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74" r:id="rId2"/>
    <p:sldId id="256" r:id="rId3"/>
    <p:sldId id="283" r:id="rId4"/>
    <p:sldId id="275" r:id="rId5"/>
    <p:sldId id="288" r:id="rId6"/>
    <p:sldId id="289" r:id="rId7"/>
    <p:sldId id="317" r:id="rId8"/>
    <p:sldId id="316" r:id="rId9"/>
    <p:sldId id="285" r:id="rId10"/>
    <p:sldId id="313" r:id="rId11"/>
    <p:sldId id="314" r:id="rId12"/>
    <p:sldId id="319" r:id="rId13"/>
    <p:sldId id="320" r:id="rId14"/>
    <p:sldId id="296" r:id="rId15"/>
    <p:sldId id="323" r:id="rId16"/>
    <p:sldId id="333" r:id="rId17"/>
    <p:sldId id="304" r:id="rId18"/>
    <p:sldId id="324" r:id="rId19"/>
    <p:sldId id="325" r:id="rId20"/>
    <p:sldId id="291" r:id="rId21"/>
    <p:sldId id="309" r:id="rId22"/>
    <p:sldId id="327" r:id="rId23"/>
    <p:sldId id="329" r:id="rId24"/>
    <p:sldId id="295" r:id="rId25"/>
    <p:sldId id="278" r:id="rId26"/>
    <p:sldId id="279" r:id="rId27"/>
    <p:sldId id="338" r:id="rId28"/>
    <p:sldId id="334" r:id="rId29"/>
    <p:sldId id="335" r:id="rId30"/>
    <p:sldId id="336" r:id="rId31"/>
    <p:sldId id="337" r:id="rId32"/>
    <p:sldId id="339" r:id="rId33"/>
    <p:sldId id="340" r:id="rId34"/>
    <p:sldId id="332" r:id="rId3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5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56688-E132-4026-B1B5-3DE8CBA5DFF6}" type="datetimeFigureOut">
              <a:rPr lang="en-US" smtClean="0"/>
              <a:pPr/>
              <a:t>3/16/2016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A8892-10BF-46BC-8575-5932586D5F0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27F4A-C143-4AF4-9710-3458B77006D1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83EC9-06B1-415C-878C-B25CD2F7025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83EC9-06B1-415C-878C-B25CD2F70257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1470025"/>
          </a:xfrm>
        </p:spPr>
        <p:txBody>
          <a:bodyPr/>
          <a:lstStyle/>
          <a:p>
            <a:r>
              <a:rPr lang="en-US" dirty="0" smtClean="0">
                <a:latin typeface="Arial Black" pitchFamily="34" charset="0"/>
                <a:cs typeface="Arial" pitchFamily="34" charset="0"/>
              </a:rPr>
              <a:t>Adult neurogenesis </a:t>
            </a:r>
            <a:br>
              <a:rPr lang="en-US" dirty="0" smtClean="0">
                <a:latin typeface="Arial Black" pitchFamily="34" charset="0"/>
                <a:cs typeface="Arial" pitchFamily="34" charset="0"/>
              </a:rPr>
            </a:br>
            <a:r>
              <a:rPr lang="en-US" dirty="0" smtClean="0">
                <a:latin typeface="Arial Black" pitchFamily="34" charset="0"/>
                <a:cs typeface="Arial" pitchFamily="34" charset="0"/>
              </a:rPr>
              <a:t>and behavior</a:t>
            </a:r>
            <a:endParaRPr lang="en-US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200" b="1" dirty="0" smtClean="0">
                <a:latin typeface="Arial" pitchFamily="34" charset="0"/>
                <a:cs typeface="Arial" pitchFamily="34" charset="0"/>
              </a:rPr>
              <a:t>Michael A Long, PhD</a:t>
            </a:r>
          </a:p>
          <a:p>
            <a:endParaRPr lang="en-US" sz="22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Assembly and Function of Neural Circuits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March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16, 2016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Arial" pitchFamily="34" charset="0"/>
                <a:cs typeface="Arial" pitchFamily="34" charset="0"/>
              </a:rPr>
              <a:t>Do newly born neurons functionally integrate into established circuits?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Visualizing/targeting new neurons in living tissue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1866305"/>
            <a:ext cx="3505200" cy="400109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pitchFamily="34" charset="0"/>
                <a:cs typeface="Arial" pitchFamily="34" charset="0"/>
              </a:rPr>
              <a:t>Retroviral genetic marking</a:t>
            </a:r>
          </a:p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(1990s) </a:t>
            </a:r>
          </a:p>
          <a:p>
            <a:pPr algn="ctr"/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Viruses that lack a nuclear import mechanism and only infect the cells when the nuclear membrane breaks down during mitosis.  Although this tool only infects a limited number of neurons, living cells can be labeled with a fluorescence reporter so that properties of newly born neurons can be studied in detail.</a:t>
            </a:r>
            <a:endParaRPr lang="en-US" dirty="0"/>
          </a:p>
        </p:txBody>
      </p:sp>
      <p:pic>
        <p:nvPicPr>
          <p:cNvPr id="6" name="Picture 5" descr="Bird07_Left_All copy.tif"/>
          <p:cNvPicPr>
            <a:picLocks noChangeAspect="1"/>
          </p:cNvPicPr>
          <p:nvPr/>
        </p:nvPicPr>
        <p:blipFill>
          <a:blip r:embed="rId2" cstate="print"/>
          <a:srcRect l="64618" t="11281" b="14265"/>
          <a:stretch>
            <a:fillRect/>
          </a:stretch>
        </p:blipFill>
        <p:spPr>
          <a:xfrm>
            <a:off x="4953000" y="1981200"/>
            <a:ext cx="3143548" cy="2514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11402" y="4623137"/>
            <a:ext cx="26267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 smtClean="0">
                <a:latin typeface="Arial" pitchFamily="34" charset="0"/>
                <a:cs typeface="Arial" pitchFamily="34" charset="0"/>
              </a:rPr>
              <a:t>A 14 day old neuron in the </a:t>
            </a:r>
            <a:r>
              <a:rPr lang="en-US" sz="1200" i="1" dirty="0" err="1" smtClean="0">
                <a:latin typeface="Arial" pitchFamily="34" charset="0"/>
                <a:cs typeface="Arial" pitchFamily="34" charset="0"/>
              </a:rPr>
              <a:t>premotor</a:t>
            </a:r>
            <a:endParaRPr lang="en-US" sz="1200" i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1200" i="1" dirty="0" smtClean="0">
                <a:latin typeface="Arial" pitchFamily="34" charset="0"/>
                <a:cs typeface="Arial" pitchFamily="34" charset="0"/>
              </a:rPr>
              <a:t>cortex of a zebra finch labeled with</a:t>
            </a:r>
          </a:p>
          <a:p>
            <a:pPr algn="ctr"/>
            <a:r>
              <a:rPr lang="en-US" sz="1200" i="1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en-US" sz="1200" i="1" dirty="0" err="1" smtClean="0">
                <a:latin typeface="Arial" pitchFamily="34" charset="0"/>
                <a:cs typeface="Arial" pitchFamily="34" charset="0"/>
              </a:rPr>
              <a:t>Moloney</a:t>
            </a:r>
            <a:r>
              <a:rPr lang="en-US" sz="12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i="1" dirty="0" err="1" smtClean="0">
                <a:latin typeface="Arial" pitchFamily="34" charset="0"/>
                <a:cs typeface="Arial" pitchFamily="34" charset="0"/>
              </a:rPr>
              <a:t>Murine</a:t>
            </a:r>
            <a:r>
              <a:rPr lang="en-US" sz="1200" i="1" dirty="0" smtClean="0">
                <a:latin typeface="Arial" pitchFamily="34" charset="0"/>
                <a:cs typeface="Arial" pitchFamily="34" charset="0"/>
              </a:rPr>
              <a:t> Leukemia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i="1" dirty="0" smtClean="0">
                <a:latin typeface="Arial" pitchFamily="34" charset="0"/>
                <a:cs typeface="Arial" pitchFamily="34" charset="0"/>
              </a:rPr>
              <a:t>Virus</a:t>
            </a:r>
          </a:p>
          <a:p>
            <a:pPr algn="ctr"/>
            <a:endParaRPr lang="en-US" sz="1200" i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(Image: Natasha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Tirko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New neurons mature upon reaching their target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 l="1678" t="1230" r="1954" b="42127"/>
          <a:stretch>
            <a:fillRect/>
          </a:stretch>
        </p:blipFill>
        <p:spPr bwMode="auto">
          <a:xfrm>
            <a:off x="838200" y="1676400"/>
            <a:ext cx="7571166" cy="373380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6934200" y="5486400"/>
            <a:ext cx="14414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>
                <a:latin typeface="Arial" pitchFamily="34" charset="0"/>
                <a:cs typeface="Arial" pitchFamily="34" charset="0"/>
              </a:rPr>
              <a:t>(Scott et al., 2012)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735376" y="1336713"/>
            <a:ext cx="2925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premotor</a:t>
            </a:r>
            <a:r>
              <a:rPr lang="en-US" sz="1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cortex (zebra finch)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Structural maturation of a new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hippocampal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neuron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69202" y="6581001"/>
            <a:ext cx="14398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>
                <a:latin typeface="Arial" pitchFamily="34" charset="0"/>
                <a:cs typeface="Arial" pitchFamily="34" charset="0"/>
              </a:rPr>
              <a:t>(Zhao et al., 2006)</a:t>
            </a:r>
            <a:endParaRPr lang="en-US" sz="1200" dirty="0"/>
          </a:p>
        </p:txBody>
      </p:sp>
      <p:grpSp>
        <p:nvGrpSpPr>
          <p:cNvPr id="9" name="Group 8"/>
          <p:cNvGrpSpPr/>
          <p:nvPr/>
        </p:nvGrpSpPr>
        <p:grpSpPr>
          <a:xfrm>
            <a:off x="1524000" y="1066800"/>
            <a:ext cx="6019800" cy="5255233"/>
            <a:chOff x="1524000" y="1066800"/>
            <a:chExt cx="6019800" cy="5255233"/>
          </a:xfrm>
        </p:grpSpPr>
        <p:pic>
          <p:nvPicPr>
            <p:cNvPr id="4710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00200" y="1143000"/>
              <a:ext cx="5943600" cy="51790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1524000" y="1066800"/>
              <a:ext cx="304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676400" y="4191000"/>
              <a:ext cx="304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Sequential spine formation in an olfactory bulb neuron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2" cstate="print"/>
          <a:srcRect l="44510"/>
          <a:stretch>
            <a:fillRect/>
          </a:stretch>
        </p:blipFill>
        <p:spPr bwMode="auto">
          <a:xfrm>
            <a:off x="4191000" y="1295400"/>
            <a:ext cx="3609975" cy="5286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981200" y="1600200"/>
            <a:ext cx="457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57400" y="4419600"/>
            <a:ext cx="457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358596" y="6581001"/>
            <a:ext cx="1550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Kelsch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et al., 2008)</a:t>
            </a:r>
            <a:endParaRPr lang="en-US" sz="1200" dirty="0"/>
          </a:p>
        </p:txBody>
      </p:sp>
      <p:pic>
        <p:nvPicPr>
          <p:cNvPr id="17410" name="Picture 2" descr="http://neurowww.cwru.edu/faculty/strowbridge/OlfactoryBulb/olfbul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752600"/>
            <a:ext cx="2857500" cy="2190750"/>
          </a:xfrm>
          <a:prstGeom prst="rect">
            <a:avLst/>
          </a:prstGeom>
          <a:noFill/>
        </p:spPr>
      </p:pic>
      <p:pic>
        <p:nvPicPr>
          <p:cNvPr id="17412" name="Picture 4" descr="http://neurowww.cwru.edu/faculty/strowbridge/OlfactoryBulb/DDI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4114800"/>
            <a:ext cx="2381250" cy="1952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 r="1587"/>
          <a:stretch>
            <a:fillRect/>
          </a:stretch>
        </p:blipFill>
        <p:spPr bwMode="auto">
          <a:xfrm>
            <a:off x="2057400" y="914400"/>
            <a:ext cx="4724400" cy="5398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Maturation of synaptic inputs in the dentate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gyrus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7400" y="9144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33600" y="3429000"/>
            <a:ext cx="2286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96053" y="6581001"/>
            <a:ext cx="12955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Ge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et al., 2006)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rial" pitchFamily="34" charset="0"/>
                <a:cs typeface="Arial" pitchFamily="34" charset="0"/>
              </a:rPr>
              <a:t>The importance of tonic GABA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286000"/>
            <a:ext cx="6490136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181600" y="1905000"/>
            <a:ext cx="2286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latin typeface="Arial" pitchFamily="34" charset="0"/>
                <a:cs typeface="Arial" pitchFamily="34" charset="0"/>
              </a:rPr>
              <a:t>Nkcc1-shRNA-expressing </a:t>
            </a:r>
          </a:p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newborn DGCs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0" y="2133600"/>
            <a:ext cx="1409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latin typeface="Arial" pitchFamily="34" charset="0"/>
                <a:cs typeface="Arial" pitchFamily="34" charset="0"/>
              </a:rPr>
              <a:t>newborn DGCs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1600" y="22860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22860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09800" y="1371600"/>
            <a:ext cx="4800600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latin typeface="Arial" pitchFamily="34" charset="0"/>
                <a:cs typeface="Arial" pitchFamily="34" charset="0"/>
              </a:rPr>
              <a:t>GABA exerts a depolarizing action during the initial development of new DGCs due to their high [Cl2]</a:t>
            </a:r>
            <a:r>
              <a:rPr lang="en-US" sz="1200" i="1" dirty="0" err="1" smtClean="0">
                <a:latin typeface="Arial" pitchFamily="34" charset="0"/>
                <a:cs typeface="Arial" pitchFamily="34" charset="0"/>
              </a:rPr>
              <a:t>i</a:t>
            </a:r>
            <a:r>
              <a:rPr lang="en-US" sz="1200" i="1" dirty="0" smtClean="0">
                <a:latin typeface="Arial" pitchFamily="34" charset="0"/>
                <a:cs typeface="Arial" pitchFamily="34" charset="0"/>
              </a:rPr>
              <a:t> from the expression of NKCC1</a:t>
            </a:r>
            <a:endParaRPr lang="en-US" sz="12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3" cstate="print"/>
          <a:srcRect r="46331" b="461"/>
          <a:stretch>
            <a:fillRect/>
          </a:stretch>
        </p:blipFill>
        <p:spPr bwMode="auto">
          <a:xfrm>
            <a:off x="1600200" y="4419600"/>
            <a:ext cx="2438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3810000" y="49530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4419600"/>
            <a:ext cx="200025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7696053" y="6581001"/>
            <a:ext cx="12955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Ge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et al., 2006)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Connectivity of new neurons in hippocampus increases with time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143000"/>
            <a:ext cx="3937666" cy="515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 b="11738"/>
          <a:stretch>
            <a:fillRect/>
          </a:stretch>
        </p:blipFill>
        <p:spPr bwMode="auto">
          <a:xfrm>
            <a:off x="5257800" y="2362200"/>
            <a:ext cx="3424238" cy="2099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181600" y="1905000"/>
            <a:ext cx="381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86600" y="2437848"/>
            <a:ext cx="933450" cy="83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7554540" y="6581001"/>
            <a:ext cx="14370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Vivar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et al., 2012)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 rot="3900000">
            <a:off x="5748356" y="4797906"/>
            <a:ext cx="1149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granule cell 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rot="3900000">
            <a:off x="6665256" y="5062401"/>
            <a:ext cx="16786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CA3 pyramidal cell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 rot="3900000">
            <a:off x="8069344" y="4559058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cortex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 rot="3900000">
            <a:off x="6348280" y="4644017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hilar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cell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 rot="3900000">
            <a:off x="7324219" y="4922139"/>
            <a:ext cx="13981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medial septum 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0275" y="3937691"/>
            <a:ext cx="4963540" cy="2234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0275" y="1371600"/>
            <a:ext cx="5038725" cy="2548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791075" y="1524000"/>
            <a:ext cx="762000" cy="167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29275" y="1524000"/>
            <a:ext cx="762000" cy="1371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6475" y="4038600"/>
            <a:ext cx="4800600" cy="1143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76475" y="5257800"/>
            <a:ext cx="4800600" cy="87488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43382" y="6581001"/>
            <a:ext cx="3265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Petraneau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et al., 2002; Carleton et al., 2003)</a:t>
            </a:r>
            <a:endParaRPr lang="en-US" sz="12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Sodium channels in newly generated olfactory neurons…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219200"/>
            <a:ext cx="4591050" cy="2777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495800" y="3733800"/>
            <a:ext cx="2450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>
                <a:latin typeface="Arial" pitchFamily="34" charset="0"/>
                <a:cs typeface="Arial" pitchFamily="34" charset="0"/>
              </a:rPr>
              <a:t>(Overstreet-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Wadiche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et al., 2006)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00800" y="6400800"/>
            <a:ext cx="10054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>
                <a:latin typeface="Arial" pitchFamily="34" charset="0"/>
                <a:cs typeface="Arial" pitchFamily="34" charset="0"/>
              </a:rPr>
              <a:t>(G.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Kosche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1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413583" y="4839065"/>
            <a:ext cx="2082217" cy="1487554"/>
            <a:chOff x="3861383" y="693016"/>
            <a:chExt cx="2082217" cy="2738516"/>
          </a:xfrm>
        </p:grpSpPr>
        <p:sp>
          <p:nvSpPr>
            <p:cNvPr id="13" name="Freeform 85"/>
            <p:cNvSpPr>
              <a:spLocks/>
            </p:cNvSpPr>
            <p:nvPr/>
          </p:nvSpPr>
          <p:spPr bwMode="auto">
            <a:xfrm>
              <a:off x="3861383" y="2227141"/>
              <a:ext cx="712595" cy="558976"/>
            </a:xfrm>
            <a:custGeom>
              <a:avLst/>
              <a:gdLst/>
              <a:ahLst/>
              <a:cxnLst>
                <a:cxn ang="0">
                  <a:pos x="11" y="3"/>
                </a:cxn>
                <a:cxn ang="0">
                  <a:pos x="21" y="3"/>
                </a:cxn>
                <a:cxn ang="0">
                  <a:pos x="32" y="2"/>
                </a:cxn>
                <a:cxn ang="0">
                  <a:pos x="43" y="3"/>
                </a:cxn>
                <a:cxn ang="0">
                  <a:pos x="54" y="2"/>
                </a:cxn>
                <a:cxn ang="0">
                  <a:pos x="64" y="2"/>
                </a:cxn>
                <a:cxn ang="0">
                  <a:pos x="76" y="3"/>
                </a:cxn>
                <a:cxn ang="0">
                  <a:pos x="86" y="3"/>
                </a:cxn>
                <a:cxn ang="0">
                  <a:pos x="98" y="2"/>
                </a:cxn>
                <a:cxn ang="0">
                  <a:pos x="108" y="0"/>
                </a:cxn>
                <a:cxn ang="0">
                  <a:pos x="119" y="0"/>
                </a:cxn>
                <a:cxn ang="0">
                  <a:pos x="130" y="15"/>
                </a:cxn>
                <a:cxn ang="0">
                  <a:pos x="141" y="36"/>
                </a:cxn>
                <a:cxn ang="0">
                  <a:pos x="151" y="57"/>
                </a:cxn>
                <a:cxn ang="0">
                  <a:pos x="163" y="72"/>
                </a:cxn>
                <a:cxn ang="0">
                  <a:pos x="173" y="89"/>
                </a:cxn>
                <a:cxn ang="0">
                  <a:pos x="185" y="102"/>
                </a:cxn>
                <a:cxn ang="0">
                  <a:pos x="195" y="112"/>
                </a:cxn>
                <a:cxn ang="0">
                  <a:pos x="206" y="124"/>
                </a:cxn>
                <a:cxn ang="0">
                  <a:pos x="217" y="135"/>
                </a:cxn>
                <a:cxn ang="0">
                  <a:pos x="228" y="145"/>
                </a:cxn>
                <a:cxn ang="0">
                  <a:pos x="238" y="154"/>
                </a:cxn>
                <a:cxn ang="0">
                  <a:pos x="250" y="161"/>
                </a:cxn>
                <a:cxn ang="0">
                  <a:pos x="260" y="169"/>
                </a:cxn>
                <a:cxn ang="0">
                  <a:pos x="272" y="176"/>
                </a:cxn>
                <a:cxn ang="0">
                  <a:pos x="282" y="183"/>
                </a:cxn>
                <a:cxn ang="0">
                  <a:pos x="293" y="188"/>
                </a:cxn>
                <a:cxn ang="0">
                  <a:pos x="304" y="194"/>
                </a:cxn>
                <a:cxn ang="0">
                  <a:pos x="315" y="201"/>
                </a:cxn>
                <a:cxn ang="0">
                  <a:pos x="325" y="207"/>
                </a:cxn>
                <a:cxn ang="0">
                  <a:pos x="337" y="212"/>
                </a:cxn>
                <a:cxn ang="0">
                  <a:pos x="347" y="217"/>
                </a:cxn>
                <a:cxn ang="0">
                  <a:pos x="359" y="222"/>
                </a:cxn>
                <a:cxn ang="0">
                  <a:pos x="369" y="225"/>
                </a:cxn>
                <a:cxn ang="0">
                  <a:pos x="380" y="230"/>
                </a:cxn>
                <a:cxn ang="0">
                  <a:pos x="391" y="234"/>
                </a:cxn>
                <a:cxn ang="0">
                  <a:pos x="402" y="238"/>
                </a:cxn>
                <a:cxn ang="0">
                  <a:pos x="412" y="242"/>
                </a:cxn>
                <a:cxn ang="0">
                  <a:pos x="424" y="244"/>
                </a:cxn>
                <a:cxn ang="0">
                  <a:pos x="434" y="246"/>
                </a:cxn>
                <a:cxn ang="0">
                  <a:pos x="446" y="249"/>
                </a:cxn>
                <a:cxn ang="0">
                  <a:pos x="456" y="251"/>
                </a:cxn>
                <a:cxn ang="0">
                  <a:pos x="467" y="253"/>
                </a:cxn>
                <a:cxn ang="0">
                  <a:pos x="478" y="256"/>
                </a:cxn>
                <a:cxn ang="0">
                  <a:pos x="489" y="260"/>
                </a:cxn>
                <a:cxn ang="0">
                  <a:pos x="499" y="261"/>
                </a:cxn>
                <a:cxn ang="0">
                  <a:pos x="511" y="264"/>
                </a:cxn>
                <a:cxn ang="0">
                  <a:pos x="521" y="264"/>
                </a:cxn>
                <a:cxn ang="0">
                  <a:pos x="533" y="265"/>
                </a:cxn>
                <a:cxn ang="0">
                  <a:pos x="543" y="266"/>
                </a:cxn>
                <a:cxn ang="0">
                  <a:pos x="554" y="267"/>
                </a:cxn>
                <a:cxn ang="0">
                  <a:pos x="565" y="269"/>
                </a:cxn>
                <a:cxn ang="0">
                  <a:pos x="576" y="270"/>
                </a:cxn>
                <a:cxn ang="0">
                  <a:pos x="586" y="270"/>
                </a:cxn>
                <a:cxn ang="0">
                  <a:pos x="598" y="271"/>
                </a:cxn>
                <a:cxn ang="0">
                  <a:pos x="608" y="271"/>
                </a:cxn>
                <a:cxn ang="0">
                  <a:pos x="620" y="273"/>
                </a:cxn>
                <a:cxn ang="0">
                  <a:pos x="630" y="274"/>
                </a:cxn>
                <a:cxn ang="0">
                  <a:pos x="641" y="271"/>
                </a:cxn>
                <a:cxn ang="0">
                  <a:pos x="652" y="273"/>
                </a:cxn>
              </a:cxnLst>
              <a:rect l="0" t="0" r="r" b="b"/>
              <a:pathLst>
                <a:path w="654" h="274">
                  <a:moveTo>
                    <a:pt x="0" y="3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8" y="3"/>
                  </a:lnTo>
                  <a:lnTo>
                    <a:pt x="8" y="4"/>
                  </a:lnTo>
                  <a:lnTo>
                    <a:pt x="9" y="3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6" y="3"/>
                  </a:lnTo>
                  <a:lnTo>
                    <a:pt x="16" y="2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1" y="2"/>
                  </a:lnTo>
                  <a:lnTo>
                    <a:pt x="32" y="2"/>
                  </a:lnTo>
                  <a:lnTo>
                    <a:pt x="32" y="3"/>
                  </a:lnTo>
                  <a:lnTo>
                    <a:pt x="34" y="3"/>
                  </a:lnTo>
                  <a:lnTo>
                    <a:pt x="34" y="2"/>
                  </a:lnTo>
                  <a:lnTo>
                    <a:pt x="35" y="2"/>
                  </a:lnTo>
                  <a:lnTo>
                    <a:pt x="35" y="3"/>
                  </a:lnTo>
                  <a:lnTo>
                    <a:pt x="36" y="3"/>
                  </a:lnTo>
                  <a:lnTo>
                    <a:pt x="36" y="2"/>
                  </a:lnTo>
                  <a:lnTo>
                    <a:pt x="37" y="2"/>
                  </a:lnTo>
                  <a:lnTo>
                    <a:pt x="37" y="3"/>
                  </a:lnTo>
                  <a:lnTo>
                    <a:pt x="39" y="3"/>
                  </a:lnTo>
                  <a:lnTo>
                    <a:pt x="39" y="0"/>
                  </a:lnTo>
                  <a:lnTo>
                    <a:pt x="40" y="2"/>
                  </a:lnTo>
                  <a:lnTo>
                    <a:pt x="40" y="3"/>
                  </a:lnTo>
                  <a:lnTo>
                    <a:pt x="41" y="3"/>
                  </a:lnTo>
                  <a:lnTo>
                    <a:pt x="41" y="2"/>
                  </a:lnTo>
                  <a:lnTo>
                    <a:pt x="43" y="2"/>
                  </a:lnTo>
                  <a:lnTo>
                    <a:pt x="43" y="3"/>
                  </a:lnTo>
                  <a:lnTo>
                    <a:pt x="44" y="2"/>
                  </a:lnTo>
                  <a:lnTo>
                    <a:pt x="44" y="0"/>
                  </a:lnTo>
                  <a:lnTo>
                    <a:pt x="45" y="2"/>
                  </a:lnTo>
                  <a:lnTo>
                    <a:pt x="45" y="2"/>
                  </a:lnTo>
                  <a:lnTo>
                    <a:pt x="46" y="2"/>
                  </a:lnTo>
                  <a:lnTo>
                    <a:pt x="46" y="0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9" y="3"/>
                  </a:lnTo>
                  <a:lnTo>
                    <a:pt x="49" y="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1" y="0"/>
                  </a:lnTo>
                  <a:lnTo>
                    <a:pt x="51" y="2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54" y="2"/>
                  </a:lnTo>
                  <a:lnTo>
                    <a:pt x="54" y="0"/>
                  </a:lnTo>
                  <a:lnTo>
                    <a:pt x="55" y="0"/>
                  </a:lnTo>
                  <a:lnTo>
                    <a:pt x="55" y="2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9" y="2"/>
                  </a:lnTo>
                  <a:lnTo>
                    <a:pt x="59" y="3"/>
                  </a:lnTo>
                  <a:lnTo>
                    <a:pt x="60" y="3"/>
                  </a:lnTo>
                  <a:lnTo>
                    <a:pt x="60" y="2"/>
                  </a:lnTo>
                  <a:lnTo>
                    <a:pt x="62" y="2"/>
                  </a:lnTo>
                  <a:lnTo>
                    <a:pt x="62" y="3"/>
                  </a:lnTo>
                  <a:lnTo>
                    <a:pt x="63" y="2"/>
                  </a:lnTo>
                  <a:lnTo>
                    <a:pt x="63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67" y="2"/>
                  </a:lnTo>
                  <a:lnTo>
                    <a:pt x="67" y="2"/>
                  </a:lnTo>
                  <a:lnTo>
                    <a:pt x="68" y="2"/>
                  </a:lnTo>
                  <a:lnTo>
                    <a:pt x="68" y="3"/>
                  </a:lnTo>
                  <a:lnTo>
                    <a:pt x="69" y="3"/>
                  </a:lnTo>
                  <a:lnTo>
                    <a:pt x="69" y="2"/>
                  </a:lnTo>
                  <a:lnTo>
                    <a:pt x="71" y="2"/>
                  </a:lnTo>
                  <a:lnTo>
                    <a:pt x="71" y="3"/>
                  </a:lnTo>
                  <a:lnTo>
                    <a:pt x="72" y="3"/>
                  </a:lnTo>
                  <a:lnTo>
                    <a:pt x="72" y="2"/>
                  </a:lnTo>
                  <a:lnTo>
                    <a:pt x="73" y="3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6" y="3"/>
                  </a:lnTo>
                  <a:lnTo>
                    <a:pt x="76" y="3"/>
                  </a:lnTo>
                  <a:lnTo>
                    <a:pt x="77" y="3"/>
                  </a:lnTo>
                  <a:lnTo>
                    <a:pt x="77" y="3"/>
                  </a:lnTo>
                  <a:lnTo>
                    <a:pt x="78" y="3"/>
                  </a:lnTo>
                  <a:lnTo>
                    <a:pt x="78" y="2"/>
                  </a:lnTo>
                  <a:lnTo>
                    <a:pt x="80" y="2"/>
                  </a:lnTo>
                  <a:lnTo>
                    <a:pt x="80" y="2"/>
                  </a:lnTo>
                  <a:lnTo>
                    <a:pt x="81" y="2"/>
                  </a:lnTo>
                  <a:lnTo>
                    <a:pt x="81" y="3"/>
                  </a:lnTo>
                  <a:lnTo>
                    <a:pt x="82" y="3"/>
                  </a:lnTo>
                  <a:lnTo>
                    <a:pt x="82" y="2"/>
                  </a:lnTo>
                  <a:lnTo>
                    <a:pt x="83" y="3"/>
                  </a:lnTo>
                  <a:lnTo>
                    <a:pt x="83" y="3"/>
                  </a:lnTo>
                  <a:lnTo>
                    <a:pt x="85" y="3"/>
                  </a:lnTo>
                  <a:lnTo>
                    <a:pt x="85" y="3"/>
                  </a:lnTo>
                  <a:lnTo>
                    <a:pt x="86" y="3"/>
                  </a:lnTo>
                  <a:lnTo>
                    <a:pt x="86" y="3"/>
                  </a:lnTo>
                  <a:lnTo>
                    <a:pt x="87" y="3"/>
                  </a:lnTo>
                  <a:lnTo>
                    <a:pt x="87" y="3"/>
                  </a:lnTo>
                  <a:lnTo>
                    <a:pt x="89" y="3"/>
                  </a:lnTo>
                  <a:lnTo>
                    <a:pt x="89" y="3"/>
                  </a:lnTo>
                  <a:lnTo>
                    <a:pt x="90" y="3"/>
                  </a:lnTo>
                  <a:lnTo>
                    <a:pt x="90" y="3"/>
                  </a:lnTo>
                  <a:lnTo>
                    <a:pt x="91" y="3"/>
                  </a:lnTo>
                  <a:lnTo>
                    <a:pt x="91" y="2"/>
                  </a:lnTo>
                  <a:lnTo>
                    <a:pt x="92" y="2"/>
                  </a:lnTo>
                  <a:lnTo>
                    <a:pt x="92" y="3"/>
                  </a:lnTo>
                  <a:lnTo>
                    <a:pt x="94" y="3"/>
                  </a:lnTo>
                  <a:lnTo>
                    <a:pt x="94" y="2"/>
                  </a:lnTo>
                  <a:lnTo>
                    <a:pt x="95" y="2"/>
                  </a:lnTo>
                  <a:lnTo>
                    <a:pt x="95" y="3"/>
                  </a:lnTo>
                  <a:lnTo>
                    <a:pt x="96" y="3"/>
                  </a:lnTo>
                  <a:lnTo>
                    <a:pt x="96" y="2"/>
                  </a:lnTo>
                  <a:lnTo>
                    <a:pt x="98" y="2"/>
                  </a:lnTo>
                  <a:lnTo>
                    <a:pt x="98" y="3"/>
                  </a:lnTo>
                  <a:lnTo>
                    <a:pt x="99" y="3"/>
                  </a:lnTo>
                  <a:lnTo>
                    <a:pt x="99" y="0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101" y="2"/>
                  </a:lnTo>
                  <a:lnTo>
                    <a:pt x="101" y="3"/>
                  </a:lnTo>
                  <a:lnTo>
                    <a:pt x="103" y="2"/>
                  </a:lnTo>
                  <a:lnTo>
                    <a:pt x="103" y="0"/>
                  </a:lnTo>
                  <a:lnTo>
                    <a:pt x="104" y="0"/>
                  </a:lnTo>
                  <a:lnTo>
                    <a:pt x="104" y="2"/>
                  </a:lnTo>
                  <a:lnTo>
                    <a:pt x="105" y="2"/>
                  </a:lnTo>
                  <a:lnTo>
                    <a:pt x="105" y="0"/>
                  </a:lnTo>
                  <a:lnTo>
                    <a:pt x="107" y="0"/>
                  </a:lnTo>
                  <a:lnTo>
                    <a:pt x="107" y="2"/>
                  </a:lnTo>
                  <a:lnTo>
                    <a:pt x="108" y="2"/>
                  </a:lnTo>
                  <a:lnTo>
                    <a:pt x="108" y="0"/>
                  </a:lnTo>
                  <a:lnTo>
                    <a:pt x="109" y="0"/>
                  </a:lnTo>
                  <a:lnTo>
                    <a:pt x="109" y="2"/>
                  </a:lnTo>
                  <a:lnTo>
                    <a:pt x="110" y="2"/>
                  </a:lnTo>
                  <a:lnTo>
                    <a:pt x="110" y="2"/>
                  </a:lnTo>
                  <a:lnTo>
                    <a:pt x="112" y="2"/>
                  </a:lnTo>
                  <a:lnTo>
                    <a:pt x="112" y="3"/>
                  </a:lnTo>
                  <a:lnTo>
                    <a:pt x="113" y="3"/>
                  </a:lnTo>
                  <a:lnTo>
                    <a:pt x="113" y="2"/>
                  </a:lnTo>
                  <a:lnTo>
                    <a:pt x="114" y="2"/>
                  </a:lnTo>
                  <a:lnTo>
                    <a:pt x="114" y="0"/>
                  </a:lnTo>
                  <a:lnTo>
                    <a:pt x="115" y="0"/>
                  </a:lnTo>
                  <a:lnTo>
                    <a:pt x="115" y="2"/>
                  </a:lnTo>
                  <a:lnTo>
                    <a:pt x="117" y="2"/>
                  </a:lnTo>
                  <a:lnTo>
                    <a:pt x="117" y="3"/>
                  </a:lnTo>
                  <a:lnTo>
                    <a:pt x="118" y="3"/>
                  </a:lnTo>
                  <a:lnTo>
                    <a:pt x="118" y="0"/>
                  </a:lnTo>
                  <a:lnTo>
                    <a:pt x="119" y="0"/>
                  </a:lnTo>
                  <a:lnTo>
                    <a:pt x="119" y="2"/>
                  </a:lnTo>
                  <a:lnTo>
                    <a:pt x="121" y="2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2" y="2"/>
                  </a:lnTo>
                  <a:lnTo>
                    <a:pt x="123" y="2"/>
                  </a:lnTo>
                  <a:lnTo>
                    <a:pt x="123" y="0"/>
                  </a:lnTo>
                  <a:lnTo>
                    <a:pt x="124" y="0"/>
                  </a:lnTo>
                  <a:lnTo>
                    <a:pt x="124" y="3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7" y="7"/>
                  </a:lnTo>
                  <a:lnTo>
                    <a:pt x="127" y="9"/>
                  </a:lnTo>
                  <a:lnTo>
                    <a:pt x="128" y="9"/>
                  </a:lnTo>
                  <a:lnTo>
                    <a:pt x="128" y="12"/>
                  </a:lnTo>
                  <a:lnTo>
                    <a:pt x="130" y="13"/>
                  </a:lnTo>
                  <a:lnTo>
                    <a:pt x="130" y="15"/>
                  </a:lnTo>
                  <a:lnTo>
                    <a:pt x="131" y="16"/>
                  </a:lnTo>
                  <a:lnTo>
                    <a:pt x="131" y="18"/>
                  </a:lnTo>
                  <a:lnTo>
                    <a:pt x="132" y="18"/>
                  </a:lnTo>
                  <a:lnTo>
                    <a:pt x="132" y="20"/>
                  </a:lnTo>
                  <a:lnTo>
                    <a:pt x="133" y="21"/>
                  </a:lnTo>
                  <a:lnTo>
                    <a:pt x="133" y="24"/>
                  </a:lnTo>
                  <a:lnTo>
                    <a:pt x="135" y="25"/>
                  </a:lnTo>
                  <a:lnTo>
                    <a:pt x="135" y="26"/>
                  </a:lnTo>
                  <a:lnTo>
                    <a:pt x="136" y="26"/>
                  </a:lnTo>
                  <a:lnTo>
                    <a:pt x="136" y="29"/>
                  </a:lnTo>
                  <a:lnTo>
                    <a:pt x="137" y="29"/>
                  </a:lnTo>
                  <a:lnTo>
                    <a:pt x="137" y="31"/>
                  </a:lnTo>
                  <a:lnTo>
                    <a:pt x="138" y="31"/>
                  </a:lnTo>
                  <a:lnTo>
                    <a:pt x="138" y="34"/>
                  </a:lnTo>
                  <a:lnTo>
                    <a:pt x="140" y="35"/>
                  </a:lnTo>
                  <a:lnTo>
                    <a:pt x="140" y="36"/>
                  </a:lnTo>
                  <a:lnTo>
                    <a:pt x="141" y="36"/>
                  </a:lnTo>
                  <a:lnTo>
                    <a:pt x="141" y="39"/>
                  </a:lnTo>
                  <a:lnTo>
                    <a:pt x="142" y="39"/>
                  </a:lnTo>
                  <a:lnTo>
                    <a:pt x="142" y="42"/>
                  </a:lnTo>
                  <a:lnTo>
                    <a:pt x="144" y="42"/>
                  </a:lnTo>
                  <a:lnTo>
                    <a:pt x="144" y="44"/>
                  </a:lnTo>
                  <a:lnTo>
                    <a:pt x="145" y="44"/>
                  </a:lnTo>
                  <a:lnTo>
                    <a:pt x="145" y="45"/>
                  </a:lnTo>
                  <a:lnTo>
                    <a:pt x="146" y="45"/>
                  </a:lnTo>
                  <a:lnTo>
                    <a:pt x="146" y="48"/>
                  </a:lnTo>
                  <a:lnTo>
                    <a:pt x="147" y="48"/>
                  </a:lnTo>
                  <a:lnTo>
                    <a:pt x="147" y="51"/>
                  </a:lnTo>
                  <a:lnTo>
                    <a:pt x="149" y="52"/>
                  </a:lnTo>
                  <a:lnTo>
                    <a:pt x="149" y="53"/>
                  </a:lnTo>
                  <a:lnTo>
                    <a:pt x="150" y="53"/>
                  </a:lnTo>
                  <a:lnTo>
                    <a:pt x="150" y="56"/>
                  </a:lnTo>
                  <a:lnTo>
                    <a:pt x="151" y="56"/>
                  </a:lnTo>
                  <a:lnTo>
                    <a:pt x="151" y="57"/>
                  </a:lnTo>
                  <a:lnTo>
                    <a:pt x="153" y="58"/>
                  </a:lnTo>
                  <a:lnTo>
                    <a:pt x="153" y="59"/>
                  </a:lnTo>
                  <a:lnTo>
                    <a:pt x="154" y="61"/>
                  </a:lnTo>
                  <a:lnTo>
                    <a:pt x="154" y="62"/>
                  </a:lnTo>
                  <a:lnTo>
                    <a:pt x="155" y="62"/>
                  </a:lnTo>
                  <a:lnTo>
                    <a:pt x="155" y="65"/>
                  </a:lnTo>
                  <a:lnTo>
                    <a:pt x="156" y="65"/>
                  </a:lnTo>
                  <a:lnTo>
                    <a:pt x="156" y="66"/>
                  </a:lnTo>
                  <a:lnTo>
                    <a:pt x="158" y="66"/>
                  </a:lnTo>
                  <a:lnTo>
                    <a:pt x="158" y="68"/>
                  </a:lnTo>
                  <a:lnTo>
                    <a:pt x="159" y="68"/>
                  </a:lnTo>
                  <a:lnTo>
                    <a:pt x="159" y="70"/>
                  </a:lnTo>
                  <a:lnTo>
                    <a:pt x="160" y="70"/>
                  </a:lnTo>
                  <a:lnTo>
                    <a:pt x="160" y="72"/>
                  </a:lnTo>
                  <a:lnTo>
                    <a:pt x="162" y="72"/>
                  </a:lnTo>
                  <a:lnTo>
                    <a:pt x="162" y="72"/>
                  </a:lnTo>
                  <a:lnTo>
                    <a:pt x="163" y="72"/>
                  </a:lnTo>
                  <a:lnTo>
                    <a:pt x="163" y="75"/>
                  </a:lnTo>
                  <a:lnTo>
                    <a:pt x="164" y="75"/>
                  </a:lnTo>
                  <a:lnTo>
                    <a:pt x="164" y="77"/>
                  </a:lnTo>
                  <a:lnTo>
                    <a:pt x="165" y="79"/>
                  </a:lnTo>
                  <a:lnTo>
                    <a:pt x="165" y="76"/>
                  </a:lnTo>
                  <a:lnTo>
                    <a:pt x="167" y="79"/>
                  </a:lnTo>
                  <a:lnTo>
                    <a:pt x="167" y="80"/>
                  </a:lnTo>
                  <a:lnTo>
                    <a:pt x="168" y="81"/>
                  </a:lnTo>
                  <a:lnTo>
                    <a:pt x="168" y="79"/>
                  </a:lnTo>
                  <a:lnTo>
                    <a:pt x="169" y="81"/>
                  </a:lnTo>
                  <a:lnTo>
                    <a:pt x="169" y="83"/>
                  </a:lnTo>
                  <a:lnTo>
                    <a:pt x="170" y="84"/>
                  </a:lnTo>
                  <a:lnTo>
                    <a:pt x="170" y="85"/>
                  </a:lnTo>
                  <a:lnTo>
                    <a:pt x="172" y="85"/>
                  </a:lnTo>
                  <a:lnTo>
                    <a:pt x="172" y="88"/>
                  </a:lnTo>
                  <a:lnTo>
                    <a:pt x="173" y="88"/>
                  </a:lnTo>
                  <a:lnTo>
                    <a:pt x="173" y="89"/>
                  </a:lnTo>
                  <a:lnTo>
                    <a:pt x="174" y="90"/>
                  </a:lnTo>
                  <a:lnTo>
                    <a:pt x="174" y="88"/>
                  </a:lnTo>
                  <a:lnTo>
                    <a:pt x="176" y="90"/>
                  </a:lnTo>
                  <a:lnTo>
                    <a:pt x="176" y="92"/>
                  </a:lnTo>
                  <a:lnTo>
                    <a:pt x="177" y="92"/>
                  </a:lnTo>
                  <a:lnTo>
                    <a:pt x="177" y="93"/>
                  </a:lnTo>
                  <a:lnTo>
                    <a:pt x="178" y="93"/>
                  </a:lnTo>
                  <a:lnTo>
                    <a:pt x="178" y="95"/>
                  </a:lnTo>
                  <a:lnTo>
                    <a:pt x="179" y="95"/>
                  </a:lnTo>
                  <a:lnTo>
                    <a:pt x="179" y="97"/>
                  </a:lnTo>
                  <a:lnTo>
                    <a:pt x="181" y="97"/>
                  </a:lnTo>
                  <a:lnTo>
                    <a:pt x="181" y="98"/>
                  </a:lnTo>
                  <a:lnTo>
                    <a:pt x="182" y="99"/>
                  </a:lnTo>
                  <a:lnTo>
                    <a:pt x="182" y="99"/>
                  </a:lnTo>
                  <a:lnTo>
                    <a:pt x="183" y="101"/>
                  </a:lnTo>
                  <a:lnTo>
                    <a:pt x="183" y="102"/>
                  </a:lnTo>
                  <a:lnTo>
                    <a:pt x="185" y="102"/>
                  </a:lnTo>
                  <a:lnTo>
                    <a:pt x="185" y="103"/>
                  </a:lnTo>
                  <a:lnTo>
                    <a:pt x="186" y="103"/>
                  </a:lnTo>
                  <a:lnTo>
                    <a:pt x="186" y="102"/>
                  </a:lnTo>
                  <a:lnTo>
                    <a:pt x="187" y="104"/>
                  </a:lnTo>
                  <a:lnTo>
                    <a:pt x="187" y="106"/>
                  </a:lnTo>
                  <a:lnTo>
                    <a:pt x="188" y="106"/>
                  </a:lnTo>
                  <a:lnTo>
                    <a:pt x="188" y="107"/>
                  </a:lnTo>
                  <a:lnTo>
                    <a:pt x="190" y="108"/>
                  </a:lnTo>
                  <a:lnTo>
                    <a:pt x="190" y="106"/>
                  </a:lnTo>
                  <a:lnTo>
                    <a:pt x="191" y="108"/>
                  </a:lnTo>
                  <a:lnTo>
                    <a:pt x="191" y="110"/>
                  </a:lnTo>
                  <a:lnTo>
                    <a:pt x="192" y="110"/>
                  </a:lnTo>
                  <a:lnTo>
                    <a:pt x="192" y="112"/>
                  </a:lnTo>
                  <a:lnTo>
                    <a:pt x="194" y="112"/>
                  </a:lnTo>
                  <a:lnTo>
                    <a:pt x="194" y="113"/>
                  </a:lnTo>
                  <a:lnTo>
                    <a:pt x="195" y="115"/>
                  </a:lnTo>
                  <a:lnTo>
                    <a:pt x="195" y="112"/>
                  </a:lnTo>
                  <a:lnTo>
                    <a:pt x="196" y="113"/>
                  </a:lnTo>
                  <a:lnTo>
                    <a:pt x="196" y="116"/>
                  </a:lnTo>
                  <a:lnTo>
                    <a:pt x="197" y="117"/>
                  </a:lnTo>
                  <a:lnTo>
                    <a:pt x="197" y="115"/>
                  </a:lnTo>
                  <a:lnTo>
                    <a:pt x="199" y="116"/>
                  </a:lnTo>
                  <a:lnTo>
                    <a:pt x="199" y="117"/>
                  </a:lnTo>
                  <a:lnTo>
                    <a:pt x="200" y="119"/>
                  </a:lnTo>
                  <a:lnTo>
                    <a:pt x="200" y="119"/>
                  </a:lnTo>
                  <a:lnTo>
                    <a:pt x="201" y="119"/>
                  </a:lnTo>
                  <a:lnTo>
                    <a:pt x="201" y="121"/>
                  </a:lnTo>
                  <a:lnTo>
                    <a:pt x="202" y="121"/>
                  </a:lnTo>
                  <a:lnTo>
                    <a:pt x="202" y="121"/>
                  </a:lnTo>
                  <a:lnTo>
                    <a:pt x="204" y="121"/>
                  </a:lnTo>
                  <a:lnTo>
                    <a:pt x="204" y="122"/>
                  </a:lnTo>
                  <a:lnTo>
                    <a:pt x="205" y="124"/>
                  </a:lnTo>
                  <a:lnTo>
                    <a:pt x="205" y="124"/>
                  </a:lnTo>
                  <a:lnTo>
                    <a:pt x="206" y="124"/>
                  </a:lnTo>
                  <a:lnTo>
                    <a:pt x="206" y="125"/>
                  </a:lnTo>
                  <a:lnTo>
                    <a:pt x="208" y="125"/>
                  </a:lnTo>
                  <a:lnTo>
                    <a:pt x="208" y="126"/>
                  </a:lnTo>
                  <a:lnTo>
                    <a:pt x="209" y="126"/>
                  </a:lnTo>
                  <a:lnTo>
                    <a:pt x="209" y="128"/>
                  </a:lnTo>
                  <a:lnTo>
                    <a:pt x="210" y="129"/>
                  </a:lnTo>
                  <a:lnTo>
                    <a:pt x="210" y="130"/>
                  </a:lnTo>
                  <a:lnTo>
                    <a:pt x="211" y="130"/>
                  </a:lnTo>
                  <a:lnTo>
                    <a:pt x="211" y="129"/>
                  </a:lnTo>
                  <a:lnTo>
                    <a:pt x="213" y="131"/>
                  </a:lnTo>
                  <a:lnTo>
                    <a:pt x="213" y="131"/>
                  </a:lnTo>
                  <a:lnTo>
                    <a:pt x="214" y="131"/>
                  </a:lnTo>
                  <a:lnTo>
                    <a:pt x="214" y="133"/>
                  </a:lnTo>
                  <a:lnTo>
                    <a:pt x="215" y="133"/>
                  </a:lnTo>
                  <a:lnTo>
                    <a:pt x="215" y="134"/>
                  </a:lnTo>
                  <a:lnTo>
                    <a:pt x="217" y="135"/>
                  </a:lnTo>
                  <a:lnTo>
                    <a:pt x="217" y="135"/>
                  </a:lnTo>
                  <a:lnTo>
                    <a:pt x="218" y="135"/>
                  </a:lnTo>
                  <a:lnTo>
                    <a:pt x="218" y="137"/>
                  </a:lnTo>
                  <a:lnTo>
                    <a:pt x="219" y="138"/>
                  </a:lnTo>
                  <a:lnTo>
                    <a:pt x="219" y="139"/>
                  </a:lnTo>
                  <a:lnTo>
                    <a:pt x="220" y="139"/>
                  </a:lnTo>
                  <a:lnTo>
                    <a:pt x="220" y="140"/>
                  </a:lnTo>
                  <a:lnTo>
                    <a:pt x="222" y="140"/>
                  </a:lnTo>
                  <a:lnTo>
                    <a:pt x="222" y="142"/>
                  </a:lnTo>
                  <a:lnTo>
                    <a:pt x="223" y="142"/>
                  </a:lnTo>
                  <a:lnTo>
                    <a:pt x="223" y="143"/>
                  </a:lnTo>
                  <a:lnTo>
                    <a:pt x="224" y="144"/>
                  </a:lnTo>
                  <a:lnTo>
                    <a:pt x="224" y="142"/>
                  </a:lnTo>
                  <a:lnTo>
                    <a:pt x="226" y="144"/>
                  </a:lnTo>
                  <a:lnTo>
                    <a:pt x="226" y="144"/>
                  </a:lnTo>
                  <a:lnTo>
                    <a:pt x="227" y="144"/>
                  </a:lnTo>
                  <a:lnTo>
                    <a:pt x="227" y="145"/>
                  </a:lnTo>
                  <a:lnTo>
                    <a:pt x="228" y="145"/>
                  </a:lnTo>
                  <a:lnTo>
                    <a:pt x="228" y="147"/>
                  </a:lnTo>
                  <a:lnTo>
                    <a:pt x="229" y="147"/>
                  </a:lnTo>
                  <a:lnTo>
                    <a:pt x="229" y="148"/>
                  </a:lnTo>
                  <a:lnTo>
                    <a:pt x="231" y="148"/>
                  </a:lnTo>
                  <a:lnTo>
                    <a:pt x="231" y="147"/>
                  </a:lnTo>
                  <a:lnTo>
                    <a:pt x="232" y="147"/>
                  </a:lnTo>
                  <a:lnTo>
                    <a:pt x="232" y="149"/>
                  </a:lnTo>
                  <a:lnTo>
                    <a:pt x="233" y="149"/>
                  </a:lnTo>
                  <a:lnTo>
                    <a:pt x="233" y="151"/>
                  </a:lnTo>
                  <a:lnTo>
                    <a:pt x="234" y="151"/>
                  </a:lnTo>
                  <a:lnTo>
                    <a:pt x="234" y="151"/>
                  </a:lnTo>
                  <a:lnTo>
                    <a:pt x="236" y="151"/>
                  </a:lnTo>
                  <a:lnTo>
                    <a:pt x="236" y="152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8" y="153"/>
                  </a:lnTo>
                  <a:lnTo>
                    <a:pt x="238" y="154"/>
                  </a:lnTo>
                  <a:lnTo>
                    <a:pt x="240" y="154"/>
                  </a:lnTo>
                  <a:lnTo>
                    <a:pt x="240" y="153"/>
                  </a:lnTo>
                  <a:lnTo>
                    <a:pt x="241" y="154"/>
                  </a:lnTo>
                  <a:lnTo>
                    <a:pt x="241" y="156"/>
                  </a:lnTo>
                  <a:lnTo>
                    <a:pt x="242" y="156"/>
                  </a:lnTo>
                  <a:lnTo>
                    <a:pt x="242" y="154"/>
                  </a:lnTo>
                  <a:lnTo>
                    <a:pt x="243" y="156"/>
                  </a:lnTo>
                  <a:lnTo>
                    <a:pt x="243" y="157"/>
                  </a:lnTo>
                  <a:lnTo>
                    <a:pt x="245" y="157"/>
                  </a:lnTo>
                  <a:lnTo>
                    <a:pt x="245" y="158"/>
                  </a:lnTo>
                  <a:lnTo>
                    <a:pt x="246" y="158"/>
                  </a:lnTo>
                  <a:lnTo>
                    <a:pt x="246" y="157"/>
                  </a:lnTo>
                  <a:lnTo>
                    <a:pt x="247" y="158"/>
                  </a:lnTo>
                  <a:lnTo>
                    <a:pt x="247" y="160"/>
                  </a:lnTo>
                  <a:lnTo>
                    <a:pt x="249" y="160"/>
                  </a:lnTo>
                  <a:lnTo>
                    <a:pt x="249" y="161"/>
                  </a:lnTo>
                  <a:lnTo>
                    <a:pt x="250" y="161"/>
                  </a:lnTo>
                  <a:lnTo>
                    <a:pt x="250" y="160"/>
                  </a:lnTo>
                  <a:lnTo>
                    <a:pt x="251" y="161"/>
                  </a:lnTo>
                  <a:lnTo>
                    <a:pt x="251" y="161"/>
                  </a:lnTo>
                  <a:lnTo>
                    <a:pt x="252" y="161"/>
                  </a:lnTo>
                  <a:lnTo>
                    <a:pt x="252" y="162"/>
                  </a:lnTo>
                  <a:lnTo>
                    <a:pt x="254" y="162"/>
                  </a:lnTo>
                  <a:lnTo>
                    <a:pt x="254" y="163"/>
                  </a:lnTo>
                  <a:lnTo>
                    <a:pt x="255" y="165"/>
                  </a:lnTo>
                  <a:lnTo>
                    <a:pt x="255" y="162"/>
                  </a:lnTo>
                  <a:lnTo>
                    <a:pt x="256" y="165"/>
                  </a:lnTo>
                  <a:lnTo>
                    <a:pt x="256" y="166"/>
                  </a:lnTo>
                  <a:lnTo>
                    <a:pt x="258" y="166"/>
                  </a:lnTo>
                  <a:lnTo>
                    <a:pt x="258" y="166"/>
                  </a:lnTo>
                  <a:lnTo>
                    <a:pt x="259" y="166"/>
                  </a:lnTo>
                  <a:lnTo>
                    <a:pt x="259" y="167"/>
                  </a:lnTo>
                  <a:lnTo>
                    <a:pt x="260" y="167"/>
                  </a:lnTo>
                  <a:lnTo>
                    <a:pt x="260" y="169"/>
                  </a:lnTo>
                  <a:lnTo>
                    <a:pt x="261" y="169"/>
                  </a:lnTo>
                  <a:lnTo>
                    <a:pt x="261" y="170"/>
                  </a:lnTo>
                  <a:lnTo>
                    <a:pt x="263" y="170"/>
                  </a:lnTo>
                  <a:lnTo>
                    <a:pt x="263" y="169"/>
                  </a:lnTo>
                  <a:lnTo>
                    <a:pt x="264" y="170"/>
                  </a:lnTo>
                  <a:lnTo>
                    <a:pt x="264" y="171"/>
                  </a:lnTo>
                  <a:lnTo>
                    <a:pt x="265" y="171"/>
                  </a:lnTo>
                  <a:lnTo>
                    <a:pt x="265" y="172"/>
                  </a:lnTo>
                  <a:lnTo>
                    <a:pt x="266" y="172"/>
                  </a:lnTo>
                  <a:lnTo>
                    <a:pt x="266" y="172"/>
                  </a:lnTo>
                  <a:lnTo>
                    <a:pt x="268" y="172"/>
                  </a:lnTo>
                  <a:lnTo>
                    <a:pt x="268" y="174"/>
                  </a:lnTo>
                  <a:lnTo>
                    <a:pt x="269" y="174"/>
                  </a:lnTo>
                  <a:lnTo>
                    <a:pt x="269" y="175"/>
                  </a:lnTo>
                  <a:lnTo>
                    <a:pt x="270" y="175"/>
                  </a:lnTo>
                  <a:lnTo>
                    <a:pt x="270" y="176"/>
                  </a:lnTo>
                  <a:lnTo>
                    <a:pt x="272" y="176"/>
                  </a:lnTo>
                  <a:lnTo>
                    <a:pt x="272" y="175"/>
                  </a:lnTo>
                  <a:lnTo>
                    <a:pt x="273" y="176"/>
                  </a:lnTo>
                  <a:lnTo>
                    <a:pt x="273" y="178"/>
                  </a:lnTo>
                  <a:lnTo>
                    <a:pt x="274" y="178"/>
                  </a:lnTo>
                  <a:lnTo>
                    <a:pt x="274" y="178"/>
                  </a:lnTo>
                  <a:lnTo>
                    <a:pt x="275" y="178"/>
                  </a:lnTo>
                  <a:lnTo>
                    <a:pt x="275" y="179"/>
                  </a:lnTo>
                  <a:lnTo>
                    <a:pt x="277" y="179"/>
                  </a:lnTo>
                  <a:lnTo>
                    <a:pt x="277" y="180"/>
                  </a:lnTo>
                  <a:lnTo>
                    <a:pt x="278" y="180"/>
                  </a:lnTo>
                  <a:lnTo>
                    <a:pt x="278" y="181"/>
                  </a:lnTo>
                  <a:lnTo>
                    <a:pt x="279" y="181"/>
                  </a:lnTo>
                  <a:lnTo>
                    <a:pt x="279" y="181"/>
                  </a:lnTo>
                  <a:lnTo>
                    <a:pt x="281" y="181"/>
                  </a:lnTo>
                  <a:lnTo>
                    <a:pt x="281" y="181"/>
                  </a:lnTo>
                  <a:lnTo>
                    <a:pt x="282" y="181"/>
                  </a:lnTo>
                  <a:lnTo>
                    <a:pt x="282" y="183"/>
                  </a:lnTo>
                  <a:lnTo>
                    <a:pt x="283" y="183"/>
                  </a:lnTo>
                  <a:lnTo>
                    <a:pt x="283" y="184"/>
                  </a:lnTo>
                  <a:lnTo>
                    <a:pt x="284" y="184"/>
                  </a:lnTo>
                  <a:lnTo>
                    <a:pt x="284" y="184"/>
                  </a:lnTo>
                  <a:lnTo>
                    <a:pt x="286" y="184"/>
                  </a:lnTo>
                  <a:lnTo>
                    <a:pt x="286" y="185"/>
                  </a:lnTo>
                  <a:lnTo>
                    <a:pt x="287" y="187"/>
                  </a:lnTo>
                  <a:lnTo>
                    <a:pt x="287" y="184"/>
                  </a:lnTo>
                  <a:lnTo>
                    <a:pt x="288" y="187"/>
                  </a:lnTo>
                  <a:lnTo>
                    <a:pt x="288" y="187"/>
                  </a:lnTo>
                  <a:lnTo>
                    <a:pt x="289" y="187"/>
                  </a:lnTo>
                  <a:lnTo>
                    <a:pt x="289" y="187"/>
                  </a:lnTo>
                  <a:lnTo>
                    <a:pt x="291" y="187"/>
                  </a:lnTo>
                  <a:lnTo>
                    <a:pt x="291" y="188"/>
                  </a:lnTo>
                  <a:lnTo>
                    <a:pt x="292" y="188"/>
                  </a:lnTo>
                  <a:lnTo>
                    <a:pt x="292" y="188"/>
                  </a:lnTo>
                  <a:lnTo>
                    <a:pt x="293" y="188"/>
                  </a:lnTo>
                  <a:lnTo>
                    <a:pt x="293" y="189"/>
                  </a:lnTo>
                  <a:lnTo>
                    <a:pt x="295" y="189"/>
                  </a:lnTo>
                  <a:lnTo>
                    <a:pt x="295" y="189"/>
                  </a:lnTo>
                  <a:lnTo>
                    <a:pt x="296" y="189"/>
                  </a:lnTo>
                  <a:lnTo>
                    <a:pt x="296" y="190"/>
                  </a:lnTo>
                  <a:lnTo>
                    <a:pt x="297" y="192"/>
                  </a:lnTo>
                  <a:lnTo>
                    <a:pt x="297" y="189"/>
                  </a:lnTo>
                  <a:lnTo>
                    <a:pt x="298" y="190"/>
                  </a:lnTo>
                  <a:lnTo>
                    <a:pt x="298" y="192"/>
                  </a:lnTo>
                  <a:lnTo>
                    <a:pt x="300" y="192"/>
                  </a:lnTo>
                  <a:lnTo>
                    <a:pt x="300" y="192"/>
                  </a:lnTo>
                  <a:lnTo>
                    <a:pt x="301" y="192"/>
                  </a:lnTo>
                  <a:lnTo>
                    <a:pt x="301" y="193"/>
                  </a:lnTo>
                  <a:lnTo>
                    <a:pt x="302" y="193"/>
                  </a:lnTo>
                  <a:lnTo>
                    <a:pt x="302" y="193"/>
                  </a:lnTo>
                  <a:lnTo>
                    <a:pt x="304" y="193"/>
                  </a:lnTo>
                  <a:lnTo>
                    <a:pt x="304" y="194"/>
                  </a:lnTo>
                  <a:lnTo>
                    <a:pt x="305" y="194"/>
                  </a:lnTo>
                  <a:lnTo>
                    <a:pt x="305" y="194"/>
                  </a:lnTo>
                  <a:lnTo>
                    <a:pt x="306" y="194"/>
                  </a:lnTo>
                  <a:lnTo>
                    <a:pt x="306" y="196"/>
                  </a:lnTo>
                  <a:lnTo>
                    <a:pt x="307" y="196"/>
                  </a:lnTo>
                  <a:lnTo>
                    <a:pt x="307" y="197"/>
                  </a:lnTo>
                  <a:lnTo>
                    <a:pt x="309" y="197"/>
                  </a:lnTo>
                  <a:lnTo>
                    <a:pt x="309" y="198"/>
                  </a:lnTo>
                  <a:lnTo>
                    <a:pt x="310" y="198"/>
                  </a:lnTo>
                  <a:lnTo>
                    <a:pt x="310" y="198"/>
                  </a:lnTo>
                  <a:lnTo>
                    <a:pt x="311" y="198"/>
                  </a:lnTo>
                  <a:lnTo>
                    <a:pt x="311" y="199"/>
                  </a:lnTo>
                  <a:lnTo>
                    <a:pt x="313" y="199"/>
                  </a:lnTo>
                  <a:lnTo>
                    <a:pt x="313" y="201"/>
                  </a:lnTo>
                  <a:lnTo>
                    <a:pt x="314" y="201"/>
                  </a:lnTo>
                  <a:lnTo>
                    <a:pt x="314" y="199"/>
                  </a:lnTo>
                  <a:lnTo>
                    <a:pt x="315" y="201"/>
                  </a:lnTo>
                  <a:lnTo>
                    <a:pt x="315" y="202"/>
                  </a:lnTo>
                  <a:lnTo>
                    <a:pt x="316" y="202"/>
                  </a:lnTo>
                  <a:lnTo>
                    <a:pt x="316" y="202"/>
                  </a:lnTo>
                  <a:lnTo>
                    <a:pt x="318" y="203"/>
                  </a:lnTo>
                  <a:lnTo>
                    <a:pt x="318" y="203"/>
                  </a:lnTo>
                  <a:lnTo>
                    <a:pt x="319" y="203"/>
                  </a:lnTo>
                  <a:lnTo>
                    <a:pt x="319" y="203"/>
                  </a:lnTo>
                  <a:lnTo>
                    <a:pt x="320" y="203"/>
                  </a:lnTo>
                  <a:lnTo>
                    <a:pt x="320" y="205"/>
                  </a:lnTo>
                  <a:lnTo>
                    <a:pt x="321" y="205"/>
                  </a:lnTo>
                  <a:lnTo>
                    <a:pt x="321" y="205"/>
                  </a:lnTo>
                  <a:lnTo>
                    <a:pt x="323" y="205"/>
                  </a:lnTo>
                  <a:lnTo>
                    <a:pt x="323" y="206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25" y="206"/>
                  </a:lnTo>
                  <a:lnTo>
                    <a:pt x="325" y="207"/>
                  </a:lnTo>
                  <a:lnTo>
                    <a:pt x="327" y="207"/>
                  </a:lnTo>
                  <a:lnTo>
                    <a:pt x="327" y="207"/>
                  </a:lnTo>
                  <a:lnTo>
                    <a:pt x="328" y="207"/>
                  </a:lnTo>
                  <a:lnTo>
                    <a:pt x="328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30" y="208"/>
                  </a:lnTo>
                  <a:lnTo>
                    <a:pt x="330" y="210"/>
                  </a:lnTo>
                  <a:lnTo>
                    <a:pt x="332" y="210"/>
                  </a:lnTo>
                  <a:lnTo>
                    <a:pt x="332" y="208"/>
                  </a:lnTo>
                  <a:lnTo>
                    <a:pt x="333" y="210"/>
                  </a:lnTo>
                  <a:lnTo>
                    <a:pt x="333" y="210"/>
                  </a:lnTo>
                  <a:lnTo>
                    <a:pt x="334" y="210"/>
                  </a:lnTo>
                  <a:lnTo>
                    <a:pt x="334" y="211"/>
                  </a:lnTo>
                  <a:lnTo>
                    <a:pt x="336" y="211"/>
                  </a:lnTo>
                  <a:lnTo>
                    <a:pt x="336" y="212"/>
                  </a:lnTo>
                  <a:lnTo>
                    <a:pt x="337" y="212"/>
                  </a:lnTo>
                  <a:lnTo>
                    <a:pt x="337" y="211"/>
                  </a:lnTo>
                  <a:lnTo>
                    <a:pt x="338" y="212"/>
                  </a:lnTo>
                  <a:lnTo>
                    <a:pt x="338" y="214"/>
                  </a:lnTo>
                  <a:lnTo>
                    <a:pt x="339" y="214"/>
                  </a:lnTo>
                  <a:lnTo>
                    <a:pt x="339" y="212"/>
                  </a:lnTo>
                  <a:lnTo>
                    <a:pt x="341" y="214"/>
                  </a:lnTo>
                  <a:lnTo>
                    <a:pt x="341" y="215"/>
                  </a:lnTo>
                  <a:lnTo>
                    <a:pt x="342" y="215"/>
                  </a:lnTo>
                  <a:lnTo>
                    <a:pt x="342" y="215"/>
                  </a:lnTo>
                  <a:lnTo>
                    <a:pt x="343" y="215"/>
                  </a:lnTo>
                  <a:lnTo>
                    <a:pt x="343" y="216"/>
                  </a:lnTo>
                  <a:lnTo>
                    <a:pt x="345" y="216"/>
                  </a:lnTo>
                  <a:lnTo>
                    <a:pt x="345" y="215"/>
                  </a:lnTo>
                  <a:lnTo>
                    <a:pt x="346" y="216"/>
                  </a:lnTo>
                  <a:lnTo>
                    <a:pt x="346" y="217"/>
                  </a:lnTo>
                  <a:lnTo>
                    <a:pt x="347" y="217"/>
                  </a:lnTo>
                  <a:lnTo>
                    <a:pt x="347" y="217"/>
                  </a:lnTo>
                  <a:lnTo>
                    <a:pt x="348" y="217"/>
                  </a:lnTo>
                  <a:lnTo>
                    <a:pt x="348" y="217"/>
                  </a:lnTo>
                  <a:lnTo>
                    <a:pt x="350" y="217"/>
                  </a:lnTo>
                  <a:lnTo>
                    <a:pt x="350" y="219"/>
                  </a:lnTo>
                  <a:lnTo>
                    <a:pt x="351" y="219"/>
                  </a:lnTo>
                  <a:lnTo>
                    <a:pt x="351" y="220"/>
                  </a:lnTo>
                  <a:lnTo>
                    <a:pt x="352" y="220"/>
                  </a:lnTo>
                  <a:lnTo>
                    <a:pt x="352" y="220"/>
                  </a:lnTo>
                  <a:lnTo>
                    <a:pt x="353" y="220"/>
                  </a:lnTo>
                  <a:lnTo>
                    <a:pt x="353" y="220"/>
                  </a:lnTo>
                  <a:lnTo>
                    <a:pt x="355" y="220"/>
                  </a:lnTo>
                  <a:lnTo>
                    <a:pt x="355" y="221"/>
                  </a:lnTo>
                  <a:lnTo>
                    <a:pt x="356" y="221"/>
                  </a:lnTo>
                  <a:lnTo>
                    <a:pt x="356" y="222"/>
                  </a:lnTo>
                  <a:lnTo>
                    <a:pt x="357" y="222"/>
                  </a:lnTo>
                  <a:lnTo>
                    <a:pt x="357" y="221"/>
                  </a:lnTo>
                  <a:lnTo>
                    <a:pt x="359" y="222"/>
                  </a:lnTo>
                  <a:lnTo>
                    <a:pt x="359" y="222"/>
                  </a:lnTo>
                  <a:lnTo>
                    <a:pt x="360" y="222"/>
                  </a:lnTo>
                  <a:lnTo>
                    <a:pt x="360" y="222"/>
                  </a:lnTo>
                  <a:lnTo>
                    <a:pt x="361" y="222"/>
                  </a:lnTo>
                  <a:lnTo>
                    <a:pt x="361" y="224"/>
                  </a:lnTo>
                  <a:lnTo>
                    <a:pt x="362" y="224"/>
                  </a:lnTo>
                  <a:lnTo>
                    <a:pt x="362" y="224"/>
                  </a:lnTo>
                  <a:lnTo>
                    <a:pt x="364" y="224"/>
                  </a:lnTo>
                  <a:lnTo>
                    <a:pt x="364" y="225"/>
                  </a:lnTo>
                  <a:lnTo>
                    <a:pt x="365" y="225"/>
                  </a:lnTo>
                  <a:lnTo>
                    <a:pt x="365" y="224"/>
                  </a:lnTo>
                  <a:lnTo>
                    <a:pt x="366" y="225"/>
                  </a:lnTo>
                  <a:lnTo>
                    <a:pt x="366" y="225"/>
                  </a:lnTo>
                  <a:lnTo>
                    <a:pt x="368" y="225"/>
                  </a:lnTo>
                  <a:lnTo>
                    <a:pt x="368" y="226"/>
                  </a:lnTo>
                  <a:lnTo>
                    <a:pt x="369" y="226"/>
                  </a:lnTo>
                  <a:lnTo>
                    <a:pt x="369" y="225"/>
                  </a:lnTo>
                  <a:lnTo>
                    <a:pt x="370" y="226"/>
                  </a:lnTo>
                  <a:lnTo>
                    <a:pt x="370" y="226"/>
                  </a:lnTo>
                  <a:lnTo>
                    <a:pt x="371" y="226"/>
                  </a:lnTo>
                  <a:lnTo>
                    <a:pt x="371" y="228"/>
                  </a:lnTo>
                  <a:lnTo>
                    <a:pt x="373" y="228"/>
                  </a:lnTo>
                  <a:lnTo>
                    <a:pt x="373" y="228"/>
                  </a:lnTo>
                  <a:lnTo>
                    <a:pt x="374" y="228"/>
                  </a:lnTo>
                  <a:lnTo>
                    <a:pt x="374" y="228"/>
                  </a:lnTo>
                  <a:lnTo>
                    <a:pt x="375" y="228"/>
                  </a:lnTo>
                  <a:lnTo>
                    <a:pt x="375" y="229"/>
                  </a:lnTo>
                  <a:lnTo>
                    <a:pt x="377" y="229"/>
                  </a:lnTo>
                  <a:lnTo>
                    <a:pt x="377" y="229"/>
                  </a:lnTo>
                  <a:lnTo>
                    <a:pt x="378" y="229"/>
                  </a:lnTo>
                  <a:lnTo>
                    <a:pt x="378" y="229"/>
                  </a:lnTo>
                  <a:lnTo>
                    <a:pt x="379" y="229"/>
                  </a:lnTo>
                  <a:lnTo>
                    <a:pt x="379" y="230"/>
                  </a:lnTo>
                  <a:lnTo>
                    <a:pt x="380" y="230"/>
                  </a:lnTo>
                  <a:lnTo>
                    <a:pt x="380" y="230"/>
                  </a:lnTo>
                  <a:lnTo>
                    <a:pt x="382" y="230"/>
                  </a:lnTo>
                  <a:lnTo>
                    <a:pt x="382" y="231"/>
                  </a:lnTo>
                  <a:lnTo>
                    <a:pt x="383" y="231"/>
                  </a:lnTo>
                  <a:lnTo>
                    <a:pt x="383" y="231"/>
                  </a:lnTo>
                  <a:lnTo>
                    <a:pt x="384" y="231"/>
                  </a:lnTo>
                  <a:lnTo>
                    <a:pt x="384" y="230"/>
                  </a:lnTo>
                  <a:lnTo>
                    <a:pt x="385" y="231"/>
                  </a:lnTo>
                  <a:lnTo>
                    <a:pt x="385" y="233"/>
                  </a:lnTo>
                  <a:lnTo>
                    <a:pt x="387" y="233"/>
                  </a:lnTo>
                  <a:lnTo>
                    <a:pt x="387" y="233"/>
                  </a:lnTo>
                  <a:lnTo>
                    <a:pt x="388" y="233"/>
                  </a:lnTo>
                  <a:lnTo>
                    <a:pt x="388" y="233"/>
                  </a:lnTo>
                  <a:lnTo>
                    <a:pt x="389" y="233"/>
                  </a:lnTo>
                  <a:lnTo>
                    <a:pt x="389" y="233"/>
                  </a:lnTo>
                  <a:lnTo>
                    <a:pt x="391" y="233"/>
                  </a:lnTo>
                  <a:lnTo>
                    <a:pt x="391" y="234"/>
                  </a:lnTo>
                  <a:lnTo>
                    <a:pt x="392" y="234"/>
                  </a:lnTo>
                  <a:lnTo>
                    <a:pt x="392" y="234"/>
                  </a:lnTo>
                  <a:lnTo>
                    <a:pt x="393" y="234"/>
                  </a:lnTo>
                  <a:lnTo>
                    <a:pt x="393" y="235"/>
                  </a:lnTo>
                  <a:lnTo>
                    <a:pt x="394" y="235"/>
                  </a:lnTo>
                  <a:lnTo>
                    <a:pt x="394" y="234"/>
                  </a:lnTo>
                  <a:lnTo>
                    <a:pt x="396" y="235"/>
                  </a:lnTo>
                  <a:lnTo>
                    <a:pt x="396" y="235"/>
                  </a:lnTo>
                  <a:lnTo>
                    <a:pt x="397" y="235"/>
                  </a:lnTo>
                  <a:lnTo>
                    <a:pt x="397" y="237"/>
                  </a:lnTo>
                  <a:lnTo>
                    <a:pt x="398" y="237"/>
                  </a:lnTo>
                  <a:lnTo>
                    <a:pt x="398" y="235"/>
                  </a:lnTo>
                  <a:lnTo>
                    <a:pt x="400" y="235"/>
                  </a:lnTo>
                  <a:lnTo>
                    <a:pt x="400" y="237"/>
                  </a:lnTo>
                  <a:lnTo>
                    <a:pt x="401" y="237"/>
                  </a:lnTo>
                  <a:lnTo>
                    <a:pt x="401" y="238"/>
                  </a:lnTo>
                  <a:lnTo>
                    <a:pt x="402" y="238"/>
                  </a:lnTo>
                  <a:lnTo>
                    <a:pt x="402" y="238"/>
                  </a:lnTo>
                  <a:lnTo>
                    <a:pt x="403" y="238"/>
                  </a:lnTo>
                  <a:lnTo>
                    <a:pt x="403" y="239"/>
                  </a:lnTo>
                  <a:lnTo>
                    <a:pt x="405" y="239"/>
                  </a:lnTo>
                  <a:lnTo>
                    <a:pt x="405" y="238"/>
                  </a:lnTo>
                  <a:lnTo>
                    <a:pt x="406" y="239"/>
                  </a:lnTo>
                  <a:lnTo>
                    <a:pt x="406" y="239"/>
                  </a:lnTo>
                  <a:lnTo>
                    <a:pt x="407" y="239"/>
                  </a:lnTo>
                  <a:lnTo>
                    <a:pt x="407" y="240"/>
                  </a:lnTo>
                  <a:lnTo>
                    <a:pt x="409" y="240"/>
                  </a:lnTo>
                  <a:lnTo>
                    <a:pt x="409" y="239"/>
                  </a:lnTo>
                  <a:lnTo>
                    <a:pt x="410" y="240"/>
                  </a:lnTo>
                  <a:lnTo>
                    <a:pt x="410" y="240"/>
                  </a:lnTo>
                  <a:lnTo>
                    <a:pt x="411" y="240"/>
                  </a:lnTo>
                  <a:lnTo>
                    <a:pt x="411" y="240"/>
                  </a:lnTo>
                  <a:lnTo>
                    <a:pt x="412" y="240"/>
                  </a:lnTo>
                  <a:lnTo>
                    <a:pt x="412" y="242"/>
                  </a:lnTo>
                  <a:lnTo>
                    <a:pt x="414" y="242"/>
                  </a:lnTo>
                  <a:lnTo>
                    <a:pt x="414" y="240"/>
                  </a:lnTo>
                  <a:lnTo>
                    <a:pt x="415" y="240"/>
                  </a:lnTo>
                  <a:lnTo>
                    <a:pt x="415" y="242"/>
                  </a:lnTo>
                  <a:lnTo>
                    <a:pt x="416" y="242"/>
                  </a:lnTo>
                  <a:lnTo>
                    <a:pt x="416" y="240"/>
                  </a:lnTo>
                  <a:lnTo>
                    <a:pt x="417" y="242"/>
                  </a:lnTo>
                  <a:lnTo>
                    <a:pt x="417" y="243"/>
                  </a:lnTo>
                  <a:lnTo>
                    <a:pt x="419" y="243"/>
                  </a:lnTo>
                  <a:lnTo>
                    <a:pt x="419" y="242"/>
                  </a:lnTo>
                  <a:lnTo>
                    <a:pt x="420" y="243"/>
                  </a:lnTo>
                  <a:lnTo>
                    <a:pt x="420" y="243"/>
                  </a:lnTo>
                  <a:lnTo>
                    <a:pt x="421" y="243"/>
                  </a:lnTo>
                  <a:lnTo>
                    <a:pt x="421" y="244"/>
                  </a:lnTo>
                  <a:lnTo>
                    <a:pt x="423" y="244"/>
                  </a:lnTo>
                  <a:lnTo>
                    <a:pt x="423" y="244"/>
                  </a:lnTo>
                  <a:lnTo>
                    <a:pt x="424" y="244"/>
                  </a:lnTo>
                  <a:lnTo>
                    <a:pt x="424" y="246"/>
                  </a:lnTo>
                  <a:lnTo>
                    <a:pt x="425" y="244"/>
                  </a:lnTo>
                  <a:lnTo>
                    <a:pt x="425" y="244"/>
                  </a:lnTo>
                  <a:lnTo>
                    <a:pt x="426" y="244"/>
                  </a:lnTo>
                  <a:lnTo>
                    <a:pt x="426" y="246"/>
                  </a:lnTo>
                  <a:lnTo>
                    <a:pt x="428" y="246"/>
                  </a:lnTo>
                  <a:lnTo>
                    <a:pt x="428" y="244"/>
                  </a:lnTo>
                  <a:lnTo>
                    <a:pt x="429" y="244"/>
                  </a:lnTo>
                  <a:lnTo>
                    <a:pt x="429" y="246"/>
                  </a:lnTo>
                  <a:lnTo>
                    <a:pt x="430" y="246"/>
                  </a:lnTo>
                  <a:lnTo>
                    <a:pt x="430" y="246"/>
                  </a:lnTo>
                  <a:lnTo>
                    <a:pt x="432" y="246"/>
                  </a:lnTo>
                  <a:lnTo>
                    <a:pt x="432" y="246"/>
                  </a:lnTo>
                  <a:lnTo>
                    <a:pt x="433" y="246"/>
                  </a:lnTo>
                  <a:lnTo>
                    <a:pt x="433" y="246"/>
                  </a:lnTo>
                  <a:lnTo>
                    <a:pt x="434" y="246"/>
                  </a:lnTo>
                  <a:lnTo>
                    <a:pt x="434" y="246"/>
                  </a:lnTo>
                  <a:lnTo>
                    <a:pt x="435" y="246"/>
                  </a:lnTo>
                  <a:lnTo>
                    <a:pt x="435" y="247"/>
                  </a:lnTo>
                  <a:lnTo>
                    <a:pt x="437" y="247"/>
                  </a:lnTo>
                  <a:lnTo>
                    <a:pt x="437" y="246"/>
                  </a:lnTo>
                  <a:lnTo>
                    <a:pt x="438" y="246"/>
                  </a:lnTo>
                  <a:lnTo>
                    <a:pt x="438" y="247"/>
                  </a:lnTo>
                  <a:lnTo>
                    <a:pt x="439" y="247"/>
                  </a:lnTo>
                  <a:lnTo>
                    <a:pt x="439" y="248"/>
                  </a:lnTo>
                  <a:lnTo>
                    <a:pt x="440" y="248"/>
                  </a:lnTo>
                  <a:lnTo>
                    <a:pt x="440" y="247"/>
                  </a:lnTo>
                  <a:lnTo>
                    <a:pt x="442" y="248"/>
                  </a:lnTo>
                  <a:lnTo>
                    <a:pt x="442" y="249"/>
                  </a:lnTo>
                  <a:lnTo>
                    <a:pt x="443" y="249"/>
                  </a:lnTo>
                  <a:lnTo>
                    <a:pt x="443" y="248"/>
                  </a:lnTo>
                  <a:lnTo>
                    <a:pt x="444" y="248"/>
                  </a:lnTo>
                  <a:lnTo>
                    <a:pt x="444" y="249"/>
                  </a:lnTo>
                  <a:lnTo>
                    <a:pt x="446" y="249"/>
                  </a:lnTo>
                  <a:lnTo>
                    <a:pt x="446" y="249"/>
                  </a:lnTo>
                  <a:lnTo>
                    <a:pt x="447" y="249"/>
                  </a:lnTo>
                  <a:lnTo>
                    <a:pt x="447" y="249"/>
                  </a:lnTo>
                  <a:lnTo>
                    <a:pt x="448" y="249"/>
                  </a:lnTo>
                  <a:lnTo>
                    <a:pt x="448" y="251"/>
                  </a:lnTo>
                  <a:lnTo>
                    <a:pt x="449" y="251"/>
                  </a:lnTo>
                  <a:lnTo>
                    <a:pt x="449" y="249"/>
                  </a:lnTo>
                  <a:lnTo>
                    <a:pt x="451" y="249"/>
                  </a:lnTo>
                  <a:lnTo>
                    <a:pt x="451" y="251"/>
                  </a:lnTo>
                  <a:lnTo>
                    <a:pt x="452" y="251"/>
                  </a:lnTo>
                  <a:lnTo>
                    <a:pt x="452" y="249"/>
                  </a:lnTo>
                  <a:lnTo>
                    <a:pt x="453" y="251"/>
                  </a:lnTo>
                  <a:lnTo>
                    <a:pt x="453" y="251"/>
                  </a:lnTo>
                  <a:lnTo>
                    <a:pt x="455" y="251"/>
                  </a:lnTo>
                  <a:lnTo>
                    <a:pt x="455" y="249"/>
                  </a:lnTo>
                  <a:lnTo>
                    <a:pt x="456" y="249"/>
                  </a:lnTo>
                  <a:lnTo>
                    <a:pt x="456" y="251"/>
                  </a:lnTo>
                  <a:lnTo>
                    <a:pt x="457" y="251"/>
                  </a:lnTo>
                  <a:lnTo>
                    <a:pt x="457" y="252"/>
                  </a:lnTo>
                  <a:lnTo>
                    <a:pt x="458" y="252"/>
                  </a:lnTo>
                  <a:lnTo>
                    <a:pt x="458" y="251"/>
                  </a:lnTo>
                  <a:lnTo>
                    <a:pt x="460" y="251"/>
                  </a:lnTo>
                  <a:lnTo>
                    <a:pt x="460" y="252"/>
                  </a:lnTo>
                  <a:lnTo>
                    <a:pt x="461" y="253"/>
                  </a:lnTo>
                  <a:lnTo>
                    <a:pt x="461" y="251"/>
                  </a:lnTo>
                  <a:lnTo>
                    <a:pt x="462" y="252"/>
                  </a:lnTo>
                  <a:lnTo>
                    <a:pt x="462" y="253"/>
                  </a:lnTo>
                  <a:lnTo>
                    <a:pt x="464" y="253"/>
                  </a:lnTo>
                  <a:lnTo>
                    <a:pt x="464" y="252"/>
                  </a:lnTo>
                  <a:lnTo>
                    <a:pt x="465" y="253"/>
                  </a:lnTo>
                  <a:lnTo>
                    <a:pt x="465" y="253"/>
                  </a:lnTo>
                  <a:lnTo>
                    <a:pt x="466" y="253"/>
                  </a:lnTo>
                  <a:lnTo>
                    <a:pt x="466" y="253"/>
                  </a:lnTo>
                  <a:lnTo>
                    <a:pt x="467" y="253"/>
                  </a:lnTo>
                  <a:lnTo>
                    <a:pt x="467" y="255"/>
                  </a:lnTo>
                  <a:lnTo>
                    <a:pt x="469" y="255"/>
                  </a:lnTo>
                  <a:lnTo>
                    <a:pt x="469" y="253"/>
                  </a:lnTo>
                  <a:lnTo>
                    <a:pt x="470" y="253"/>
                  </a:lnTo>
                  <a:lnTo>
                    <a:pt x="470" y="255"/>
                  </a:lnTo>
                  <a:lnTo>
                    <a:pt x="471" y="256"/>
                  </a:lnTo>
                  <a:lnTo>
                    <a:pt x="471" y="253"/>
                  </a:lnTo>
                  <a:lnTo>
                    <a:pt x="472" y="255"/>
                  </a:lnTo>
                  <a:lnTo>
                    <a:pt x="472" y="256"/>
                  </a:lnTo>
                  <a:lnTo>
                    <a:pt x="474" y="256"/>
                  </a:lnTo>
                  <a:lnTo>
                    <a:pt x="474" y="255"/>
                  </a:lnTo>
                  <a:lnTo>
                    <a:pt x="475" y="255"/>
                  </a:lnTo>
                  <a:lnTo>
                    <a:pt x="475" y="256"/>
                  </a:lnTo>
                  <a:lnTo>
                    <a:pt x="476" y="256"/>
                  </a:lnTo>
                  <a:lnTo>
                    <a:pt x="476" y="256"/>
                  </a:lnTo>
                  <a:lnTo>
                    <a:pt x="478" y="256"/>
                  </a:lnTo>
                  <a:lnTo>
                    <a:pt x="478" y="256"/>
                  </a:lnTo>
                  <a:lnTo>
                    <a:pt x="479" y="256"/>
                  </a:lnTo>
                  <a:lnTo>
                    <a:pt x="479" y="256"/>
                  </a:lnTo>
                  <a:lnTo>
                    <a:pt x="480" y="256"/>
                  </a:lnTo>
                  <a:lnTo>
                    <a:pt x="480" y="256"/>
                  </a:lnTo>
                  <a:lnTo>
                    <a:pt x="481" y="256"/>
                  </a:lnTo>
                  <a:lnTo>
                    <a:pt x="481" y="257"/>
                  </a:lnTo>
                  <a:lnTo>
                    <a:pt x="483" y="257"/>
                  </a:lnTo>
                  <a:lnTo>
                    <a:pt x="483" y="257"/>
                  </a:lnTo>
                  <a:lnTo>
                    <a:pt x="484" y="257"/>
                  </a:lnTo>
                  <a:lnTo>
                    <a:pt x="484" y="258"/>
                  </a:lnTo>
                  <a:lnTo>
                    <a:pt x="485" y="257"/>
                  </a:lnTo>
                  <a:lnTo>
                    <a:pt x="485" y="257"/>
                  </a:lnTo>
                  <a:lnTo>
                    <a:pt x="487" y="257"/>
                  </a:lnTo>
                  <a:lnTo>
                    <a:pt x="487" y="258"/>
                  </a:lnTo>
                  <a:lnTo>
                    <a:pt x="488" y="258"/>
                  </a:lnTo>
                  <a:lnTo>
                    <a:pt x="488" y="260"/>
                  </a:lnTo>
                  <a:lnTo>
                    <a:pt x="489" y="260"/>
                  </a:lnTo>
                  <a:lnTo>
                    <a:pt x="489" y="260"/>
                  </a:lnTo>
                  <a:lnTo>
                    <a:pt x="490" y="260"/>
                  </a:lnTo>
                  <a:lnTo>
                    <a:pt x="490" y="260"/>
                  </a:lnTo>
                  <a:lnTo>
                    <a:pt x="492" y="260"/>
                  </a:lnTo>
                  <a:lnTo>
                    <a:pt x="492" y="261"/>
                  </a:lnTo>
                  <a:lnTo>
                    <a:pt x="493" y="261"/>
                  </a:lnTo>
                  <a:lnTo>
                    <a:pt x="493" y="260"/>
                  </a:lnTo>
                  <a:lnTo>
                    <a:pt x="494" y="260"/>
                  </a:lnTo>
                  <a:lnTo>
                    <a:pt x="494" y="260"/>
                  </a:lnTo>
                  <a:lnTo>
                    <a:pt x="496" y="260"/>
                  </a:lnTo>
                  <a:lnTo>
                    <a:pt x="496" y="261"/>
                  </a:lnTo>
                  <a:lnTo>
                    <a:pt x="497" y="261"/>
                  </a:lnTo>
                  <a:lnTo>
                    <a:pt x="497" y="261"/>
                  </a:lnTo>
                  <a:lnTo>
                    <a:pt x="498" y="261"/>
                  </a:lnTo>
                  <a:lnTo>
                    <a:pt x="498" y="262"/>
                  </a:lnTo>
                  <a:lnTo>
                    <a:pt x="499" y="262"/>
                  </a:lnTo>
                  <a:lnTo>
                    <a:pt x="499" y="261"/>
                  </a:lnTo>
                  <a:lnTo>
                    <a:pt x="501" y="262"/>
                  </a:lnTo>
                  <a:lnTo>
                    <a:pt x="501" y="262"/>
                  </a:lnTo>
                  <a:lnTo>
                    <a:pt x="502" y="262"/>
                  </a:lnTo>
                  <a:lnTo>
                    <a:pt x="502" y="261"/>
                  </a:lnTo>
                  <a:lnTo>
                    <a:pt x="503" y="262"/>
                  </a:lnTo>
                  <a:lnTo>
                    <a:pt x="503" y="262"/>
                  </a:lnTo>
                  <a:lnTo>
                    <a:pt x="504" y="262"/>
                  </a:lnTo>
                  <a:lnTo>
                    <a:pt x="504" y="262"/>
                  </a:lnTo>
                  <a:lnTo>
                    <a:pt x="506" y="262"/>
                  </a:lnTo>
                  <a:lnTo>
                    <a:pt x="506" y="262"/>
                  </a:lnTo>
                  <a:lnTo>
                    <a:pt x="507" y="262"/>
                  </a:lnTo>
                  <a:lnTo>
                    <a:pt x="507" y="264"/>
                  </a:lnTo>
                  <a:lnTo>
                    <a:pt x="508" y="264"/>
                  </a:lnTo>
                  <a:lnTo>
                    <a:pt x="508" y="262"/>
                  </a:lnTo>
                  <a:lnTo>
                    <a:pt x="510" y="264"/>
                  </a:lnTo>
                  <a:lnTo>
                    <a:pt x="510" y="264"/>
                  </a:lnTo>
                  <a:lnTo>
                    <a:pt x="511" y="264"/>
                  </a:lnTo>
                  <a:lnTo>
                    <a:pt x="511" y="265"/>
                  </a:lnTo>
                  <a:lnTo>
                    <a:pt x="512" y="265"/>
                  </a:lnTo>
                  <a:lnTo>
                    <a:pt x="512" y="264"/>
                  </a:lnTo>
                  <a:lnTo>
                    <a:pt x="513" y="265"/>
                  </a:lnTo>
                  <a:lnTo>
                    <a:pt x="513" y="265"/>
                  </a:lnTo>
                  <a:lnTo>
                    <a:pt x="515" y="265"/>
                  </a:lnTo>
                  <a:lnTo>
                    <a:pt x="515" y="265"/>
                  </a:lnTo>
                  <a:lnTo>
                    <a:pt x="516" y="265"/>
                  </a:lnTo>
                  <a:lnTo>
                    <a:pt x="516" y="264"/>
                  </a:lnTo>
                  <a:lnTo>
                    <a:pt x="517" y="264"/>
                  </a:lnTo>
                  <a:lnTo>
                    <a:pt x="517" y="265"/>
                  </a:lnTo>
                  <a:lnTo>
                    <a:pt x="519" y="265"/>
                  </a:lnTo>
                  <a:lnTo>
                    <a:pt x="519" y="265"/>
                  </a:lnTo>
                  <a:lnTo>
                    <a:pt x="520" y="265"/>
                  </a:lnTo>
                  <a:lnTo>
                    <a:pt x="520" y="265"/>
                  </a:lnTo>
                  <a:lnTo>
                    <a:pt x="521" y="265"/>
                  </a:lnTo>
                  <a:lnTo>
                    <a:pt x="521" y="264"/>
                  </a:lnTo>
                  <a:lnTo>
                    <a:pt x="522" y="265"/>
                  </a:lnTo>
                  <a:lnTo>
                    <a:pt x="522" y="265"/>
                  </a:lnTo>
                  <a:lnTo>
                    <a:pt x="524" y="265"/>
                  </a:lnTo>
                  <a:lnTo>
                    <a:pt x="524" y="265"/>
                  </a:lnTo>
                  <a:lnTo>
                    <a:pt x="525" y="265"/>
                  </a:lnTo>
                  <a:lnTo>
                    <a:pt x="525" y="265"/>
                  </a:lnTo>
                  <a:lnTo>
                    <a:pt x="526" y="265"/>
                  </a:lnTo>
                  <a:lnTo>
                    <a:pt x="526" y="265"/>
                  </a:lnTo>
                  <a:lnTo>
                    <a:pt x="528" y="265"/>
                  </a:lnTo>
                  <a:lnTo>
                    <a:pt x="528" y="266"/>
                  </a:lnTo>
                  <a:lnTo>
                    <a:pt x="529" y="266"/>
                  </a:lnTo>
                  <a:lnTo>
                    <a:pt x="529" y="265"/>
                  </a:lnTo>
                  <a:lnTo>
                    <a:pt x="530" y="265"/>
                  </a:lnTo>
                  <a:lnTo>
                    <a:pt x="530" y="265"/>
                  </a:lnTo>
                  <a:lnTo>
                    <a:pt x="531" y="265"/>
                  </a:lnTo>
                  <a:lnTo>
                    <a:pt x="531" y="265"/>
                  </a:lnTo>
                  <a:lnTo>
                    <a:pt x="533" y="265"/>
                  </a:lnTo>
                  <a:lnTo>
                    <a:pt x="533" y="266"/>
                  </a:lnTo>
                  <a:lnTo>
                    <a:pt x="534" y="266"/>
                  </a:lnTo>
                  <a:lnTo>
                    <a:pt x="534" y="265"/>
                  </a:lnTo>
                  <a:lnTo>
                    <a:pt x="535" y="265"/>
                  </a:lnTo>
                  <a:lnTo>
                    <a:pt x="535" y="266"/>
                  </a:lnTo>
                  <a:lnTo>
                    <a:pt x="536" y="266"/>
                  </a:lnTo>
                  <a:lnTo>
                    <a:pt x="536" y="265"/>
                  </a:lnTo>
                  <a:lnTo>
                    <a:pt x="538" y="265"/>
                  </a:lnTo>
                  <a:lnTo>
                    <a:pt x="538" y="266"/>
                  </a:lnTo>
                  <a:lnTo>
                    <a:pt x="539" y="266"/>
                  </a:lnTo>
                  <a:lnTo>
                    <a:pt x="539" y="265"/>
                  </a:lnTo>
                  <a:lnTo>
                    <a:pt x="540" y="266"/>
                  </a:lnTo>
                  <a:lnTo>
                    <a:pt x="540" y="266"/>
                  </a:lnTo>
                  <a:lnTo>
                    <a:pt x="542" y="266"/>
                  </a:lnTo>
                  <a:lnTo>
                    <a:pt x="542" y="266"/>
                  </a:lnTo>
                  <a:lnTo>
                    <a:pt x="543" y="266"/>
                  </a:lnTo>
                  <a:lnTo>
                    <a:pt x="543" y="266"/>
                  </a:lnTo>
                  <a:lnTo>
                    <a:pt x="544" y="266"/>
                  </a:lnTo>
                  <a:lnTo>
                    <a:pt x="544" y="266"/>
                  </a:lnTo>
                  <a:lnTo>
                    <a:pt x="545" y="266"/>
                  </a:lnTo>
                  <a:lnTo>
                    <a:pt x="545" y="266"/>
                  </a:lnTo>
                  <a:lnTo>
                    <a:pt x="547" y="266"/>
                  </a:lnTo>
                  <a:lnTo>
                    <a:pt x="547" y="266"/>
                  </a:lnTo>
                  <a:lnTo>
                    <a:pt x="548" y="266"/>
                  </a:lnTo>
                  <a:lnTo>
                    <a:pt x="548" y="265"/>
                  </a:lnTo>
                  <a:lnTo>
                    <a:pt x="549" y="266"/>
                  </a:lnTo>
                  <a:lnTo>
                    <a:pt x="549" y="266"/>
                  </a:lnTo>
                  <a:lnTo>
                    <a:pt x="551" y="266"/>
                  </a:lnTo>
                  <a:lnTo>
                    <a:pt x="551" y="267"/>
                  </a:lnTo>
                  <a:lnTo>
                    <a:pt x="552" y="267"/>
                  </a:lnTo>
                  <a:lnTo>
                    <a:pt x="552" y="266"/>
                  </a:lnTo>
                  <a:lnTo>
                    <a:pt x="553" y="267"/>
                  </a:lnTo>
                  <a:lnTo>
                    <a:pt x="553" y="267"/>
                  </a:lnTo>
                  <a:lnTo>
                    <a:pt x="554" y="267"/>
                  </a:lnTo>
                  <a:lnTo>
                    <a:pt x="554" y="267"/>
                  </a:lnTo>
                  <a:lnTo>
                    <a:pt x="556" y="267"/>
                  </a:lnTo>
                  <a:lnTo>
                    <a:pt x="556" y="267"/>
                  </a:lnTo>
                  <a:lnTo>
                    <a:pt x="557" y="267"/>
                  </a:lnTo>
                  <a:lnTo>
                    <a:pt x="557" y="269"/>
                  </a:lnTo>
                  <a:lnTo>
                    <a:pt x="558" y="269"/>
                  </a:lnTo>
                  <a:lnTo>
                    <a:pt x="558" y="267"/>
                  </a:lnTo>
                  <a:lnTo>
                    <a:pt x="560" y="269"/>
                  </a:lnTo>
                  <a:lnTo>
                    <a:pt x="560" y="266"/>
                  </a:lnTo>
                  <a:lnTo>
                    <a:pt x="561" y="267"/>
                  </a:lnTo>
                  <a:lnTo>
                    <a:pt x="561" y="267"/>
                  </a:lnTo>
                  <a:lnTo>
                    <a:pt x="562" y="267"/>
                  </a:lnTo>
                  <a:lnTo>
                    <a:pt x="562" y="269"/>
                  </a:lnTo>
                  <a:lnTo>
                    <a:pt x="563" y="269"/>
                  </a:lnTo>
                  <a:lnTo>
                    <a:pt x="563" y="267"/>
                  </a:lnTo>
                  <a:lnTo>
                    <a:pt x="565" y="269"/>
                  </a:lnTo>
                  <a:lnTo>
                    <a:pt x="565" y="269"/>
                  </a:lnTo>
                  <a:lnTo>
                    <a:pt x="566" y="269"/>
                  </a:lnTo>
                  <a:lnTo>
                    <a:pt x="566" y="270"/>
                  </a:lnTo>
                  <a:lnTo>
                    <a:pt x="567" y="269"/>
                  </a:lnTo>
                  <a:lnTo>
                    <a:pt x="567" y="267"/>
                  </a:lnTo>
                  <a:lnTo>
                    <a:pt x="568" y="269"/>
                  </a:lnTo>
                  <a:lnTo>
                    <a:pt x="568" y="269"/>
                  </a:lnTo>
                  <a:lnTo>
                    <a:pt x="570" y="269"/>
                  </a:lnTo>
                  <a:lnTo>
                    <a:pt x="570" y="270"/>
                  </a:lnTo>
                  <a:lnTo>
                    <a:pt x="571" y="270"/>
                  </a:lnTo>
                  <a:lnTo>
                    <a:pt x="571" y="270"/>
                  </a:lnTo>
                  <a:lnTo>
                    <a:pt x="572" y="270"/>
                  </a:lnTo>
                  <a:lnTo>
                    <a:pt x="572" y="270"/>
                  </a:lnTo>
                  <a:lnTo>
                    <a:pt x="574" y="270"/>
                  </a:lnTo>
                  <a:lnTo>
                    <a:pt x="574" y="270"/>
                  </a:lnTo>
                  <a:lnTo>
                    <a:pt x="575" y="270"/>
                  </a:lnTo>
                  <a:lnTo>
                    <a:pt x="575" y="269"/>
                  </a:lnTo>
                  <a:lnTo>
                    <a:pt x="576" y="270"/>
                  </a:lnTo>
                  <a:lnTo>
                    <a:pt x="576" y="270"/>
                  </a:lnTo>
                  <a:lnTo>
                    <a:pt x="577" y="270"/>
                  </a:lnTo>
                  <a:lnTo>
                    <a:pt x="577" y="270"/>
                  </a:lnTo>
                  <a:lnTo>
                    <a:pt x="579" y="270"/>
                  </a:lnTo>
                  <a:lnTo>
                    <a:pt x="579" y="270"/>
                  </a:lnTo>
                  <a:lnTo>
                    <a:pt x="580" y="270"/>
                  </a:lnTo>
                  <a:lnTo>
                    <a:pt x="580" y="270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3" y="270"/>
                  </a:lnTo>
                  <a:lnTo>
                    <a:pt x="583" y="270"/>
                  </a:lnTo>
                  <a:lnTo>
                    <a:pt x="584" y="270"/>
                  </a:lnTo>
                  <a:lnTo>
                    <a:pt x="584" y="270"/>
                  </a:lnTo>
                  <a:lnTo>
                    <a:pt x="585" y="270"/>
                  </a:lnTo>
                  <a:lnTo>
                    <a:pt x="585" y="271"/>
                  </a:lnTo>
                  <a:lnTo>
                    <a:pt x="586" y="270"/>
                  </a:lnTo>
                  <a:lnTo>
                    <a:pt x="586" y="270"/>
                  </a:lnTo>
                  <a:lnTo>
                    <a:pt x="588" y="270"/>
                  </a:lnTo>
                  <a:lnTo>
                    <a:pt x="588" y="270"/>
                  </a:lnTo>
                  <a:lnTo>
                    <a:pt x="589" y="270"/>
                  </a:lnTo>
                  <a:lnTo>
                    <a:pt x="589" y="271"/>
                  </a:lnTo>
                  <a:lnTo>
                    <a:pt x="590" y="270"/>
                  </a:lnTo>
                  <a:lnTo>
                    <a:pt x="590" y="270"/>
                  </a:lnTo>
                  <a:lnTo>
                    <a:pt x="591" y="270"/>
                  </a:lnTo>
                  <a:lnTo>
                    <a:pt x="591" y="271"/>
                  </a:lnTo>
                  <a:lnTo>
                    <a:pt x="593" y="271"/>
                  </a:lnTo>
                  <a:lnTo>
                    <a:pt x="593" y="270"/>
                  </a:lnTo>
                  <a:lnTo>
                    <a:pt x="594" y="270"/>
                  </a:lnTo>
                  <a:lnTo>
                    <a:pt x="594" y="271"/>
                  </a:lnTo>
                  <a:lnTo>
                    <a:pt x="595" y="271"/>
                  </a:lnTo>
                  <a:lnTo>
                    <a:pt x="595" y="271"/>
                  </a:lnTo>
                  <a:lnTo>
                    <a:pt x="597" y="271"/>
                  </a:lnTo>
                  <a:lnTo>
                    <a:pt x="597" y="271"/>
                  </a:lnTo>
                  <a:lnTo>
                    <a:pt x="598" y="271"/>
                  </a:lnTo>
                  <a:lnTo>
                    <a:pt x="598" y="271"/>
                  </a:lnTo>
                  <a:lnTo>
                    <a:pt x="599" y="271"/>
                  </a:lnTo>
                  <a:lnTo>
                    <a:pt x="599" y="273"/>
                  </a:lnTo>
                  <a:lnTo>
                    <a:pt x="600" y="271"/>
                  </a:lnTo>
                  <a:lnTo>
                    <a:pt x="600" y="271"/>
                  </a:lnTo>
                  <a:lnTo>
                    <a:pt x="602" y="271"/>
                  </a:lnTo>
                  <a:lnTo>
                    <a:pt x="602" y="273"/>
                  </a:lnTo>
                  <a:lnTo>
                    <a:pt x="603" y="271"/>
                  </a:lnTo>
                  <a:lnTo>
                    <a:pt x="603" y="271"/>
                  </a:lnTo>
                  <a:lnTo>
                    <a:pt x="604" y="271"/>
                  </a:lnTo>
                  <a:lnTo>
                    <a:pt x="604" y="273"/>
                  </a:lnTo>
                  <a:lnTo>
                    <a:pt x="606" y="273"/>
                  </a:lnTo>
                  <a:lnTo>
                    <a:pt x="606" y="271"/>
                  </a:lnTo>
                  <a:lnTo>
                    <a:pt x="607" y="271"/>
                  </a:lnTo>
                  <a:lnTo>
                    <a:pt x="607" y="273"/>
                  </a:lnTo>
                  <a:lnTo>
                    <a:pt x="608" y="273"/>
                  </a:lnTo>
                  <a:lnTo>
                    <a:pt x="608" y="271"/>
                  </a:lnTo>
                  <a:lnTo>
                    <a:pt x="609" y="271"/>
                  </a:lnTo>
                  <a:lnTo>
                    <a:pt x="609" y="273"/>
                  </a:lnTo>
                  <a:lnTo>
                    <a:pt x="611" y="273"/>
                  </a:lnTo>
                  <a:lnTo>
                    <a:pt x="611" y="271"/>
                  </a:lnTo>
                  <a:lnTo>
                    <a:pt x="612" y="273"/>
                  </a:lnTo>
                  <a:lnTo>
                    <a:pt x="612" y="273"/>
                  </a:lnTo>
                  <a:lnTo>
                    <a:pt x="613" y="273"/>
                  </a:lnTo>
                  <a:lnTo>
                    <a:pt x="613" y="271"/>
                  </a:lnTo>
                  <a:lnTo>
                    <a:pt x="615" y="271"/>
                  </a:lnTo>
                  <a:lnTo>
                    <a:pt x="615" y="271"/>
                  </a:lnTo>
                  <a:lnTo>
                    <a:pt x="616" y="271"/>
                  </a:lnTo>
                  <a:lnTo>
                    <a:pt x="616" y="273"/>
                  </a:lnTo>
                  <a:lnTo>
                    <a:pt x="617" y="273"/>
                  </a:lnTo>
                  <a:lnTo>
                    <a:pt x="617" y="273"/>
                  </a:lnTo>
                  <a:lnTo>
                    <a:pt x="618" y="273"/>
                  </a:lnTo>
                  <a:lnTo>
                    <a:pt x="618" y="271"/>
                  </a:lnTo>
                  <a:lnTo>
                    <a:pt x="620" y="273"/>
                  </a:lnTo>
                  <a:lnTo>
                    <a:pt x="620" y="273"/>
                  </a:lnTo>
                  <a:lnTo>
                    <a:pt x="621" y="273"/>
                  </a:lnTo>
                  <a:lnTo>
                    <a:pt x="621" y="273"/>
                  </a:lnTo>
                  <a:lnTo>
                    <a:pt x="622" y="273"/>
                  </a:lnTo>
                  <a:lnTo>
                    <a:pt x="622" y="273"/>
                  </a:lnTo>
                  <a:lnTo>
                    <a:pt x="623" y="273"/>
                  </a:lnTo>
                  <a:lnTo>
                    <a:pt x="623" y="273"/>
                  </a:lnTo>
                  <a:lnTo>
                    <a:pt x="625" y="273"/>
                  </a:lnTo>
                  <a:lnTo>
                    <a:pt x="625" y="271"/>
                  </a:lnTo>
                  <a:lnTo>
                    <a:pt x="626" y="273"/>
                  </a:lnTo>
                  <a:lnTo>
                    <a:pt x="626" y="274"/>
                  </a:lnTo>
                  <a:lnTo>
                    <a:pt x="627" y="273"/>
                  </a:lnTo>
                  <a:lnTo>
                    <a:pt x="627" y="273"/>
                  </a:lnTo>
                  <a:lnTo>
                    <a:pt x="629" y="273"/>
                  </a:lnTo>
                  <a:lnTo>
                    <a:pt x="629" y="273"/>
                  </a:lnTo>
                  <a:lnTo>
                    <a:pt x="630" y="273"/>
                  </a:lnTo>
                  <a:lnTo>
                    <a:pt x="630" y="274"/>
                  </a:lnTo>
                  <a:lnTo>
                    <a:pt x="631" y="274"/>
                  </a:lnTo>
                  <a:lnTo>
                    <a:pt x="631" y="273"/>
                  </a:lnTo>
                  <a:lnTo>
                    <a:pt x="632" y="273"/>
                  </a:lnTo>
                  <a:lnTo>
                    <a:pt x="632" y="273"/>
                  </a:lnTo>
                  <a:lnTo>
                    <a:pt x="634" y="273"/>
                  </a:lnTo>
                  <a:lnTo>
                    <a:pt x="634" y="273"/>
                  </a:lnTo>
                  <a:lnTo>
                    <a:pt x="635" y="273"/>
                  </a:lnTo>
                  <a:lnTo>
                    <a:pt x="635" y="271"/>
                  </a:lnTo>
                  <a:lnTo>
                    <a:pt x="636" y="273"/>
                  </a:lnTo>
                  <a:lnTo>
                    <a:pt x="636" y="273"/>
                  </a:lnTo>
                  <a:lnTo>
                    <a:pt x="638" y="273"/>
                  </a:lnTo>
                  <a:lnTo>
                    <a:pt x="638" y="271"/>
                  </a:lnTo>
                  <a:lnTo>
                    <a:pt x="639" y="271"/>
                  </a:lnTo>
                  <a:lnTo>
                    <a:pt x="639" y="273"/>
                  </a:lnTo>
                  <a:lnTo>
                    <a:pt x="640" y="273"/>
                  </a:lnTo>
                  <a:lnTo>
                    <a:pt x="640" y="271"/>
                  </a:lnTo>
                  <a:lnTo>
                    <a:pt x="641" y="271"/>
                  </a:lnTo>
                  <a:lnTo>
                    <a:pt x="641" y="273"/>
                  </a:lnTo>
                  <a:lnTo>
                    <a:pt x="643" y="273"/>
                  </a:lnTo>
                  <a:lnTo>
                    <a:pt x="643" y="271"/>
                  </a:lnTo>
                  <a:lnTo>
                    <a:pt x="644" y="271"/>
                  </a:lnTo>
                  <a:lnTo>
                    <a:pt x="644" y="273"/>
                  </a:lnTo>
                  <a:lnTo>
                    <a:pt x="645" y="273"/>
                  </a:lnTo>
                  <a:lnTo>
                    <a:pt x="645" y="271"/>
                  </a:lnTo>
                  <a:lnTo>
                    <a:pt x="647" y="273"/>
                  </a:lnTo>
                  <a:lnTo>
                    <a:pt x="647" y="273"/>
                  </a:lnTo>
                  <a:lnTo>
                    <a:pt x="648" y="273"/>
                  </a:lnTo>
                  <a:lnTo>
                    <a:pt x="648" y="273"/>
                  </a:lnTo>
                  <a:lnTo>
                    <a:pt x="649" y="273"/>
                  </a:lnTo>
                  <a:lnTo>
                    <a:pt x="649" y="274"/>
                  </a:lnTo>
                  <a:lnTo>
                    <a:pt x="650" y="273"/>
                  </a:lnTo>
                  <a:lnTo>
                    <a:pt x="650" y="273"/>
                  </a:lnTo>
                  <a:lnTo>
                    <a:pt x="652" y="273"/>
                  </a:lnTo>
                  <a:lnTo>
                    <a:pt x="652" y="273"/>
                  </a:lnTo>
                  <a:lnTo>
                    <a:pt x="653" y="273"/>
                  </a:lnTo>
                  <a:lnTo>
                    <a:pt x="653" y="273"/>
                  </a:lnTo>
                  <a:lnTo>
                    <a:pt x="654" y="273"/>
                  </a:lnTo>
                  <a:lnTo>
                    <a:pt x="654" y="274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6"/>
            <p:cNvSpPr>
              <a:spLocks/>
            </p:cNvSpPr>
            <p:nvPr/>
          </p:nvSpPr>
          <p:spPr bwMode="auto">
            <a:xfrm>
              <a:off x="4575068" y="2784077"/>
              <a:ext cx="712595" cy="48961"/>
            </a:xfrm>
            <a:custGeom>
              <a:avLst/>
              <a:gdLst/>
              <a:ahLst/>
              <a:cxnLst>
                <a:cxn ang="0">
                  <a:pos x="11" y="2"/>
                </a:cxn>
                <a:cxn ang="0">
                  <a:pos x="21" y="1"/>
                </a:cxn>
                <a:cxn ang="0">
                  <a:pos x="32" y="3"/>
                </a:cxn>
                <a:cxn ang="0">
                  <a:pos x="43" y="5"/>
                </a:cxn>
                <a:cxn ang="0">
                  <a:pos x="54" y="5"/>
                </a:cxn>
                <a:cxn ang="0">
                  <a:pos x="64" y="3"/>
                </a:cxn>
                <a:cxn ang="0">
                  <a:pos x="76" y="2"/>
                </a:cxn>
                <a:cxn ang="0">
                  <a:pos x="86" y="2"/>
                </a:cxn>
                <a:cxn ang="0">
                  <a:pos x="98" y="2"/>
                </a:cxn>
                <a:cxn ang="0">
                  <a:pos x="108" y="3"/>
                </a:cxn>
                <a:cxn ang="0">
                  <a:pos x="119" y="3"/>
                </a:cxn>
                <a:cxn ang="0">
                  <a:pos x="130" y="6"/>
                </a:cxn>
                <a:cxn ang="0">
                  <a:pos x="141" y="6"/>
                </a:cxn>
                <a:cxn ang="0">
                  <a:pos x="151" y="7"/>
                </a:cxn>
                <a:cxn ang="0">
                  <a:pos x="163" y="7"/>
                </a:cxn>
                <a:cxn ang="0">
                  <a:pos x="173" y="7"/>
                </a:cxn>
                <a:cxn ang="0">
                  <a:pos x="185" y="9"/>
                </a:cxn>
                <a:cxn ang="0">
                  <a:pos x="195" y="9"/>
                </a:cxn>
                <a:cxn ang="0">
                  <a:pos x="206" y="9"/>
                </a:cxn>
                <a:cxn ang="0">
                  <a:pos x="217" y="9"/>
                </a:cxn>
                <a:cxn ang="0">
                  <a:pos x="228" y="9"/>
                </a:cxn>
                <a:cxn ang="0">
                  <a:pos x="238" y="10"/>
                </a:cxn>
                <a:cxn ang="0">
                  <a:pos x="250" y="11"/>
                </a:cxn>
                <a:cxn ang="0">
                  <a:pos x="260" y="12"/>
                </a:cxn>
                <a:cxn ang="0">
                  <a:pos x="272" y="12"/>
                </a:cxn>
                <a:cxn ang="0">
                  <a:pos x="282" y="12"/>
                </a:cxn>
                <a:cxn ang="0">
                  <a:pos x="294" y="14"/>
                </a:cxn>
                <a:cxn ang="0">
                  <a:pos x="304" y="15"/>
                </a:cxn>
                <a:cxn ang="0">
                  <a:pos x="315" y="15"/>
                </a:cxn>
                <a:cxn ang="0">
                  <a:pos x="326" y="14"/>
                </a:cxn>
                <a:cxn ang="0">
                  <a:pos x="337" y="14"/>
                </a:cxn>
                <a:cxn ang="0">
                  <a:pos x="347" y="14"/>
                </a:cxn>
                <a:cxn ang="0">
                  <a:pos x="359" y="12"/>
                </a:cxn>
                <a:cxn ang="0">
                  <a:pos x="369" y="14"/>
                </a:cxn>
                <a:cxn ang="0">
                  <a:pos x="381" y="14"/>
                </a:cxn>
                <a:cxn ang="0">
                  <a:pos x="391" y="14"/>
                </a:cxn>
                <a:cxn ang="0">
                  <a:pos x="402" y="14"/>
                </a:cxn>
                <a:cxn ang="0">
                  <a:pos x="413" y="15"/>
                </a:cxn>
                <a:cxn ang="0">
                  <a:pos x="424" y="14"/>
                </a:cxn>
                <a:cxn ang="0">
                  <a:pos x="434" y="14"/>
                </a:cxn>
                <a:cxn ang="0">
                  <a:pos x="446" y="14"/>
                </a:cxn>
                <a:cxn ang="0">
                  <a:pos x="456" y="14"/>
                </a:cxn>
                <a:cxn ang="0">
                  <a:pos x="468" y="15"/>
                </a:cxn>
                <a:cxn ang="0">
                  <a:pos x="478" y="15"/>
                </a:cxn>
                <a:cxn ang="0">
                  <a:pos x="489" y="16"/>
                </a:cxn>
                <a:cxn ang="0">
                  <a:pos x="500" y="16"/>
                </a:cxn>
                <a:cxn ang="0">
                  <a:pos x="511" y="18"/>
                </a:cxn>
                <a:cxn ang="0">
                  <a:pos x="521" y="18"/>
                </a:cxn>
                <a:cxn ang="0">
                  <a:pos x="533" y="18"/>
                </a:cxn>
                <a:cxn ang="0">
                  <a:pos x="543" y="19"/>
                </a:cxn>
                <a:cxn ang="0">
                  <a:pos x="555" y="18"/>
                </a:cxn>
                <a:cxn ang="0">
                  <a:pos x="565" y="19"/>
                </a:cxn>
                <a:cxn ang="0">
                  <a:pos x="576" y="19"/>
                </a:cxn>
                <a:cxn ang="0">
                  <a:pos x="587" y="20"/>
                </a:cxn>
                <a:cxn ang="0">
                  <a:pos x="598" y="21"/>
                </a:cxn>
                <a:cxn ang="0">
                  <a:pos x="608" y="23"/>
                </a:cxn>
                <a:cxn ang="0">
                  <a:pos x="620" y="23"/>
                </a:cxn>
                <a:cxn ang="0">
                  <a:pos x="630" y="23"/>
                </a:cxn>
                <a:cxn ang="0">
                  <a:pos x="642" y="23"/>
                </a:cxn>
                <a:cxn ang="0">
                  <a:pos x="652" y="23"/>
                </a:cxn>
              </a:cxnLst>
              <a:rect l="0" t="0" r="r" b="b"/>
              <a:pathLst>
                <a:path w="654" h="24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6" y="1"/>
                  </a:lnTo>
                  <a:lnTo>
                    <a:pt x="6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8" y="2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2"/>
                  </a:lnTo>
                  <a:lnTo>
                    <a:pt x="13" y="2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15" y="2"/>
                  </a:lnTo>
                  <a:lnTo>
                    <a:pt x="16" y="2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7" y="2"/>
                  </a:lnTo>
                  <a:lnTo>
                    <a:pt x="18" y="2"/>
                  </a:lnTo>
                  <a:lnTo>
                    <a:pt x="18" y="1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1" y="2"/>
                  </a:lnTo>
                  <a:lnTo>
                    <a:pt x="21" y="1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6" y="2"/>
                  </a:lnTo>
                  <a:lnTo>
                    <a:pt x="26" y="3"/>
                  </a:lnTo>
                  <a:lnTo>
                    <a:pt x="27" y="3"/>
                  </a:lnTo>
                  <a:lnTo>
                    <a:pt x="27" y="2"/>
                  </a:lnTo>
                  <a:lnTo>
                    <a:pt x="29" y="2"/>
                  </a:lnTo>
                  <a:lnTo>
                    <a:pt x="29" y="3"/>
                  </a:lnTo>
                  <a:lnTo>
                    <a:pt x="30" y="3"/>
                  </a:lnTo>
                  <a:lnTo>
                    <a:pt x="30" y="2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2" y="3"/>
                  </a:lnTo>
                  <a:lnTo>
                    <a:pt x="32" y="2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5" y="3"/>
                  </a:lnTo>
                  <a:lnTo>
                    <a:pt x="35" y="5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8" y="3"/>
                  </a:lnTo>
                  <a:lnTo>
                    <a:pt x="38" y="5"/>
                  </a:lnTo>
                  <a:lnTo>
                    <a:pt x="39" y="3"/>
                  </a:lnTo>
                  <a:lnTo>
                    <a:pt x="39" y="3"/>
                  </a:lnTo>
                  <a:lnTo>
                    <a:pt x="40" y="3"/>
                  </a:lnTo>
                  <a:lnTo>
                    <a:pt x="40" y="5"/>
                  </a:lnTo>
                  <a:lnTo>
                    <a:pt x="41" y="5"/>
                  </a:lnTo>
                  <a:lnTo>
                    <a:pt x="41" y="3"/>
                  </a:lnTo>
                  <a:lnTo>
                    <a:pt x="43" y="3"/>
                  </a:lnTo>
                  <a:lnTo>
                    <a:pt x="43" y="5"/>
                  </a:lnTo>
                  <a:lnTo>
                    <a:pt x="44" y="5"/>
                  </a:lnTo>
                  <a:lnTo>
                    <a:pt x="44" y="3"/>
                  </a:lnTo>
                  <a:lnTo>
                    <a:pt x="45" y="3"/>
                  </a:lnTo>
                  <a:lnTo>
                    <a:pt x="45" y="5"/>
                  </a:lnTo>
                  <a:lnTo>
                    <a:pt x="47" y="5"/>
                  </a:lnTo>
                  <a:lnTo>
                    <a:pt x="47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9" y="5"/>
                  </a:lnTo>
                  <a:lnTo>
                    <a:pt x="49" y="3"/>
                  </a:lnTo>
                  <a:lnTo>
                    <a:pt x="50" y="3"/>
                  </a:lnTo>
                  <a:lnTo>
                    <a:pt x="50" y="5"/>
                  </a:lnTo>
                  <a:lnTo>
                    <a:pt x="52" y="5"/>
                  </a:lnTo>
                  <a:lnTo>
                    <a:pt x="52" y="3"/>
                  </a:lnTo>
                  <a:lnTo>
                    <a:pt x="53" y="3"/>
                  </a:lnTo>
                  <a:lnTo>
                    <a:pt x="53" y="5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5" y="5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9" y="6"/>
                  </a:lnTo>
                  <a:lnTo>
                    <a:pt x="59" y="5"/>
                  </a:lnTo>
                  <a:lnTo>
                    <a:pt x="61" y="5"/>
                  </a:lnTo>
                  <a:lnTo>
                    <a:pt x="61" y="5"/>
                  </a:lnTo>
                  <a:lnTo>
                    <a:pt x="62" y="5"/>
                  </a:lnTo>
                  <a:lnTo>
                    <a:pt x="62" y="3"/>
                  </a:lnTo>
                  <a:lnTo>
                    <a:pt x="63" y="5"/>
                  </a:lnTo>
                  <a:lnTo>
                    <a:pt x="63" y="5"/>
                  </a:lnTo>
                  <a:lnTo>
                    <a:pt x="64" y="5"/>
                  </a:lnTo>
                  <a:lnTo>
                    <a:pt x="64" y="3"/>
                  </a:lnTo>
                  <a:lnTo>
                    <a:pt x="66" y="3"/>
                  </a:lnTo>
                  <a:lnTo>
                    <a:pt x="66" y="5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70" y="3"/>
                  </a:lnTo>
                  <a:lnTo>
                    <a:pt x="70" y="3"/>
                  </a:lnTo>
                  <a:lnTo>
                    <a:pt x="71" y="3"/>
                  </a:lnTo>
                  <a:lnTo>
                    <a:pt x="71" y="3"/>
                  </a:lnTo>
                  <a:lnTo>
                    <a:pt x="72" y="3"/>
                  </a:lnTo>
                  <a:lnTo>
                    <a:pt x="72" y="3"/>
                  </a:lnTo>
                  <a:lnTo>
                    <a:pt x="73" y="3"/>
                  </a:lnTo>
                  <a:lnTo>
                    <a:pt x="73" y="5"/>
                  </a:lnTo>
                  <a:lnTo>
                    <a:pt x="75" y="3"/>
                  </a:lnTo>
                  <a:lnTo>
                    <a:pt x="75" y="2"/>
                  </a:lnTo>
                  <a:lnTo>
                    <a:pt x="76" y="2"/>
                  </a:lnTo>
                  <a:lnTo>
                    <a:pt x="76" y="3"/>
                  </a:lnTo>
                  <a:lnTo>
                    <a:pt x="77" y="3"/>
                  </a:lnTo>
                  <a:lnTo>
                    <a:pt x="77" y="3"/>
                  </a:lnTo>
                  <a:lnTo>
                    <a:pt x="79" y="3"/>
                  </a:lnTo>
                  <a:lnTo>
                    <a:pt x="79" y="3"/>
                  </a:lnTo>
                  <a:lnTo>
                    <a:pt x="80" y="3"/>
                  </a:lnTo>
                  <a:lnTo>
                    <a:pt x="80" y="2"/>
                  </a:lnTo>
                  <a:lnTo>
                    <a:pt x="81" y="3"/>
                  </a:lnTo>
                  <a:lnTo>
                    <a:pt x="81" y="3"/>
                  </a:lnTo>
                  <a:lnTo>
                    <a:pt x="82" y="3"/>
                  </a:lnTo>
                  <a:lnTo>
                    <a:pt x="82" y="2"/>
                  </a:lnTo>
                  <a:lnTo>
                    <a:pt x="84" y="2"/>
                  </a:lnTo>
                  <a:lnTo>
                    <a:pt x="84" y="3"/>
                  </a:lnTo>
                  <a:lnTo>
                    <a:pt x="85" y="3"/>
                  </a:lnTo>
                  <a:lnTo>
                    <a:pt x="85" y="3"/>
                  </a:lnTo>
                  <a:lnTo>
                    <a:pt x="86" y="3"/>
                  </a:lnTo>
                  <a:lnTo>
                    <a:pt x="86" y="2"/>
                  </a:lnTo>
                  <a:lnTo>
                    <a:pt x="87" y="3"/>
                  </a:lnTo>
                  <a:lnTo>
                    <a:pt x="87" y="3"/>
                  </a:lnTo>
                  <a:lnTo>
                    <a:pt x="89" y="3"/>
                  </a:lnTo>
                  <a:lnTo>
                    <a:pt x="89" y="2"/>
                  </a:lnTo>
                  <a:lnTo>
                    <a:pt x="90" y="3"/>
                  </a:lnTo>
                  <a:lnTo>
                    <a:pt x="90" y="3"/>
                  </a:lnTo>
                  <a:lnTo>
                    <a:pt x="91" y="3"/>
                  </a:lnTo>
                  <a:lnTo>
                    <a:pt x="91" y="3"/>
                  </a:lnTo>
                  <a:lnTo>
                    <a:pt x="93" y="3"/>
                  </a:lnTo>
                  <a:lnTo>
                    <a:pt x="93" y="2"/>
                  </a:lnTo>
                  <a:lnTo>
                    <a:pt x="94" y="2"/>
                  </a:lnTo>
                  <a:lnTo>
                    <a:pt x="94" y="3"/>
                  </a:lnTo>
                  <a:lnTo>
                    <a:pt x="95" y="3"/>
                  </a:lnTo>
                  <a:lnTo>
                    <a:pt x="95" y="3"/>
                  </a:lnTo>
                  <a:lnTo>
                    <a:pt x="96" y="3"/>
                  </a:lnTo>
                  <a:lnTo>
                    <a:pt x="96" y="2"/>
                  </a:lnTo>
                  <a:lnTo>
                    <a:pt x="98" y="2"/>
                  </a:lnTo>
                  <a:lnTo>
                    <a:pt x="98" y="3"/>
                  </a:lnTo>
                  <a:lnTo>
                    <a:pt x="99" y="3"/>
                  </a:lnTo>
                  <a:lnTo>
                    <a:pt x="99" y="5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2" y="3"/>
                  </a:lnTo>
                  <a:lnTo>
                    <a:pt x="102" y="5"/>
                  </a:lnTo>
                  <a:lnTo>
                    <a:pt x="103" y="5"/>
                  </a:lnTo>
                  <a:lnTo>
                    <a:pt x="103" y="3"/>
                  </a:lnTo>
                  <a:lnTo>
                    <a:pt x="104" y="3"/>
                  </a:lnTo>
                  <a:lnTo>
                    <a:pt x="104" y="5"/>
                  </a:lnTo>
                  <a:lnTo>
                    <a:pt x="105" y="5"/>
                  </a:lnTo>
                  <a:lnTo>
                    <a:pt x="105" y="3"/>
                  </a:lnTo>
                  <a:lnTo>
                    <a:pt x="107" y="3"/>
                  </a:lnTo>
                  <a:lnTo>
                    <a:pt x="107" y="5"/>
                  </a:lnTo>
                  <a:lnTo>
                    <a:pt x="108" y="5"/>
                  </a:lnTo>
                  <a:lnTo>
                    <a:pt x="108" y="3"/>
                  </a:lnTo>
                  <a:lnTo>
                    <a:pt x="109" y="3"/>
                  </a:lnTo>
                  <a:lnTo>
                    <a:pt x="109" y="5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12" y="3"/>
                  </a:lnTo>
                  <a:lnTo>
                    <a:pt x="112" y="3"/>
                  </a:lnTo>
                  <a:lnTo>
                    <a:pt x="113" y="3"/>
                  </a:lnTo>
                  <a:lnTo>
                    <a:pt x="113" y="5"/>
                  </a:lnTo>
                  <a:lnTo>
                    <a:pt x="114" y="5"/>
                  </a:lnTo>
                  <a:lnTo>
                    <a:pt x="114" y="5"/>
                  </a:lnTo>
                  <a:lnTo>
                    <a:pt x="116" y="5"/>
                  </a:lnTo>
                  <a:lnTo>
                    <a:pt x="116" y="3"/>
                  </a:lnTo>
                  <a:lnTo>
                    <a:pt x="117" y="3"/>
                  </a:lnTo>
                  <a:lnTo>
                    <a:pt x="117" y="5"/>
                  </a:lnTo>
                  <a:lnTo>
                    <a:pt x="118" y="5"/>
                  </a:lnTo>
                  <a:lnTo>
                    <a:pt x="118" y="3"/>
                  </a:lnTo>
                  <a:lnTo>
                    <a:pt x="119" y="3"/>
                  </a:lnTo>
                  <a:lnTo>
                    <a:pt x="119" y="5"/>
                  </a:lnTo>
                  <a:lnTo>
                    <a:pt x="121" y="5"/>
                  </a:lnTo>
                  <a:lnTo>
                    <a:pt x="121" y="5"/>
                  </a:lnTo>
                  <a:lnTo>
                    <a:pt x="122" y="5"/>
                  </a:lnTo>
                  <a:lnTo>
                    <a:pt x="122" y="5"/>
                  </a:lnTo>
                  <a:lnTo>
                    <a:pt x="123" y="5"/>
                  </a:lnTo>
                  <a:lnTo>
                    <a:pt x="123" y="3"/>
                  </a:lnTo>
                  <a:lnTo>
                    <a:pt x="125" y="5"/>
                  </a:lnTo>
                  <a:lnTo>
                    <a:pt x="125" y="5"/>
                  </a:lnTo>
                  <a:lnTo>
                    <a:pt x="126" y="5"/>
                  </a:lnTo>
                  <a:lnTo>
                    <a:pt x="126" y="5"/>
                  </a:lnTo>
                  <a:lnTo>
                    <a:pt x="127" y="5"/>
                  </a:lnTo>
                  <a:lnTo>
                    <a:pt x="127" y="6"/>
                  </a:lnTo>
                  <a:lnTo>
                    <a:pt x="128" y="5"/>
                  </a:lnTo>
                  <a:lnTo>
                    <a:pt x="128" y="5"/>
                  </a:lnTo>
                  <a:lnTo>
                    <a:pt x="130" y="5"/>
                  </a:lnTo>
                  <a:lnTo>
                    <a:pt x="130" y="6"/>
                  </a:lnTo>
                  <a:lnTo>
                    <a:pt x="131" y="6"/>
                  </a:lnTo>
                  <a:lnTo>
                    <a:pt x="131" y="5"/>
                  </a:lnTo>
                  <a:lnTo>
                    <a:pt x="132" y="5"/>
                  </a:lnTo>
                  <a:lnTo>
                    <a:pt x="132" y="5"/>
                  </a:lnTo>
                  <a:lnTo>
                    <a:pt x="134" y="5"/>
                  </a:lnTo>
                  <a:lnTo>
                    <a:pt x="134" y="5"/>
                  </a:lnTo>
                  <a:lnTo>
                    <a:pt x="135" y="5"/>
                  </a:lnTo>
                  <a:lnTo>
                    <a:pt x="135" y="5"/>
                  </a:lnTo>
                  <a:lnTo>
                    <a:pt x="136" y="5"/>
                  </a:lnTo>
                  <a:lnTo>
                    <a:pt x="136" y="6"/>
                  </a:lnTo>
                  <a:lnTo>
                    <a:pt x="137" y="6"/>
                  </a:lnTo>
                  <a:lnTo>
                    <a:pt x="137" y="5"/>
                  </a:lnTo>
                  <a:lnTo>
                    <a:pt x="139" y="5"/>
                  </a:lnTo>
                  <a:lnTo>
                    <a:pt x="139" y="6"/>
                  </a:lnTo>
                  <a:lnTo>
                    <a:pt x="140" y="6"/>
                  </a:lnTo>
                  <a:lnTo>
                    <a:pt x="140" y="6"/>
                  </a:lnTo>
                  <a:lnTo>
                    <a:pt x="141" y="6"/>
                  </a:lnTo>
                  <a:lnTo>
                    <a:pt x="141" y="6"/>
                  </a:lnTo>
                  <a:lnTo>
                    <a:pt x="143" y="6"/>
                  </a:lnTo>
                  <a:lnTo>
                    <a:pt x="143" y="5"/>
                  </a:lnTo>
                  <a:lnTo>
                    <a:pt x="144" y="6"/>
                  </a:lnTo>
                  <a:lnTo>
                    <a:pt x="144" y="6"/>
                  </a:lnTo>
                  <a:lnTo>
                    <a:pt x="145" y="6"/>
                  </a:lnTo>
                  <a:lnTo>
                    <a:pt x="145" y="6"/>
                  </a:lnTo>
                  <a:lnTo>
                    <a:pt x="146" y="7"/>
                  </a:lnTo>
                  <a:lnTo>
                    <a:pt x="146" y="5"/>
                  </a:lnTo>
                  <a:lnTo>
                    <a:pt x="148" y="6"/>
                  </a:lnTo>
                  <a:lnTo>
                    <a:pt x="148" y="6"/>
                  </a:lnTo>
                  <a:lnTo>
                    <a:pt x="149" y="6"/>
                  </a:lnTo>
                  <a:lnTo>
                    <a:pt x="149" y="7"/>
                  </a:lnTo>
                  <a:lnTo>
                    <a:pt x="150" y="7"/>
                  </a:lnTo>
                  <a:lnTo>
                    <a:pt x="150" y="6"/>
                  </a:lnTo>
                  <a:lnTo>
                    <a:pt x="151" y="6"/>
                  </a:lnTo>
                  <a:lnTo>
                    <a:pt x="151" y="7"/>
                  </a:lnTo>
                  <a:lnTo>
                    <a:pt x="153" y="7"/>
                  </a:lnTo>
                  <a:lnTo>
                    <a:pt x="153" y="6"/>
                  </a:lnTo>
                  <a:lnTo>
                    <a:pt x="154" y="7"/>
                  </a:lnTo>
                  <a:lnTo>
                    <a:pt x="154" y="7"/>
                  </a:lnTo>
                  <a:lnTo>
                    <a:pt x="155" y="7"/>
                  </a:lnTo>
                  <a:lnTo>
                    <a:pt x="155" y="6"/>
                  </a:lnTo>
                  <a:lnTo>
                    <a:pt x="157" y="6"/>
                  </a:lnTo>
                  <a:lnTo>
                    <a:pt x="157" y="7"/>
                  </a:lnTo>
                  <a:lnTo>
                    <a:pt x="158" y="7"/>
                  </a:lnTo>
                  <a:lnTo>
                    <a:pt x="158" y="6"/>
                  </a:lnTo>
                  <a:lnTo>
                    <a:pt x="159" y="6"/>
                  </a:lnTo>
                  <a:lnTo>
                    <a:pt x="159" y="7"/>
                  </a:lnTo>
                  <a:lnTo>
                    <a:pt x="160" y="7"/>
                  </a:lnTo>
                  <a:lnTo>
                    <a:pt x="160" y="6"/>
                  </a:lnTo>
                  <a:lnTo>
                    <a:pt x="162" y="7"/>
                  </a:lnTo>
                  <a:lnTo>
                    <a:pt x="162" y="7"/>
                  </a:lnTo>
                  <a:lnTo>
                    <a:pt x="163" y="7"/>
                  </a:lnTo>
                  <a:lnTo>
                    <a:pt x="163" y="6"/>
                  </a:lnTo>
                  <a:lnTo>
                    <a:pt x="164" y="7"/>
                  </a:lnTo>
                  <a:lnTo>
                    <a:pt x="164" y="7"/>
                  </a:lnTo>
                  <a:lnTo>
                    <a:pt x="166" y="7"/>
                  </a:lnTo>
                  <a:lnTo>
                    <a:pt x="166" y="7"/>
                  </a:lnTo>
                  <a:lnTo>
                    <a:pt x="167" y="7"/>
                  </a:lnTo>
                  <a:lnTo>
                    <a:pt x="167" y="7"/>
                  </a:lnTo>
                  <a:lnTo>
                    <a:pt x="168" y="7"/>
                  </a:lnTo>
                  <a:lnTo>
                    <a:pt x="168" y="9"/>
                  </a:lnTo>
                  <a:lnTo>
                    <a:pt x="169" y="7"/>
                  </a:lnTo>
                  <a:lnTo>
                    <a:pt x="169" y="7"/>
                  </a:lnTo>
                  <a:lnTo>
                    <a:pt x="171" y="7"/>
                  </a:lnTo>
                  <a:lnTo>
                    <a:pt x="171" y="7"/>
                  </a:lnTo>
                  <a:lnTo>
                    <a:pt x="172" y="7"/>
                  </a:lnTo>
                  <a:lnTo>
                    <a:pt x="172" y="7"/>
                  </a:lnTo>
                  <a:lnTo>
                    <a:pt x="173" y="7"/>
                  </a:lnTo>
                  <a:lnTo>
                    <a:pt x="173" y="7"/>
                  </a:lnTo>
                  <a:lnTo>
                    <a:pt x="175" y="7"/>
                  </a:lnTo>
                  <a:lnTo>
                    <a:pt x="175" y="7"/>
                  </a:lnTo>
                  <a:lnTo>
                    <a:pt x="176" y="7"/>
                  </a:lnTo>
                  <a:lnTo>
                    <a:pt x="176" y="9"/>
                  </a:lnTo>
                  <a:lnTo>
                    <a:pt x="177" y="9"/>
                  </a:lnTo>
                  <a:lnTo>
                    <a:pt x="177" y="7"/>
                  </a:lnTo>
                  <a:lnTo>
                    <a:pt x="178" y="7"/>
                  </a:lnTo>
                  <a:lnTo>
                    <a:pt x="178" y="9"/>
                  </a:lnTo>
                  <a:lnTo>
                    <a:pt x="180" y="9"/>
                  </a:lnTo>
                  <a:lnTo>
                    <a:pt x="180" y="7"/>
                  </a:lnTo>
                  <a:lnTo>
                    <a:pt x="181" y="9"/>
                  </a:lnTo>
                  <a:lnTo>
                    <a:pt x="181" y="9"/>
                  </a:lnTo>
                  <a:lnTo>
                    <a:pt x="182" y="9"/>
                  </a:lnTo>
                  <a:lnTo>
                    <a:pt x="182" y="9"/>
                  </a:lnTo>
                  <a:lnTo>
                    <a:pt x="183" y="9"/>
                  </a:lnTo>
                  <a:lnTo>
                    <a:pt x="183" y="9"/>
                  </a:lnTo>
                  <a:lnTo>
                    <a:pt x="185" y="9"/>
                  </a:lnTo>
                  <a:lnTo>
                    <a:pt x="185" y="7"/>
                  </a:lnTo>
                  <a:lnTo>
                    <a:pt x="186" y="9"/>
                  </a:lnTo>
                  <a:lnTo>
                    <a:pt x="186" y="9"/>
                  </a:lnTo>
                  <a:lnTo>
                    <a:pt x="187" y="9"/>
                  </a:lnTo>
                  <a:lnTo>
                    <a:pt x="187" y="7"/>
                  </a:lnTo>
                  <a:lnTo>
                    <a:pt x="189" y="9"/>
                  </a:lnTo>
                  <a:lnTo>
                    <a:pt x="189" y="9"/>
                  </a:lnTo>
                  <a:lnTo>
                    <a:pt x="190" y="9"/>
                  </a:lnTo>
                  <a:lnTo>
                    <a:pt x="190" y="9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2" y="9"/>
                  </a:lnTo>
                  <a:lnTo>
                    <a:pt x="192" y="9"/>
                  </a:lnTo>
                  <a:lnTo>
                    <a:pt x="194" y="9"/>
                  </a:lnTo>
                  <a:lnTo>
                    <a:pt x="194" y="9"/>
                  </a:lnTo>
                  <a:lnTo>
                    <a:pt x="195" y="9"/>
                  </a:lnTo>
                  <a:lnTo>
                    <a:pt x="195" y="9"/>
                  </a:lnTo>
                  <a:lnTo>
                    <a:pt x="196" y="9"/>
                  </a:lnTo>
                  <a:lnTo>
                    <a:pt x="196" y="9"/>
                  </a:lnTo>
                  <a:lnTo>
                    <a:pt x="198" y="9"/>
                  </a:lnTo>
                  <a:lnTo>
                    <a:pt x="198" y="9"/>
                  </a:lnTo>
                  <a:lnTo>
                    <a:pt x="199" y="9"/>
                  </a:lnTo>
                  <a:lnTo>
                    <a:pt x="199" y="9"/>
                  </a:lnTo>
                  <a:lnTo>
                    <a:pt x="200" y="9"/>
                  </a:lnTo>
                  <a:lnTo>
                    <a:pt x="200" y="7"/>
                  </a:lnTo>
                  <a:lnTo>
                    <a:pt x="201" y="7"/>
                  </a:lnTo>
                  <a:lnTo>
                    <a:pt x="201" y="9"/>
                  </a:lnTo>
                  <a:lnTo>
                    <a:pt x="203" y="9"/>
                  </a:lnTo>
                  <a:lnTo>
                    <a:pt x="203" y="7"/>
                  </a:lnTo>
                  <a:lnTo>
                    <a:pt x="204" y="7"/>
                  </a:lnTo>
                  <a:lnTo>
                    <a:pt x="204" y="9"/>
                  </a:lnTo>
                  <a:lnTo>
                    <a:pt x="205" y="9"/>
                  </a:lnTo>
                  <a:lnTo>
                    <a:pt x="205" y="9"/>
                  </a:lnTo>
                  <a:lnTo>
                    <a:pt x="206" y="9"/>
                  </a:lnTo>
                  <a:lnTo>
                    <a:pt x="206" y="9"/>
                  </a:lnTo>
                  <a:lnTo>
                    <a:pt x="208" y="9"/>
                  </a:lnTo>
                  <a:lnTo>
                    <a:pt x="208" y="9"/>
                  </a:lnTo>
                  <a:lnTo>
                    <a:pt x="209" y="9"/>
                  </a:lnTo>
                  <a:lnTo>
                    <a:pt x="209" y="9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2" y="9"/>
                  </a:lnTo>
                  <a:lnTo>
                    <a:pt x="212" y="9"/>
                  </a:lnTo>
                  <a:lnTo>
                    <a:pt x="213" y="9"/>
                  </a:lnTo>
                  <a:lnTo>
                    <a:pt x="213" y="7"/>
                  </a:lnTo>
                  <a:lnTo>
                    <a:pt x="214" y="9"/>
                  </a:lnTo>
                  <a:lnTo>
                    <a:pt x="214" y="9"/>
                  </a:lnTo>
                  <a:lnTo>
                    <a:pt x="215" y="9"/>
                  </a:lnTo>
                  <a:lnTo>
                    <a:pt x="215" y="9"/>
                  </a:lnTo>
                  <a:lnTo>
                    <a:pt x="217" y="9"/>
                  </a:lnTo>
                  <a:lnTo>
                    <a:pt x="217" y="9"/>
                  </a:lnTo>
                  <a:lnTo>
                    <a:pt x="218" y="9"/>
                  </a:lnTo>
                  <a:lnTo>
                    <a:pt x="218" y="9"/>
                  </a:lnTo>
                  <a:lnTo>
                    <a:pt x="219" y="9"/>
                  </a:lnTo>
                  <a:lnTo>
                    <a:pt x="219" y="10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22" y="9"/>
                  </a:lnTo>
                  <a:lnTo>
                    <a:pt x="222" y="9"/>
                  </a:lnTo>
                  <a:lnTo>
                    <a:pt x="223" y="9"/>
                  </a:lnTo>
                  <a:lnTo>
                    <a:pt x="223" y="10"/>
                  </a:lnTo>
                  <a:lnTo>
                    <a:pt x="224" y="10"/>
                  </a:lnTo>
                  <a:lnTo>
                    <a:pt x="224" y="10"/>
                  </a:lnTo>
                  <a:lnTo>
                    <a:pt x="226" y="10"/>
                  </a:lnTo>
                  <a:lnTo>
                    <a:pt x="226" y="9"/>
                  </a:lnTo>
                  <a:lnTo>
                    <a:pt x="227" y="9"/>
                  </a:lnTo>
                  <a:lnTo>
                    <a:pt x="227" y="9"/>
                  </a:lnTo>
                  <a:lnTo>
                    <a:pt x="228" y="9"/>
                  </a:lnTo>
                  <a:lnTo>
                    <a:pt x="228" y="9"/>
                  </a:lnTo>
                  <a:lnTo>
                    <a:pt x="230" y="9"/>
                  </a:lnTo>
                  <a:lnTo>
                    <a:pt x="230" y="10"/>
                  </a:lnTo>
                  <a:lnTo>
                    <a:pt x="231" y="10"/>
                  </a:lnTo>
                  <a:lnTo>
                    <a:pt x="231" y="10"/>
                  </a:lnTo>
                  <a:lnTo>
                    <a:pt x="232" y="10"/>
                  </a:lnTo>
                  <a:lnTo>
                    <a:pt x="232" y="10"/>
                  </a:lnTo>
                  <a:lnTo>
                    <a:pt x="233" y="10"/>
                  </a:lnTo>
                  <a:lnTo>
                    <a:pt x="233" y="10"/>
                  </a:lnTo>
                  <a:lnTo>
                    <a:pt x="235" y="10"/>
                  </a:lnTo>
                  <a:lnTo>
                    <a:pt x="235" y="10"/>
                  </a:lnTo>
                  <a:lnTo>
                    <a:pt x="236" y="10"/>
                  </a:lnTo>
                  <a:lnTo>
                    <a:pt x="236" y="11"/>
                  </a:lnTo>
                  <a:lnTo>
                    <a:pt x="237" y="10"/>
                  </a:lnTo>
                  <a:lnTo>
                    <a:pt x="237" y="10"/>
                  </a:lnTo>
                  <a:lnTo>
                    <a:pt x="238" y="10"/>
                  </a:lnTo>
                  <a:lnTo>
                    <a:pt x="238" y="10"/>
                  </a:lnTo>
                  <a:lnTo>
                    <a:pt x="240" y="10"/>
                  </a:lnTo>
                  <a:lnTo>
                    <a:pt x="240" y="11"/>
                  </a:lnTo>
                  <a:lnTo>
                    <a:pt x="241" y="11"/>
                  </a:lnTo>
                  <a:lnTo>
                    <a:pt x="241" y="10"/>
                  </a:lnTo>
                  <a:lnTo>
                    <a:pt x="242" y="10"/>
                  </a:lnTo>
                  <a:lnTo>
                    <a:pt x="242" y="11"/>
                  </a:lnTo>
                  <a:lnTo>
                    <a:pt x="244" y="11"/>
                  </a:lnTo>
                  <a:lnTo>
                    <a:pt x="244" y="10"/>
                  </a:lnTo>
                  <a:lnTo>
                    <a:pt x="245" y="10"/>
                  </a:lnTo>
                  <a:lnTo>
                    <a:pt x="245" y="11"/>
                  </a:lnTo>
                  <a:lnTo>
                    <a:pt x="246" y="11"/>
                  </a:lnTo>
                  <a:lnTo>
                    <a:pt x="246" y="11"/>
                  </a:lnTo>
                  <a:lnTo>
                    <a:pt x="247" y="11"/>
                  </a:lnTo>
                  <a:lnTo>
                    <a:pt x="247" y="11"/>
                  </a:lnTo>
                  <a:lnTo>
                    <a:pt x="249" y="11"/>
                  </a:lnTo>
                  <a:lnTo>
                    <a:pt x="249" y="11"/>
                  </a:lnTo>
                  <a:lnTo>
                    <a:pt x="250" y="11"/>
                  </a:lnTo>
                  <a:lnTo>
                    <a:pt x="250" y="11"/>
                  </a:lnTo>
                  <a:lnTo>
                    <a:pt x="251" y="11"/>
                  </a:lnTo>
                  <a:lnTo>
                    <a:pt x="251" y="11"/>
                  </a:lnTo>
                  <a:lnTo>
                    <a:pt x="253" y="11"/>
                  </a:lnTo>
                  <a:lnTo>
                    <a:pt x="253" y="10"/>
                  </a:lnTo>
                  <a:lnTo>
                    <a:pt x="254" y="11"/>
                  </a:lnTo>
                  <a:lnTo>
                    <a:pt x="254" y="11"/>
                  </a:lnTo>
                  <a:lnTo>
                    <a:pt x="255" y="11"/>
                  </a:lnTo>
                  <a:lnTo>
                    <a:pt x="255" y="12"/>
                  </a:lnTo>
                  <a:lnTo>
                    <a:pt x="256" y="12"/>
                  </a:lnTo>
                  <a:lnTo>
                    <a:pt x="256" y="11"/>
                  </a:lnTo>
                  <a:lnTo>
                    <a:pt x="258" y="11"/>
                  </a:lnTo>
                  <a:lnTo>
                    <a:pt x="258" y="12"/>
                  </a:lnTo>
                  <a:lnTo>
                    <a:pt x="259" y="12"/>
                  </a:lnTo>
                  <a:lnTo>
                    <a:pt x="259" y="11"/>
                  </a:lnTo>
                  <a:lnTo>
                    <a:pt x="260" y="12"/>
                  </a:lnTo>
                  <a:lnTo>
                    <a:pt x="260" y="12"/>
                  </a:lnTo>
                  <a:lnTo>
                    <a:pt x="262" y="12"/>
                  </a:lnTo>
                  <a:lnTo>
                    <a:pt x="262" y="12"/>
                  </a:lnTo>
                  <a:lnTo>
                    <a:pt x="263" y="12"/>
                  </a:lnTo>
                  <a:lnTo>
                    <a:pt x="263" y="12"/>
                  </a:lnTo>
                  <a:lnTo>
                    <a:pt x="264" y="11"/>
                  </a:lnTo>
                  <a:lnTo>
                    <a:pt x="264" y="11"/>
                  </a:lnTo>
                  <a:lnTo>
                    <a:pt x="265" y="11"/>
                  </a:lnTo>
                  <a:lnTo>
                    <a:pt x="265" y="12"/>
                  </a:lnTo>
                  <a:lnTo>
                    <a:pt x="267" y="12"/>
                  </a:lnTo>
                  <a:lnTo>
                    <a:pt x="267" y="12"/>
                  </a:lnTo>
                  <a:lnTo>
                    <a:pt x="268" y="12"/>
                  </a:lnTo>
                  <a:lnTo>
                    <a:pt x="268" y="12"/>
                  </a:lnTo>
                  <a:lnTo>
                    <a:pt x="269" y="12"/>
                  </a:lnTo>
                  <a:lnTo>
                    <a:pt x="269" y="11"/>
                  </a:lnTo>
                  <a:lnTo>
                    <a:pt x="270" y="11"/>
                  </a:lnTo>
                  <a:lnTo>
                    <a:pt x="270" y="12"/>
                  </a:lnTo>
                  <a:lnTo>
                    <a:pt x="272" y="12"/>
                  </a:lnTo>
                  <a:lnTo>
                    <a:pt x="272" y="12"/>
                  </a:lnTo>
                  <a:lnTo>
                    <a:pt x="273" y="12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274" y="12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7" y="12"/>
                  </a:lnTo>
                  <a:lnTo>
                    <a:pt x="277" y="14"/>
                  </a:lnTo>
                  <a:lnTo>
                    <a:pt x="278" y="14"/>
                  </a:lnTo>
                  <a:lnTo>
                    <a:pt x="278" y="12"/>
                  </a:lnTo>
                  <a:lnTo>
                    <a:pt x="279" y="12"/>
                  </a:lnTo>
                  <a:lnTo>
                    <a:pt x="279" y="14"/>
                  </a:lnTo>
                  <a:lnTo>
                    <a:pt x="281" y="14"/>
                  </a:lnTo>
                  <a:lnTo>
                    <a:pt x="281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3" y="12"/>
                  </a:lnTo>
                  <a:lnTo>
                    <a:pt x="283" y="12"/>
                  </a:lnTo>
                  <a:lnTo>
                    <a:pt x="285" y="12"/>
                  </a:lnTo>
                  <a:lnTo>
                    <a:pt x="285" y="14"/>
                  </a:lnTo>
                  <a:lnTo>
                    <a:pt x="286" y="14"/>
                  </a:lnTo>
                  <a:lnTo>
                    <a:pt x="286" y="12"/>
                  </a:lnTo>
                  <a:lnTo>
                    <a:pt x="287" y="12"/>
                  </a:lnTo>
                  <a:lnTo>
                    <a:pt x="287" y="14"/>
                  </a:lnTo>
                  <a:lnTo>
                    <a:pt x="288" y="14"/>
                  </a:lnTo>
                  <a:lnTo>
                    <a:pt x="288" y="14"/>
                  </a:lnTo>
                  <a:lnTo>
                    <a:pt x="290" y="14"/>
                  </a:lnTo>
                  <a:lnTo>
                    <a:pt x="290" y="14"/>
                  </a:lnTo>
                  <a:lnTo>
                    <a:pt x="291" y="14"/>
                  </a:lnTo>
                  <a:lnTo>
                    <a:pt x="291" y="14"/>
                  </a:lnTo>
                  <a:lnTo>
                    <a:pt x="292" y="14"/>
                  </a:lnTo>
                  <a:lnTo>
                    <a:pt x="292" y="14"/>
                  </a:lnTo>
                  <a:lnTo>
                    <a:pt x="294" y="14"/>
                  </a:lnTo>
                  <a:lnTo>
                    <a:pt x="294" y="14"/>
                  </a:lnTo>
                  <a:lnTo>
                    <a:pt x="295" y="14"/>
                  </a:lnTo>
                  <a:lnTo>
                    <a:pt x="295" y="14"/>
                  </a:lnTo>
                  <a:lnTo>
                    <a:pt x="296" y="14"/>
                  </a:lnTo>
                  <a:lnTo>
                    <a:pt x="296" y="12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9" y="14"/>
                  </a:lnTo>
                  <a:lnTo>
                    <a:pt x="299" y="15"/>
                  </a:lnTo>
                  <a:lnTo>
                    <a:pt x="300" y="15"/>
                  </a:lnTo>
                  <a:lnTo>
                    <a:pt x="300" y="14"/>
                  </a:lnTo>
                  <a:lnTo>
                    <a:pt x="301" y="14"/>
                  </a:lnTo>
                  <a:lnTo>
                    <a:pt x="301" y="15"/>
                  </a:lnTo>
                  <a:lnTo>
                    <a:pt x="302" y="15"/>
                  </a:lnTo>
                  <a:lnTo>
                    <a:pt x="302" y="14"/>
                  </a:lnTo>
                  <a:lnTo>
                    <a:pt x="304" y="14"/>
                  </a:lnTo>
                  <a:lnTo>
                    <a:pt x="304" y="15"/>
                  </a:lnTo>
                  <a:lnTo>
                    <a:pt x="305" y="15"/>
                  </a:lnTo>
                  <a:lnTo>
                    <a:pt x="305" y="14"/>
                  </a:lnTo>
                  <a:lnTo>
                    <a:pt x="306" y="15"/>
                  </a:lnTo>
                  <a:lnTo>
                    <a:pt x="306" y="15"/>
                  </a:lnTo>
                  <a:lnTo>
                    <a:pt x="308" y="15"/>
                  </a:lnTo>
                  <a:lnTo>
                    <a:pt x="308" y="14"/>
                  </a:lnTo>
                  <a:lnTo>
                    <a:pt x="309" y="14"/>
                  </a:lnTo>
                  <a:lnTo>
                    <a:pt x="309" y="15"/>
                  </a:lnTo>
                  <a:lnTo>
                    <a:pt x="310" y="15"/>
                  </a:lnTo>
                  <a:lnTo>
                    <a:pt x="310" y="14"/>
                  </a:lnTo>
                  <a:lnTo>
                    <a:pt x="311" y="14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3" y="14"/>
                  </a:lnTo>
                  <a:lnTo>
                    <a:pt x="314" y="14"/>
                  </a:lnTo>
                  <a:lnTo>
                    <a:pt x="314" y="15"/>
                  </a:lnTo>
                  <a:lnTo>
                    <a:pt x="315" y="15"/>
                  </a:lnTo>
                  <a:lnTo>
                    <a:pt x="315" y="14"/>
                  </a:lnTo>
                  <a:lnTo>
                    <a:pt x="317" y="14"/>
                  </a:lnTo>
                  <a:lnTo>
                    <a:pt x="317" y="15"/>
                  </a:lnTo>
                  <a:lnTo>
                    <a:pt x="318" y="15"/>
                  </a:lnTo>
                  <a:lnTo>
                    <a:pt x="318" y="14"/>
                  </a:lnTo>
                  <a:lnTo>
                    <a:pt x="319" y="14"/>
                  </a:lnTo>
                  <a:lnTo>
                    <a:pt x="319" y="15"/>
                  </a:lnTo>
                  <a:lnTo>
                    <a:pt x="320" y="15"/>
                  </a:lnTo>
                  <a:lnTo>
                    <a:pt x="320" y="14"/>
                  </a:lnTo>
                  <a:lnTo>
                    <a:pt x="322" y="14"/>
                  </a:lnTo>
                  <a:lnTo>
                    <a:pt x="322" y="15"/>
                  </a:lnTo>
                  <a:lnTo>
                    <a:pt x="323" y="15"/>
                  </a:lnTo>
                  <a:lnTo>
                    <a:pt x="323" y="14"/>
                  </a:lnTo>
                  <a:lnTo>
                    <a:pt x="324" y="14"/>
                  </a:lnTo>
                  <a:lnTo>
                    <a:pt x="324" y="15"/>
                  </a:lnTo>
                  <a:lnTo>
                    <a:pt x="326" y="15"/>
                  </a:lnTo>
                  <a:lnTo>
                    <a:pt x="326" y="14"/>
                  </a:lnTo>
                  <a:lnTo>
                    <a:pt x="327" y="14"/>
                  </a:lnTo>
                  <a:lnTo>
                    <a:pt x="327" y="15"/>
                  </a:lnTo>
                  <a:lnTo>
                    <a:pt x="328" y="15"/>
                  </a:lnTo>
                  <a:lnTo>
                    <a:pt x="328" y="14"/>
                  </a:lnTo>
                  <a:lnTo>
                    <a:pt x="329" y="14"/>
                  </a:lnTo>
                  <a:lnTo>
                    <a:pt x="329" y="15"/>
                  </a:lnTo>
                  <a:lnTo>
                    <a:pt x="331" y="14"/>
                  </a:lnTo>
                  <a:lnTo>
                    <a:pt x="331" y="14"/>
                  </a:lnTo>
                  <a:lnTo>
                    <a:pt x="332" y="14"/>
                  </a:lnTo>
                  <a:lnTo>
                    <a:pt x="332" y="14"/>
                  </a:lnTo>
                  <a:lnTo>
                    <a:pt x="333" y="14"/>
                  </a:lnTo>
                  <a:lnTo>
                    <a:pt x="333" y="15"/>
                  </a:lnTo>
                  <a:lnTo>
                    <a:pt x="334" y="15"/>
                  </a:lnTo>
                  <a:lnTo>
                    <a:pt x="334" y="14"/>
                  </a:lnTo>
                  <a:lnTo>
                    <a:pt x="336" y="14"/>
                  </a:lnTo>
                  <a:lnTo>
                    <a:pt x="336" y="14"/>
                  </a:lnTo>
                  <a:lnTo>
                    <a:pt x="337" y="14"/>
                  </a:lnTo>
                  <a:lnTo>
                    <a:pt x="337" y="14"/>
                  </a:lnTo>
                  <a:lnTo>
                    <a:pt x="338" y="14"/>
                  </a:lnTo>
                  <a:lnTo>
                    <a:pt x="338" y="12"/>
                  </a:lnTo>
                  <a:lnTo>
                    <a:pt x="340" y="14"/>
                  </a:lnTo>
                  <a:lnTo>
                    <a:pt x="340" y="14"/>
                  </a:lnTo>
                  <a:lnTo>
                    <a:pt x="341" y="14"/>
                  </a:lnTo>
                  <a:lnTo>
                    <a:pt x="341" y="14"/>
                  </a:lnTo>
                  <a:lnTo>
                    <a:pt x="342" y="14"/>
                  </a:lnTo>
                  <a:lnTo>
                    <a:pt x="342" y="14"/>
                  </a:lnTo>
                  <a:lnTo>
                    <a:pt x="343" y="14"/>
                  </a:lnTo>
                  <a:lnTo>
                    <a:pt x="343" y="12"/>
                  </a:lnTo>
                  <a:lnTo>
                    <a:pt x="345" y="12"/>
                  </a:lnTo>
                  <a:lnTo>
                    <a:pt x="345" y="14"/>
                  </a:lnTo>
                  <a:lnTo>
                    <a:pt x="346" y="14"/>
                  </a:lnTo>
                  <a:lnTo>
                    <a:pt x="346" y="12"/>
                  </a:lnTo>
                  <a:lnTo>
                    <a:pt x="347" y="12"/>
                  </a:lnTo>
                  <a:lnTo>
                    <a:pt x="347" y="14"/>
                  </a:lnTo>
                  <a:lnTo>
                    <a:pt x="349" y="12"/>
                  </a:lnTo>
                  <a:lnTo>
                    <a:pt x="349" y="12"/>
                  </a:lnTo>
                  <a:lnTo>
                    <a:pt x="350" y="12"/>
                  </a:lnTo>
                  <a:lnTo>
                    <a:pt x="350" y="14"/>
                  </a:lnTo>
                  <a:lnTo>
                    <a:pt x="351" y="14"/>
                  </a:lnTo>
                  <a:lnTo>
                    <a:pt x="351" y="12"/>
                  </a:lnTo>
                  <a:lnTo>
                    <a:pt x="352" y="12"/>
                  </a:lnTo>
                  <a:lnTo>
                    <a:pt x="352" y="14"/>
                  </a:lnTo>
                  <a:lnTo>
                    <a:pt x="354" y="12"/>
                  </a:lnTo>
                  <a:lnTo>
                    <a:pt x="354" y="12"/>
                  </a:lnTo>
                  <a:lnTo>
                    <a:pt x="355" y="12"/>
                  </a:lnTo>
                  <a:lnTo>
                    <a:pt x="355" y="14"/>
                  </a:lnTo>
                  <a:lnTo>
                    <a:pt x="356" y="14"/>
                  </a:lnTo>
                  <a:lnTo>
                    <a:pt x="356" y="12"/>
                  </a:lnTo>
                  <a:lnTo>
                    <a:pt x="357" y="12"/>
                  </a:lnTo>
                  <a:lnTo>
                    <a:pt x="357" y="12"/>
                  </a:lnTo>
                  <a:lnTo>
                    <a:pt x="359" y="12"/>
                  </a:lnTo>
                  <a:lnTo>
                    <a:pt x="359" y="12"/>
                  </a:lnTo>
                  <a:lnTo>
                    <a:pt x="360" y="12"/>
                  </a:lnTo>
                  <a:lnTo>
                    <a:pt x="360" y="14"/>
                  </a:lnTo>
                  <a:lnTo>
                    <a:pt x="361" y="14"/>
                  </a:lnTo>
                  <a:lnTo>
                    <a:pt x="361" y="12"/>
                  </a:lnTo>
                  <a:lnTo>
                    <a:pt x="363" y="12"/>
                  </a:lnTo>
                  <a:lnTo>
                    <a:pt x="363" y="14"/>
                  </a:lnTo>
                  <a:lnTo>
                    <a:pt x="364" y="14"/>
                  </a:lnTo>
                  <a:lnTo>
                    <a:pt x="364" y="12"/>
                  </a:lnTo>
                  <a:lnTo>
                    <a:pt x="365" y="14"/>
                  </a:lnTo>
                  <a:lnTo>
                    <a:pt x="365" y="14"/>
                  </a:lnTo>
                  <a:lnTo>
                    <a:pt x="366" y="14"/>
                  </a:lnTo>
                  <a:lnTo>
                    <a:pt x="366" y="12"/>
                  </a:lnTo>
                  <a:lnTo>
                    <a:pt x="368" y="12"/>
                  </a:lnTo>
                  <a:lnTo>
                    <a:pt x="368" y="14"/>
                  </a:lnTo>
                  <a:lnTo>
                    <a:pt x="369" y="14"/>
                  </a:lnTo>
                  <a:lnTo>
                    <a:pt x="369" y="14"/>
                  </a:lnTo>
                  <a:lnTo>
                    <a:pt x="370" y="14"/>
                  </a:lnTo>
                  <a:lnTo>
                    <a:pt x="370" y="14"/>
                  </a:lnTo>
                  <a:lnTo>
                    <a:pt x="372" y="14"/>
                  </a:lnTo>
                  <a:lnTo>
                    <a:pt x="372" y="14"/>
                  </a:lnTo>
                  <a:lnTo>
                    <a:pt x="373" y="14"/>
                  </a:lnTo>
                  <a:lnTo>
                    <a:pt x="373" y="12"/>
                  </a:lnTo>
                  <a:lnTo>
                    <a:pt x="374" y="12"/>
                  </a:lnTo>
                  <a:lnTo>
                    <a:pt x="374" y="14"/>
                  </a:lnTo>
                  <a:lnTo>
                    <a:pt x="375" y="14"/>
                  </a:lnTo>
                  <a:lnTo>
                    <a:pt x="375" y="12"/>
                  </a:lnTo>
                  <a:lnTo>
                    <a:pt x="377" y="12"/>
                  </a:lnTo>
                  <a:lnTo>
                    <a:pt x="377" y="14"/>
                  </a:lnTo>
                  <a:lnTo>
                    <a:pt x="378" y="14"/>
                  </a:lnTo>
                  <a:lnTo>
                    <a:pt x="378" y="14"/>
                  </a:lnTo>
                  <a:lnTo>
                    <a:pt x="379" y="14"/>
                  </a:lnTo>
                  <a:lnTo>
                    <a:pt x="379" y="14"/>
                  </a:lnTo>
                  <a:lnTo>
                    <a:pt x="381" y="14"/>
                  </a:lnTo>
                  <a:lnTo>
                    <a:pt x="381" y="14"/>
                  </a:lnTo>
                  <a:lnTo>
                    <a:pt x="382" y="14"/>
                  </a:lnTo>
                  <a:lnTo>
                    <a:pt x="382" y="15"/>
                  </a:lnTo>
                  <a:lnTo>
                    <a:pt x="383" y="15"/>
                  </a:lnTo>
                  <a:lnTo>
                    <a:pt x="383" y="14"/>
                  </a:lnTo>
                  <a:lnTo>
                    <a:pt x="384" y="14"/>
                  </a:lnTo>
                  <a:lnTo>
                    <a:pt x="384" y="14"/>
                  </a:lnTo>
                  <a:lnTo>
                    <a:pt x="386" y="14"/>
                  </a:lnTo>
                  <a:lnTo>
                    <a:pt x="386" y="14"/>
                  </a:lnTo>
                  <a:lnTo>
                    <a:pt x="387" y="14"/>
                  </a:lnTo>
                  <a:lnTo>
                    <a:pt x="387" y="15"/>
                  </a:lnTo>
                  <a:lnTo>
                    <a:pt x="388" y="14"/>
                  </a:lnTo>
                  <a:lnTo>
                    <a:pt x="388" y="14"/>
                  </a:lnTo>
                  <a:lnTo>
                    <a:pt x="389" y="14"/>
                  </a:lnTo>
                  <a:lnTo>
                    <a:pt x="389" y="15"/>
                  </a:lnTo>
                  <a:lnTo>
                    <a:pt x="391" y="15"/>
                  </a:lnTo>
                  <a:lnTo>
                    <a:pt x="391" y="14"/>
                  </a:lnTo>
                  <a:lnTo>
                    <a:pt x="392" y="14"/>
                  </a:lnTo>
                  <a:lnTo>
                    <a:pt x="392" y="15"/>
                  </a:lnTo>
                  <a:lnTo>
                    <a:pt x="393" y="15"/>
                  </a:lnTo>
                  <a:lnTo>
                    <a:pt x="393" y="14"/>
                  </a:lnTo>
                  <a:lnTo>
                    <a:pt x="395" y="15"/>
                  </a:lnTo>
                  <a:lnTo>
                    <a:pt x="395" y="15"/>
                  </a:lnTo>
                  <a:lnTo>
                    <a:pt x="396" y="15"/>
                  </a:lnTo>
                  <a:lnTo>
                    <a:pt x="396" y="15"/>
                  </a:lnTo>
                  <a:lnTo>
                    <a:pt x="397" y="15"/>
                  </a:lnTo>
                  <a:lnTo>
                    <a:pt x="397" y="14"/>
                  </a:lnTo>
                  <a:lnTo>
                    <a:pt x="398" y="15"/>
                  </a:lnTo>
                  <a:lnTo>
                    <a:pt x="398" y="15"/>
                  </a:lnTo>
                  <a:lnTo>
                    <a:pt x="400" y="15"/>
                  </a:lnTo>
                  <a:lnTo>
                    <a:pt x="400" y="15"/>
                  </a:lnTo>
                  <a:lnTo>
                    <a:pt x="401" y="15"/>
                  </a:lnTo>
                  <a:lnTo>
                    <a:pt x="401" y="14"/>
                  </a:lnTo>
                  <a:lnTo>
                    <a:pt x="402" y="14"/>
                  </a:lnTo>
                  <a:lnTo>
                    <a:pt x="402" y="15"/>
                  </a:lnTo>
                  <a:lnTo>
                    <a:pt x="404" y="15"/>
                  </a:lnTo>
                  <a:lnTo>
                    <a:pt x="404" y="14"/>
                  </a:lnTo>
                  <a:lnTo>
                    <a:pt x="405" y="14"/>
                  </a:lnTo>
                  <a:lnTo>
                    <a:pt x="405" y="15"/>
                  </a:lnTo>
                  <a:lnTo>
                    <a:pt x="406" y="15"/>
                  </a:lnTo>
                  <a:lnTo>
                    <a:pt x="406" y="14"/>
                  </a:lnTo>
                  <a:lnTo>
                    <a:pt x="407" y="15"/>
                  </a:lnTo>
                  <a:lnTo>
                    <a:pt x="407" y="15"/>
                  </a:lnTo>
                  <a:lnTo>
                    <a:pt x="409" y="15"/>
                  </a:lnTo>
                  <a:lnTo>
                    <a:pt x="409" y="14"/>
                  </a:lnTo>
                  <a:lnTo>
                    <a:pt x="410" y="15"/>
                  </a:lnTo>
                  <a:lnTo>
                    <a:pt x="410" y="15"/>
                  </a:lnTo>
                  <a:lnTo>
                    <a:pt x="411" y="15"/>
                  </a:lnTo>
                  <a:lnTo>
                    <a:pt x="411" y="14"/>
                  </a:lnTo>
                  <a:lnTo>
                    <a:pt x="413" y="15"/>
                  </a:lnTo>
                  <a:lnTo>
                    <a:pt x="413" y="15"/>
                  </a:lnTo>
                  <a:lnTo>
                    <a:pt x="414" y="15"/>
                  </a:lnTo>
                  <a:lnTo>
                    <a:pt x="414" y="14"/>
                  </a:lnTo>
                  <a:lnTo>
                    <a:pt x="415" y="14"/>
                  </a:lnTo>
                  <a:lnTo>
                    <a:pt x="415" y="15"/>
                  </a:lnTo>
                  <a:lnTo>
                    <a:pt x="416" y="15"/>
                  </a:lnTo>
                  <a:lnTo>
                    <a:pt x="416" y="14"/>
                  </a:lnTo>
                  <a:lnTo>
                    <a:pt x="418" y="14"/>
                  </a:lnTo>
                  <a:lnTo>
                    <a:pt x="418" y="15"/>
                  </a:lnTo>
                  <a:lnTo>
                    <a:pt x="419" y="15"/>
                  </a:lnTo>
                  <a:lnTo>
                    <a:pt x="419" y="14"/>
                  </a:lnTo>
                  <a:lnTo>
                    <a:pt x="420" y="14"/>
                  </a:lnTo>
                  <a:lnTo>
                    <a:pt x="420" y="14"/>
                  </a:lnTo>
                  <a:lnTo>
                    <a:pt x="421" y="14"/>
                  </a:lnTo>
                  <a:lnTo>
                    <a:pt x="421" y="15"/>
                  </a:lnTo>
                  <a:lnTo>
                    <a:pt x="423" y="14"/>
                  </a:lnTo>
                  <a:lnTo>
                    <a:pt x="423" y="12"/>
                  </a:lnTo>
                  <a:lnTo>
                    <a:pt x="424" y="14"/>
                  </a:lnTo>
                  <a:lnTo>
                    <a:pt x="424" y="14"/>
                  </a:lnTo>
                  <a:lnTo>
                    <a:pt x="425" y="14"/>
                  </a:lnTo>
                  <a:lnTo>
                    <a:pt x="425" y="14"/>
                  </a:lnTo>
                  <a:lnTo>
                    <a:pt x="427" y="14"/>
                  </a:lnTo>
                  <a:lnTo>
                    <a:pt x="427" y="14"/>
                  </a:lnTo>
                  <a:lnTo>
                    <a:pt x="428" y="14"/>
                  </a:lnTo>
                  <a:lnTo>
                    <a:pt x="428" y="12"/>
                  </a:lnTo>
                  <a:lnTo>
                    <a:pt x="429" y="12"/>
                  </a:lnTo>
                  <a:lnTo>
                    <a:pt x="429" y="14"/>
                  </a:lnTo>
                  <a:lnTo>
                    <a:pt x="430" y="14"/>
                  </a:lnTo>
                  <a:lnTo>
                    <a:pt x="430" y="14"/>
                  </a:lnTo>
                  <a:lnTo>
                    <a:pt x="432" y="14"/>
                  </a:lnTo>
                  <a:lnTo>
                    <a:pt x="432" y="14"/>
                  </a:lnTo>
                  <a:lnTo>
                    <a:pt x="433" y="14"/>
                  </a:lnTo>
                  <a:lnTo>
                    <a:pt x="433" y="14"/>
                  </a:lnTo>
                  <a:lnTo>
                    <a:pt x="434" y="14"/>
                  </a:lnTo>
                  <a:lnTo>
                    <a:pt x="434" y="14"/>
                  </a:lnTo>
                  <a:lnTo>
                    <a:pt x="436" y="14"/>
                  </a:lnTo>
                  <a:lnTo>
                    <a:pt x="436" y="15"/>
                  </a:lnTo>
                  <a:lnTo>
                    <a:pt x="437" y="14"/>
                  </a:lnTo>
                  <a:lnTo>
                    <a:pt x="437" y="14"/>
                  </a:lnTo>
                  <a:lnTo>
                    <a:pt x="438" y="14"/>
                  </a:lnTo>
                  <a:lnTo>
                    <a:pt x="438" y="15"/>
                  </a:lnTo>
                  <a:lnTo>
                    <a:pt x="439" y="14"/>
                  </a:lnTo>
                  <a:lnTo>
                    <a:pt x="439" y="12"/>
                  </a:lnTo>
                  <a:lnTo>
                    <a:pt x="441" y="14"/>
                  </a:lnTo>
                  <a:lnTo>
                    <a:pt x="441" y="15"/>
                  </a:lnTo>
                  <a:lnTo>
                    <a:pt x="442" y="15"/>
                  </a:lnTo>
                  <a:lnTo>
                    <a:pt x="442" y="14"/>
                  </a:lnTo>
                  <a:lnTo>
                    <a:pt x="443" y="14"/>
                  </a:lnTo>
                  <a:lnTo>
                    <a:pt x="443" y="15"/>
                  </a:lnTo>
                  <a:lnTo>
                    <a:pt x="445" y="14"/>
                  </a:lnTo>
                  <a:lnTo>
                    <a:pt x="445" y="14"/>
                  </a:lnTo>
                  <a:lnTo>
                    <a:pt x="446" y="14"/>
                  </a:lnTo>
                  <a:lnTo>
                    <a:pt x="446" y="15"/>
                  </a:lnTo>
                  <a:lnTo>
                    <a:pt x="447" y="15"/>
                  </a:lnTo>
                  <a:lnTo>
                    <a:pt x="447" y="14"/>
                  </a:lnTo>
                  <a:lnTo>
                    <a:pt x="448" y="14"/>
                  </a:lnTo>
                  <a:lnTo>
                    <a:pt x="448" y="14"/>
                  </a:lnTo>
                  <a:lnTo>
                    <a:pt x="450" y="14"/>
                  </a:lnTo>
                  <a:lnTo>
                    <a:pt x="450" y="15"/>
                  </a:lnTo>
                  <a:lnTo>
                    <a:pt x="451" y="15"/>
                  </a:lnTo>
                  <a:lnTo>
                    <a:pt x="451" y="14"/>
                  </a:lnTo>
                  <a:lnTo>
                    <a:pt x="452" y="14"/>
                  </a:lnTo>
                  <a:lnTo>
                    <a:pt x="452" y="15"/>
                  </a:lnTo>
                  <a:lnTo>
                    <a:pt x="453" y="15"/>
                  </a:lnTo>
                  <a:lnTo>
                    <a:pt x="453" y="14"/>
                  </a:lnTo>
                  <a:lnTo>
                    <a:pt x="455" y="14"/>
                  </a:lnTo>
                  <a:lnTo>
                    <a:pt x="455" y="15"/>
                  </a:lnTo>
                  <a:lnTo>
                    <a:pt x="456" y="15"/>
                  </a:lnTo>
                  <a:lnTo>
                    <a:pt x="456" y="14"/>
                  </a:lnTo>
                  <a:lnTo>
                    <a:pt x="457" y="14"/>
                  </a:lnTo>
                  <a:lnTo>
                    <a:pt x="457" y="15"/>
                  </a:lnTo>
                  <a:lnTo>
                    <a:pt x="459" y="15"/>
                  </a:lnTo>
                  <a:lnTo>
                    <a:pt x="459" y="14"/>
                  </a:lnTo>
                  <a:lnTo>
                    <a:pt x="460" y="15"/>
                  </a:lnTo>
                  <a:lnTo>
                    <a:pt x="460" y="15"/>
                  </a:lnTo>
                  <a:lnTo>
                    <a:pt x="461" y="15"/>
                  </a:lnTo>
                  <a:lnTo>
                    <a:pt x="461" y="15"/>
                  </a:lnTo>
                  <a:lnTo>
                    <a:pt x="462" y="15"/>
                  </a:lnTo>
                  <a:lnTo>
                    <a:pt x="462" y="15"/>
                  </a:lnTo>
                  <a:lnTo>
                    <a:pt x="464" y="15"/>
                  </a:lnTo>
                  <a:lnTo>
                    <a:pt x="464" y="15"/>
                  </a:lnTo>
                  <a:lnTo>
                    <a:pt x="465" y="15"/>
                  </a:lnTo>
                  <a:lnTo>
                    <a:pt x="465" y="15"/>
                  </a:lnTo>
                  <a:lnTo>
                    <a:pt x="466" y="15"/>
                  </a:lnTo>
                  <a:lnTo>
                    <a:pt x="466" y="15"/>
                  </a:lnTo>
                  <a:lnTo>
                    <a:pt x="468" y="15"/>
                  </a:lnTo>
                  <a:lnTo>
                    <a:pt x="468" y="15"/>
                  </a:lnTo>
                  <a:lnTo>
                    <a:pt x="469" y="15"/>
                  </a:lnTo>
                  <a:lnTo>
                    <a:pt x="469" y="15"/>
                  </a:lnTo>
                  <a:lnTo>
                    <a:pt x="470" y="15"/>
                  </a:lnTo>
                  <a:lnTo>
                    <a:pt x="470" y="14"/>
                  </a:lnTo>
                  <a:lnTo>
                    <a:pt x="471" y="15"/>
                  </a:lnTo>
                  <a:lnTo>
                    <a:pt x="471" y="15"/>
                  </a:lnTo>
                  <a:lnTo>
                    <a:pt x="473" y="15"/>
                  </a:lnTo>
                  <a:lnTo>
                    <a:pt x="473" y="16"/>
                  </a:lnTo>
                  <a:lnTo>
                    <a:pt x="474" y="15"/>
                  </a:lnTo>
                  <a:lnTo>
                    <a:pt x="474" y="15"/>
                  </a:lnTo>
                  <a:lnTo>
                    <a:pt x="475" y="15"/>
                  </a:lnTo>
                  <a:lnTo>
                    <a:pt x="475" y="15"/>
                  </a:lnTo>
                  <a:lnTo>
                    <a:pt x="477" y="15"/>
                  </a:lnTo>
                  <a:lnTo>
                    <a:pt x="477" y="14"/>
                  </a:lnTo>
                  <a:lnTo>
                    <a:pt x="478" y="15"/>
                  </a:lnTo>
                  <a:lnTo>
                    <a:pt x="478" y="15"/>
                  </a:lnTo>
                  <a:lnTo>
                    <a:pt x="479" y="15"/>
                  </a:lnTo>
                  <a:lnTo>
                    <a:pt x="479" y="16"/>
                  </a:lnTo>
                  <a:lnTo>
                    <a:pt x="480" y="16"/>
                  </a:lnTo>
                  <a:lnTo>
                    <a:pt x="480" y="15"/>
                  </a:lnTo>
                  <a:lnTo>
                    <a:pt x="482" y="15"/>
                  </a:lnTo>
                  <a:lnTo>
                    <a:pt x="482" y="16"/>
                  </a:lnTo>
                  <a:lnTo>
                    <a:pt x="483" y="16"/>
                  </a:lnTo>
                  <a:lnTo>
                    <a:pt x="483" y="15"/>
                  </a:lnTo>
                  <a:lnTo>
                    <a:pt x="484" y="15"/>
                  </a:lnTo>
                  <a:lnTo>
                    <a:pt x="484" y="16"/>
                  </a:lnTo>
                  <a:lnTo>
                    <a:pt x="485" y="16"/>
                  </a:lnTo>
                  <a:lnTo>
                    <a:pt x="485" y="16"/>
                  </a:lnTo>
                  <a:lnTo>
                    <a:pt x="487" y="16"/>
                  </a:lnTo>
                  <a:lnTo>
                    <a:pt x="487" y="15"/>
                  </a:lnTo>
                  <a:lnTo>
                    <a:pt x="488" y="15"/>
                  </a:lnTo>
                  <a:lnTo>
                    <a:pt x="488" y="16"/>
                  </a:lnTo>
                  <a:lnTo>
                    <a:pt x="489" y="16"/>
                  </a:lnTo>
                  <a:lnTo>
                    <a:pt x="489" y="16"/>
                  </a:lnTo>
                  <a:lnTo>
                    <a:pt x="491" y="16"/>
                  </a:lnTo>
                  <a:lnTo>
                    <a:pt x="491" y="15"/>
                  </a:lnTo>
                  <a:lnTo>
                    <a:pt x="492" y="15"/>
                  </a:lnTo>
                  <a:lnTo>
                    <a:pt x="492" y="16"/>
                  </a:lnTo>
                  <a:lnTo>
                    <a:pt x="493" y="16"/>
                  </a:lnTo>
                  <a:lnTo>
                    <a:pt x="493" y="15"/>
                  </a:lnTo>
                  <a:lnTo>
                    <a:pt x="494" y="15"/>
                  </a:lnTo>
                  <a:lnTo>
                    <a:pt x="494" y="16"/>
                  </a:lnTo>
                  <a:lnTo>
                    <a:pt x="496" y="16"/>
                  </a:lnTo>
                  <a:lnTo>
                    <a:pt x="496" y="15"/>
                  </a:lnTo>
                  <a:lnTo>
                    <a:pt x="497" y="16"/>
                  </a:lnTo>
                  <a:lnTo>
                    <a:pt x="497" y="16"/>
                  </a:lnTo>
                  <a:lnTo>
                    <a:pt x="498" y="16"/>
                  </a:lnTo>
                  <a:lnTo>
                    <a:pt x="498" y="15"/>
                  </a:lnTo>
                  <a:lnTo>
                    <a:pt x="500" y="16"/>
                  </a:lnTo>
                  <a:lnTo>
                    <a:pt x="500" y="16"/>
                  </a:lnTo>
                  <a:lnTo>
                    <a:pt x="501" y="16"/>
                  </a:lnTo>
                  <a:lnTo>
                    <a:pt x="501" y="16"/>
                  </a:lnTo>
                  <a:lnTo>
                    <a:pt x="502" y="16"/>
                  </a:lnTo>
                  <a:lnTo>
                    <a:pt x="502" y="18"/>
                  </a:lnTo>
                  <a:lnTo>
                    <a:pt x="503" y="18"/>
                  </a:lnTo>
                  <a:lnTo>
                    <a:pt x="503" y="16"/>
                  </a:lnTo>
                  <a:lnTo>
                    <a:pt x="505" y="18"/>
                  </a:lnTo>
                  <a:lnTo>
                    <a:pt x="505" y="18"/>
                  </a:lnTo>
                  <a:lnTo>
                    <a:pt x="506" y="16"/>
                  </a:lnTo>
                  <a:lnTo>
                    <a:pt x="506" y="16"/>
                  </a:lnTo>
                  <a:lnTo>
                    <a:pt x="507" y="16"/>
                  </a:lnTo>
                  <a:lnTo>
                    <a:pt x="507" y="18"/>
                  </a:lnTo>
                  <a:lnTo>
                    <a:pt x="508" y="18"/>
                  </a:lnTo>
                  <a:lnTo>
                    <a:pt x="508" y="16"/>
                  </a:lnTo>
                  <a:lnTo>
                    <a:pt x="510" y="16"/>
                  </a:lnTo>
                  <a:lnTo>
                    <a:pt x="510" y="18"/>
                  </a:lnTo>
                  <a:lnTo>
                    <a:pt x="511" y="18"/>
                  </a:lnTo>
                  <a:lnTo>
                    <a:pt x="511" y="16"/>
                  </a:lnTo>
                  <a:lnTo>
                    <a:pt x="512" y="16"/>
                  </a:lnTo>
                  <a:lnTo>
                    <a:pt x="512" y="18"/>
                  </a:lnTo>
                  <a:lnTo>
                    <a:pt x="514" y="18"/>
                  </a:lnTo>
                  <a:lnTo>
                    <a:pt x="514" y="16"/>
                  </a:lnTo>
                  <a:lnTo>
                    <a:pt x="515" y="16"/>
                  </a:lnTo>
                  <a:lnTo>
                    <a:pt x="515" y="18"/>
                  </a:lnTo>
                  <a:lnTo>
                    <a:pt x="516" y="18"/>
                  </a:lnTo>
                  <a:lnTo>
                    <a:pt x="516" y="16"/>
                  </a:lnTo>
                  <a:lnTo>
                    <a:pt x="517" y="16"/>
                  </a:lnTo>
                  <a:lnTo>
                    <a:pt x="517" y="18"/>
                  </a:lnTo>
                  <a:lnTo>
                    <a:pt x="519" y="18"/>
                  </a:lnTo>
                  <a:lnTo>
                    <a:pt x="519" y="16"/>
                  </a:lnTo>
                  <a:lnTo>
                    <a:pt x="520" y="16"/>
                  </a:lnTo>
                  <a:lnTo>
                    <a:pt x="520" y="18"/>
                  </a:lnTo>
                  <a:lnTo>
                    <a:pt x="521" y="18"/>
                  </a:lnTo>
                  <a:lnTo>
                    <a:pt x="521" y="18"/>
                  </a:lnTo>
                  <a:lnTo>
                    <a:pt x="523" y="18"/>
                  </a:lnTo>
                  <a:lnTo>
                    <a:pt x="523" y="18"/>
                  </a:lnTo>
                  <a:lnTo>
                    <a:pt x="524" y="18"/>
                  </a:lnTo>
                  <a:lnTo>
                    <a:pt x="524" y="18"/>
                  </a:lnTo>
                  <a:lnTo>
                    <a:pt x="525" y="18"/>
                  </a:lnTo>
                  <a:lnTo>
                    <a:pt x="525" y="19"/>
                  </a:lnTo>
                  <a:lnTo>
                    <a:pt x="526" y="19"/>
                  </a:lnTo>
                  <a:lnTo>
                    <a:pt x="526" y="18"/>
                  </a:lnTo>
                  <a:lnTo>
                    <a:pt x="528" y="18"/>
                  </a:lnTo>
                  <a:lnTo>
                    <a:pt x="528" y="18"/>
                  </a:lnTo>
                  <a:lnTo>
                    <a:pt x="529" y="18"/>
                  </a:lnTo>
                  <a:lnTo>
                    <a:pt x="529" y="18"/>
                  </a:lnTo>
                  <a:lnTo>
                    <a:pt x="530" y="18"/>
                  </a:lnTo>
                  <a:lnTo>
                    <a:pt x="530" y="18"/>
                  </a:lnTo>
                  <a:lnTo>
                    <a:pt x="532" y="18"/>
                  </a:lnTo>
                  <a:lnTo>
                    <a:pt x="532" y="18"/>
                  </a:lnTo>
                  <a:lnTo>
                    <a:pt x="533" y="18"/>
                  </a:lnTo>
                  <a:lnTo>
                    <a:pt x="533" y="19"/>
                  </a:lnTo>
                  <a:lnTo>
                    <a:pt x="534" y="18"/>
                  </a:lnTo>
                  <a:lnTo>
                    <a:pt x="534" y="18"/>
                  </a:lnTo>
                  <a:lnTo>
                    <a:pt x="535" y="18"/>
                  </a:lnTo>
                  <a:lnTo>
                    <a:pt x="535" y="18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538" y="18"/>
                  </a:lnTo>
                  <a:lnTo>
                    <a:pt x="538" y="18"/>
                  </a:lnTo>
                  <a:lnTo>
                    <a:pt x="539" y="18"/>
                  </a:lnTo>
                  <a:lnTo>
                    <a:pt x="539" y="18"/>
                  </a:lnTo>
                  <a:lnTo>
                    <a:pt x="540" y="18"/>
                  </a:lnTo>
                  <a:lnTo>
                    <a:pt x="540" y="19"/>
                  </a:lnTo>
                  <a:lnTo>
                    <a:pt x="542" y="19"/>
                  </a:lnTo>
                  <a:lnTo>
                    <a:pt x="542" y="18"/>
                  </a:lnTo>
                  <a:lnTo>
                    <a:pt x="543" y="18"/>
                  </a:lnTo>
                  <a:lnTo>
                    <a:pt x="543" y="19"/>
                  </a:lnTo>
                  <a:lnTo>
                    <a:pt x="544" y="18"/>
                  </a:lnTo>
                  <a:lnTo>
                    <a:pt x="544" y="16"/>
                  </a:lnTo>
                  <a:lnTo>
                    <a:pt x="546" y="18"/>
                  </a:lnTo>
                  <a:lnTo>
                    <a:pt x="546" y="18"/>
                  </a:lnTo>
                  <a:lnTo>
                    <a:pt x="547" y="18"/>
                  </a:lnTo>
                  <a:lnTo>
                    <a:pt x="547" y="18"/>
                  </a:lnTo>
                  <a:lnTo>
                    <a:pt x="548" y="18"/>
                  </a:lnTo>
                  <a:lnTo>
                    <a:pt x="548" y="18"/>
                  </a:lnTo>
                  <a:lnTo>
                    <a:pt x="549" y="18"/>
                  </a:lnTo>
                  <a:lnTo>
                    <a:pt x="549" y="18"/>
                  </a:lnTo>
                  <a:lnTo>
                    <a:pt x="551" y="18"/>
                  </a:lnTo>
                  <a:lnTo>
                    <a:pt x="551" y="18"/>
                  </a:lnTo>
                  <a:lnTo>
                    <a:pt x="552" y="18"/>
                  </a:lnTo>
                  <a:lnTo>
                    <a:pt x="552" y="18"/>
                  </a:lnTo>
                  <a:lnTo>
                    <a:pt x="553" y="18"/>
                  </a:lnTo>
                  <a:lnTo>
                    <a:pt x="553" y="18"/>
                  </a:lnTo>
                  <a:lnTo>
                    <a:pt x="555" y="18"/>
                  </a:lnTo>
                  <a:lnTo>
                    <a:pt x="555" y="18"/>
                  </a:lnTo>
                  <a:lnTo>
                    <a:pt x="556" y="18"/>
                  </a:lnTo>
                  <a:lnTo>
                    <a:pt x="556" y="19"/>
                  </a:lnTo>
                  <a:lnTo>
                    <a:pt x="557" y="18"/>
                  </a:lnTo>
                  <a:lnTo>
                    <a:pt x="557" y="18"/>
                  </a:lnTo>
                  <a:lnTo>
                    <a:pt x="558" y="18"/>
                  </a:lnTo>
                  <a:lnTo>
                    <a:pt x="558" y="18"/>
                  </a:lnTo>
                  <a:lnTo>
                    <a:pt x="560" y="18"/>
                  </a:lnTo>
                  <a:lnTo>
                    <a:pt x="560" y="18"/>
                  </a:lnTo>
                  <a:lnTo>
                    <a:pt x="561" y="18"/>
                  </a:lnTo>
                  <a:lnTo>
                    <a:pt x="561" y="18"/>
                  </a:lnTo>
                  <a:lnTo>
                    <a:pt x="562" y="18"/>
                  </a:lnTo>
                  <a:lnTo>
                    <a:pt x="562" y="19"/>
                  </a:lnTo>
                  <a:lnTo>
                    <a:pt x="564" y="19"/>
                  </a:lnTo>
                  <a:lnTo>
                    <a:pt x="564" y="18"/>
                  </a:lnTo>
                  <a:lnTo>
                    <a:pt x="565" y="18"/>
                  </a:lnTo>
                  <a:lnTo>
                    <a:pt x="565" y="19"/>
                  </a:lnTo>
                  <a:lnTo>
                    <a:pt x="566" y="18"/>
                  </a:lnTo>
                  <a:lnTo>
                    <a:pt x="566" y="18"/>
                  </a:lnTo>
                  <a:lnTo>
                    <a:pt x="567" y="18"/>
                  </a:lnTo>
                  <a:lnTo>
                    <a:pt x="567" y="18"/>
                  </a:lnTo>
                  <a:lnTo>
                    <a:pt x="569" y="18"/>
                  </a:lnTo>
                  <a:lnTo>
                    <a:pt x="569" y="19"/>
                  </a:lnTo>
                  <a:lnTo>
                    <a:pt x="570" y="19"/>
                  </a:lnTo>
                  <a:lnTo>
                    <a:pt x="570" y="18"/>
                  </a:lnTo>
                  <a:lnTo>
                    <a:pt x="571" y="18"/>
                  </a:lnTo>
                  <a:lnTo>
                    <a:pt x="571" y="19"/>
                  </a:lnTo>
                  <a:lnTo>
                    <a:pt x="572" y="19"/>
                  </a:lnTo>
                  <a:lnTo>
                    <a:pt x="572" y="18"/>
                  </a:lnTo>
                  <a:lnTo>
                    <a:pt x="574" y="18"/>
                  </a:lnTo>
                  <a:lnTo>
                    <a:pt x="574" y="19"/>
                  </a:lnTo>
                  <a:lnTo>
                    <a:pt x="575" y="19"/>
                  </a:lnTo>
                  <a:lnTo>
                    <a:pt x="575" y="19"/>
                  </a:lnTo>
                  <a:lnTo>
                    <a:pt x="576" y="19"/>
                  </a:lnTo>
                  <a:lnTo>
                    <a:pt x="576" y="19"/>
                  </a:lnTo>
                  <a:lnTo>
                    <a:pt x="578" y="19"/>
                  </a:lnTo>
                  <a:lnTo>
                    <a:pt x="578" y="19"/>
                  </a:lnTo>
                  <a:lnTo>
                    <a:pt x="579" y="19"/>
                  </a:lnTo>
                  <a:lnTo>
                    <a:pt x="579" y="20"/>
                  </a:lnTo>
                  <a:lnTo>
                    <a:pt x="580" y="20"/>
                  </a:lnTo>
                  <a:lnTo>
                    <a:pt x="580" y="19"/>
                  </a:lnTo>
                  <a:lnTo>
                    <a:pt x="581" y="19"/>
                  </a:lnTo>
                  <a:lnTo>
                    <a:pt x="581" y="20"/>
                  </a:lnTo>
                  <a:lnTo>
                    <a:pt x="583" y="19"/>
                  </a:lnTo>
                  <a:lnTo>
                    <a:pt x="583" y="19"/>
                  </a:lnTo>
                  <a:lnTo>
                    <a:pt x="584" y="19"/>
                  </a:lnTo>
                  <a:lnTo>
                    <a:pt x="584" y="20"/>
                  </a:lnTo>
                  <a:lnTo>
                    <a:pt x="585" y="20"/>
                  </a:lnTo>
                  <a:lnTo>
                    <a:pt x="585" y="19"/>
                  </a:lnTo>
                  <a:lnTo>
                    <a:pt x="587" y="20"/>
                  </a:lnTo>
                  <a:lnTo>
                    <a:pt x="587" y="20"/>
                  </a:lnTo>
                  <a:lnTo>
                    <a:pt x="588" y="20"/>
                  </a:lnTo>
                  <a:lnTo>
                    <a:pt x="588" y="20"/>
                  </a:lnTo>
                  <a:lnTo>
                    <a:pt x="589" y="20"/>
                  </a:lnTo>
                  <a:lnTo>
                    <a:pt x="589" y="20"/>
                  </a:lnTo>
                  <a:lnTo>
                    <a:pt x="590" y="20"/>
                  </a:lnTo>
                  <a:lnTo>
                    <a:pt x="590" y="20"/>
                  </a:lnTo>
                  <a:lnTo>
                    <a:pt x="592" y="20"/>
                  </a:lnTo>
                  <a:lnTo>
                    <a:pt x="592" y="20"/>
                  </a:lnTo>
                  <a:lnTo>
                    <a:pt x="593" y="20"/>
                  </a:lnTo>
                  <a:lnTo>
                    <a:pt x="593" y="21"/>
                  </a:lnTo>
                  <a:lnTo>
                    <a:pt x="594" y="21"/>
                  </a:lnTo>
                  <a:lnTo>
                    <a:pt x="594" y="20"/>
                  </a:lnTo>
                  <a:lnTo>
                    <a:pt x="596" y="20"/>
                  </a:lnTo>
                  <a:lnTo>
                    <a:pt x="596" y="21"/>
                  </a:lnTo>
                  <a:lnTo>
                    <a:pt x="597" y="21"/>
                  </a:lnTo>
                  <a:lnTo>
                    <a:pt x="597" y="21"/>
                  </a:lnTo>
                  <a:lnTo>
                    <a:pt x="598" y="21"/>
                  </a:lnTo>
                  <a:lnTo>
                    <a:pt x="598" y="21"/>
                  </a:lnTo>
                  <a:lnTo>
                    <a:pt x="599" y="21"/>
                  </a:lnTo>
                  <a:lnTo>
                    <a:pt x="599" y="23"/>
                  </a:lnTo>
                  <a:lnTo>
                    <a:pt x="601" y="23"/>
                  </a:lnTo>
                  <a:lnTo>
                    <a:pt x="601" y="21"/>
                  </a:lnTo>
                  <a:lnTo>
                    <a:pt x="602" y="21"/>
                  </a:lnTo>
                  <a:lnTo>
                    <a:pt x="602" y="21"/>
                  </a:lnTo>
                  <a:lnTo>
                    <a:pt x="603" y="21"/>
                  </a:lnTo>
                  <a:lnTo>
                    <a:pt x="603" y="23"/>
                  </a:lnTo>
                  <a:lnTo>
                    <a:pt x="604" y="23"/>
                  </a:lnTo>
                  <a:lnTo>
                    <a:pt x="604" y="21"/>
                  </a:lnTo>
                  <a:lnTo>
                    <a:pt x="606" y="21"/>
                  </a:lnTo>
                  <a:lnTo>
                    <a:pt x="606" y="23"/>
                  </a:lnTo>
                  <a:lnTo>
                    <a:pt x="607" y="23"/>
                  </a:lnTo>
                  <a:lnTo>
                    <a:pt x="607" y="21"/>
                  </a:lnTo>
                  <a:lnTo>
                    <a:pt x="608" y="21"/>
                  </a:lnTo>
                  <a:lnTo>
                    <a:pt x="608" y="23"/>
                  </a:lnTo>
                  <a:lnTo>
                    <a:pt x="610" y="23"/>
                  </a:lnTo>
                  <a:lnTo>
                    <a:pt x="610" y="21"/>
                  </a:lnTo>
                  <a:lnTo>
                    <a:pt x="611" y="21"/>
                  </a:lnTo>
                  <a:lnTo>
                    <a:pt x="611" y="23"/>
                  </a:lnTo>
                  <a:lnTo>
                    <a:pt x="612" y="23"/>
                  </a:lnTo>
                  <a:lnTo>
                    <a:pt x="612" y="21"/>
                  </a:lnTo>
                  <a:lnTo>
                    <a:pt x="613" y="21"/>
                  </a:lnTo>
                  <a:lnTo>
                    <a:pt x="613" y="23"/>
                  </a:lnTo>
                  <a:lnTo>
                    <a:pt x="615" y="23"/>
                  </a:lnTo>
                  <a:lnTo>
                    <a:pt x="615" y="21"/>
                  </a:lnTo>
                  <a:lnTo>
                    <a:pt x="616" y="23"/>
                  </a:lnTo>
                  <a:lnTo>
                    <a:pt x="616" y="23"/>
                  </a:lnTo>
                  <a:lnTo>
                    <a:pt x="617" y="23"/>
                  </a:lnTo>
                  <a:lnTo>
                    <a:pt x="617" y="21"/>
                  </a:lnTo>
                  <a:lnTo>
                    <a:pt x="619" y="21"/>
                  </a:lnTo>
                  <a:lnTo>
                    <a:pt x="619" y="23"/>
                  </a:lnTo>
                  <a:lnTo>
                    <a:pt x="620" y="23"/>
                  </a:lnTo>
                  <a:lnTo>
                    <a:pt x="620" y="23"/>
                  </a:lnTo>
                  <a:lnTo>
                    <a:pt x="621" y="23"/>
                  </a:lnTo>
                  <a:lnTo>
                    <a:pt x="621" y="21"/>
                  </a:lnTo>
                  <a:lnTo>
                    <a:pt x="622" y="21"/>
                  </a:lnTo>
                  <a:lnTo>
                    <a:pt x="622" y="23"/>
                  </a:lnTo>
                  <a:lnTo>
                    <a:pt x="624" y="23"/>
                  </a:lnTo>
                  <a:lnTo>
                    <a:pt x="624" y="21"/>
                  </a:lnTo>
                  <a:lnTo>
                    <a:pt x="625" y="23"/>
                  </a:lnTo>
                  <a:lnTo>
                    <a:pt x="625" y="23"/>
                  </a:lnTo>
                  <a:lnTo>
                    <a:pt x="626" y="23"/>
                  </a:lnTo>
                  <a:lnTo>
                    <a:pt x="626" y="23"/>
                  </a:lnTo>
                  <a:lnTo>
                    <a:pt x="627" y="23"/>
                  </a:lnTo>
                  <a:lnTo>
                    <a:pt x="627" y="23"/>
                  </a:lnTo>
                  <a:lnTo>
                    <a:pt x="629" y="23"/>
                  </a:lnTo>
                  <a:lnTo>
                    <a:pt x="629" y="23"/>
                  </a:lnTo>
                  <a:lnTo>
                    <a:pt x="630" y="23"/>
                  </a:lnTo>
                  <a:lnTo>
                    <a:pt x="630" y="23"/>
                  </a:lnTo>
                  <a:lnTo>
                    <a:pt x="631" y="23"/>
                  </a:lnTo>
                  <a:lnTo>
                    <a:pt x="631" y="21"/>
                  </a:lnTo>
                  <a:lnTo>
                    <a:pt x="633" y="23"/>
                  </a:lnTo>
                  <a:lnTo>
                    <a:pt x="633" y="23"/>
                  </a:lnTo>
                  <a:lnTo>
                    <a:pt x="634" y="23"/>
                  </a:lnTo>
                  <a:lnTo>
                    <a:pt x="634" y="23"/>
                  </a:lnTo>
                  <a:lnTo>
                    <a:pt x="635" y="23"/>
                  </a:lnTo>
                  <a:lnTo>
                    <a:pt x="635" y="24"/>
                  </a:lnTo>
                  <a:lnTo>
                    <a:pt x="636" y="23"/>
                  </a:lnTo>
                  <a:lnTo>
                    <a:pt x="636" y="23"/>
                  </a:lnTo>
                  <a:lnTo>
                    <a:pt x="638" y="23"/>
                  </a:lnTo>
                  <a:lnTo>
                    <a:pt x="638" y="23"/>
                  </a:lnTo>
                  <a:lnTo>
                    <a:pt x="639" y="23"/>
                  </a:lnTo>
                  <a:lnTo>
                    <a:pt x="639" y="23"/>
                  </a:lnTo>
                  <a:lnTo>
                    <a:pt x="640" y="23"/>
                  </a:lnTo>
                  <a:lnTo>
                    <a:pt x="640" y="23"/>
                  </a:lnTo>
                  <a:lnTo>
                    <a:pt x="642" y="23"/>
                  </a:lnTo>
                  <a:lnTo>
                    <a:pt x="642" y="23"/>
                  </a:lnTo>
                  <a:lnTo>
                    <a:pt x="643" y="23"/>
                  </a:lnTo>
                  <a:lnTo>
                    <a:pt x="643" y="23"/>
                  </a:lnTo>
                  <a:lnTo>
                    <a:pt x="644" y="23"/>
                  </a:lnTo>
                  <a:lnTo>
                    <a:pt x="644" y="23"/>
                  </a:lnTo>
                  <a:lnTo>
                    <a:pt x="645" y="23"/>
                  </a:lnTo>
                  <a:lnTo>
                    <a:pt x="645" y="23"/>
                  </a:lnTo>
                  <a:lnTo>
                    <a:pt x="647" y="23"/>
                  </a:lnTo>
                  <a:lnTo>
                    <a:pt x="647" y="21"/>
                  </a:lnTo>
                  <a:lnTo>
                    <a:pt x="648" y="23"/>
                  </a:lnTo>
                  <a:lnTo>
                    <a:pt x="648" y="23"/>
                  </a:lnTo>
                  <a:lnTo>
                    <a:pt x="649" y="23"/>
                  </a:lnTo>
                  <a:lnTo>
                    <a:pt x="649" y="23"/>
                  </a:lnTo>
                  <a:lnTo>
                    <a:pt x="651" y="23"/>
                  </a:lnTo>
                  <a:lnTo>
                    <a:pt x="651" y="23"/>
                  </a:lnTo>
                  <a:lnTo>
                    <a:pt x="652" y="23"/>
                  </a:lnTo>
                  <a:lnTo>
                    <a:pt x="652" y="23"/>
                  </a:lnTo>
                  <a:lnTo>
                    <a:pt x="653" y="23"/>
                  </a:lnTo>
                  <a:lnTo>
                    <a:pt x="653" y="23"/>
                  </a:lnTo>
                  <a:lnTo>
                    <a:pt x="654" y="23"/>
                  </a:lnTo>
                  <a:lnTo>
                    <a:pt x="654" y="23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7"/>
            <p:cNvSpPr>
              <a:spLocks/>
            </p:cNvSpPr>
            <p:nvPr/>
          </p:nvSpPr>
          <p:spPr bwMode="auto">
            <a:xfrm>
              <a:off x="5289843" y="2245501"/>
              <a:ext cx="653757" cy="585497"/>
            </a:xfrm>
            <a:custGeom>
              <a:avLst/>
              <a:gdLst/>
              <a:ahLst/>
              <a:cxnLst>
                <a:cxn ang="0">
                  <a:pos x="9" y="287"/>
                </a:cxn>
                <a:cxn ang="0">
                  <a:pos x="18" y="283"/>
                </a:cxn>
                <a:cxn ang="0">
                  <a:pos x="28" y="260"/>
                </a:cxn>
                <a:cxn ang="0">
                  <a:pos x="37" y="239"/>
                </a:cxn>
                <a:cxn ang="0">
                  <a:pos x="47" y="224"/>
                </a:cxn>
                <a:cxn ang="0">
                  <a:pos x="56" y="207"/>
                </a:cxn>
                <a:cxn ang="0">
                  <a:pos x="66" y="194"/>
                </a:cxn>
                <a:cxn ang="0">
                  <a:pos x="75" y="180"/>
                </a:cxn>
                <a:cxn ang="0">
                  <a:pos x="85" y="169"/>
                </a:cxn>
                <a:cxn ang="0">
                  <a:pos x="94" y="157"/>
                </a:cxn>
                <a:cxn ang="0">
                  <a:pos x="105" y="147"/>
                </a:cxn>
                <a:cxn ang="0">
                  <a:pos x="114" y="138"/>
                </a:cxn>
                <a:cxn ang="0">
                  <a:pos x="124" y="128"/>
                </a:cxn>
                <a:cxn ang="0">
                  <a:pos x="133" y="119"/>
                </a:cxn>
                <a:cxn ang="0">
                  <a:pos x="143" y="110"/>
                </a:cxn>
                <a:cxn ang="0">
                  <a:pos x="152" y="104"/>
                </a:cxn>
                <a:cxn ang="0">
                  <a:pos x="162" y="95"/>
                </a:cxn>
                <a:cxn ang="0">
                  <a:pos x="171" y="89"/>
                </a:cxn>
                <a:cxn ang="0">
                  <a:pos x="181" y="83"/>
                </a:cxn>
                <a:cxn ang="0">
                  <a:pos x="190" y="76"/>
                </a:cxn>
                <a:cxn ang="0">
                  <a:pos x="201" y="71"/>
                </a:cxn>
                <a:cxn ang="0">
                  <a:pos x="210" y="66"/>
                </a:cxn>
                <a:cxn ang="0">
                  <a:pos x="220" y="61"/>
                </a:cxn>
                <a:cxn ang="0">
                  <a:pos x="229" y="56"/>
                </a:cxn>
                <a:cxn ang="0">
                  <a:pos x="239" y="52"/>
                </a:cxn>
                <a:cxn ang="0">
                  <a:pos x="248" y="48"/>
                </a:cxn>
                <a:cxn ang="0">
                  <a:pos x="258" y="44"/>
                </a:cxn>
                <a:cxn ang="0">
                  <a:pos x="267" y="42"/>
                </a:cxn>
                <a:cxn ang="0">
                  <a:pos x="277" y="39"/>
                </a:cxn>
                <a:cxn ang="0">
                  <a:pos x="286" y="38"/>
                </a:cxn>
                <a:cxn ang="0">
                  <a:pos x="297" y="34"/>
                </a:cxn>
                <a:cxn ang="0">
                  <a:pos x="305" y="33"/>
                </a:cxn>
                <a:cxn ang="0">
                  <a:pos x="316" y="29"/>
                </a:cxn>
                <a:cxn ang="0">
                  <a:pos x="325" y="26"/>
                </a:cxn>
                <a:cxn ang="0">
                  <a:pos x="335" y="26"/>
                </a:cxn>
                <a:cxn ang="0">
                  <a:pos x="344" y="24"/>
                </a:cxn>
                <a:cxn ang="0">
                  <a:pos x="354" y="20"/>
                </a:cxn>
                <a:cxn ang="0">
                  <a:pos x="363" y="17"/>
                </a:cxn>
                <a:cxn ang="0">
                  <a:pos x="373" y="16"/>
                </a:cxn>
                <a:cxn ang="0">
                  <a:pos x="382" y="16"/>
                </a:cxn>
                <a:cxn ang="0">
                  <a:pos x="392" y="16"/>
                </a:cxn>
                <a:cxn ang="0">
                  <a:pos x="401" y="13"/>
                </a:cxn>
                <a:cxn ang="0">
                  <a:pos x="412" y="13"/>
                </a:cxn>
                <a:cxn ang="0">
                  <a:pos x="421" y="13"/>
                </a:cxn>
                <a:cxn ang="0">
                  <a:pos x="431" y="12"/>
                </a:cxn>
                <a:cxn ang="0">
                  <a:pos x="440" y="12"/>
                </a:cxn>
                <a:cxn ang="0">
                  <a:pos x="450" y="12"/>
                </a:cxn>
                <a:cxn ang="0">
                  <a:pos x="459" y="11"/>
                </a:cxn>
                <a:cxn ang="0">
                  <a:pos x="469" y="9"/>
                </a:cxn>
                <a:cxn ang="0">
                  <a:pos x="478" y="9"/>
                </a:cxn>
                <a:cxn ang="0">
                  <a:pos x="488" y="7"/>
                </a:cxn>
                <a:cxn ang="0">
                  <a:pos x="497" y="8"/>
                </a:cxn>
                <a:cxn ang="0">
                  <a:pos x="508" y="7"/>
                </a:cxn>
                <a:cxn ang="0">
                  <a:pos x="517" y="8"/>
                </a:cxn>
                <a:cxn ang="0">
                  <a:pos x="527" y="7"/>
                </a:cxn>
                <a:cxn ang="0">
                  <a:pos x="536" y="7"/>
                </a:cxn>
                <a:cxn ang="0">
                  <a:pos x="546" y="7"/>
                </a:cxn>
                <a:cxn ang="0">
                  <a:pos x="555" y="6"/>
                </a:cxn>
                <a:cxn ang="0">
                  <a:pos x="565" y="4"/>
                </a:cxn>
                <a:cxn ang="0">
                  <a:pos x="574" y="3"/>
                </a:cxn>
                <a:cxn ang="0">
                  <a:pos x="584" y="4"/>
                </a:cxn>
                <a:cxn ang="0">
                  <a:pos x="593" y="2"/>
                </a:cxn>
              </a:cxnLst>
              <a:rect l="0" t="0" r="r" b="b"/>
              <a:pathLst>
                <a:path w="600" h="287">
                  <a:moveTo>
                    <a:pt x="0" y="287"/>
                  </a:moveTo>
                  <a:lnTo>
                    <a:pt x="0" y="287"/>
                  </a:lnTo>
                  <a:lnTo>
                    <a:pt x="1" y="287"/>
                  </a:lnTo>
                  <a:lnTo>
                    <a:pt x="1" y="287"/>
                  </a:lnTo>
                  <a:lnTo>
                    <a:pt x="2" y="287"/>
                  </a:lnTo>
                  <a:lnTo>
                    <a:pt x="2" y="287"/>
                  </a:lnTo>
                  <a:lnTo>
                    <a:pt x="3" y="287"/>
                  </a:lnTo>
                  <a:lnTo>
                    <a:pt x="3" y="287"/>
                  </a:lnTo>
                  <a:lnTo>
                    <a:pt x="5" y="287"/>
                  </a:lnTo>
                  <a:lnTo>
                    <a:pt x="5" y="287"/>
                  </a:lnTo>
                  <a:lnTo>
                    <a:pt x="6" y="287"/>
                  </a:lnTo>
                  <a:lnTo>
                    <a:pt x="6" y="287"/>
                  </a:lnTo>
                  <a:lnTo>
                    <a:pt x="7" y="287"/>
                  </a:lnTo>
                  <a:lnTo>
                    <a:pt x="7" y="287"/>
                  </a:lnTo>
                  <a:lnTo>
                    <a:pt x="9" y="287"/>
                  </a:lnTo>
                  <a:lnTo>
                    <a:pt x="9" y="287"/>
                  </a:lnTo>
                  <a:lnTo>
                    <a:pt x="10" y="287"/>
                  </a:lnTo>
                  <a:lnTo>
                    <a:pt x="10" y="285"/>
                  </a:lnTo>
                  <a:lnTo>
                    <a:pt x="11" y="285"/>
                  </a:lnTo>
                  <a:lnTo>
                    <a:pt x="11" y="287"/>
                  </a:lnTo>
                  <a:lnTo>
                    <a:pt x="12" y="287"/>
                  </a:lnTo>
                  <a:lnTo>
                    <a:pt x="12" y="285"/>
                  </a:lnTo>
                  <a:lnTo>
                    <a:pt x="14" y="285"/>
                  </a:lnTo>
                  <a:lnTo>
                    <a:pt x="14" y="287"/>
                  </a:lnTo>
                  <a:lnTo>
                    <a:pt x="15" y="285"/>
                  </a:lnTo>
                  <a:lnTo>
                    <a:pt x="15" y="285"/>
                  </a:lnTo>
                  <a:lnTo>
                    <a:pt x="16" y="285"/>
                  </a:lnTo>
                  <a:lnTo>
                    <a:pt x="16" y="287"/>
                  </a:lnTo>
                  <a:lnTo>
                    <a:pt x="18" y="285"/>
                  </a:lnTo>
                  <a:lnTo>
                    <a:pt x="18" y="283"/>
                  </a:lnTo>
                  <a:lnTo>
                    <a:pt x="19" y="283"/>
                  </a:lnTo>
                  <a:lnTo>
                    <a:pt x="19" y="280"/>
                  </a:lnTo>
                  <a:lnTo>
                    <a:pt x="20" y="279"/>
                  </a:lnTo>
                  <a:lnTo>
                    <a:pt x="20" y="276"/>
                  </a:lnTo>
                  <a:lnTo>
                    <a:pt x="21" y="275"/>
                  </a:lnTo>
                  <a:lnTo>
                    <a:pt x="21" y="273"/>
                  </a:lnTo>
                  <a:lnTo>
                    <a:pt x="23" y="273"/>
                  </a:lnTo>
                  <a:lnTo>
                    <a:pt x="23" y="270"/>
                  </a:lnTo>
                  <a:lnTo>
                    <a:pt x="24" y="270"/>
                  </a:lnTo>
                  <a:lnTo>
                    <a:pt x="24" y="267"/>
                  </a:lnTo>
                  <a:lnTo>
                    <a:pt x="25" y="266"/>
                  </a:lnTo>
                  <a:lnTo>
                    <a:pt x="25" y="264"/>
                  </a:lnTo>
                  <a:lnTo>
                    <a:pt x="27" y="264"/>
                  </a:lnTo>
                  <a:lnTo>
                    <a:pt x="27" y="261"/>
                  </a:lnTo>
                  <a:lnTo>
                    <a:pt x="28" y="260"/>
                  </a:lnTo>
                  <a:lnTo>
                    <a:pt x="28" y="258"/>
                  </a:lnTo>
                  <a:lnTo>
                    <a:pt x="29" y="257"/>
                  </a:lnTo>
                  <a:lnTo>
                    <a:pt x="29" y="256"/>
                  </a:lnTo>
                  <a:lnTo>
                    <a:pt x="30" y="256"/>
                  </a:lnTo>
                  <a:lnTo>
                    <a:pt x="30" y="252"/>
                  </a:lnTo>
                  <a:lnTo>
                    <a:pt x="32" y="252"/>
                  </a:lnTo>
                  <a:lnTo>
                    <a:pt x="32" y="251"/>
                  </a:lnTo>
                  <a:lnTo>
                    <a:pt x="33" y="249"/>
                  </a:lnTo>
                  <a:lnTo>
                    <a:pt x="33" y="247"/>
                  </a:lnTo>
                  <a:lnTo>
                    <a:pt x="34" y="247"/>
                  </a:lnTo>
                  <a:lnTo>
                    <a:pt x="34" y="244"/>
                  </a:lnTo>
                  <a:lnTo>
                    <a:pt x="35" y="244"/>
                  </a:lnTo>
                  <a:lnTo>
                    <a:pt x="35" y="243"/>
                  </a:lnTo>
                  <a:lnTo>
                    <a:pt x="37" y="242"/>
                  </a:lnTo>
                  <a:lnTo>
                    <a:pt x="37" y="239"/>
                  </a:lnTo>
                  <a:lnTo>
                    <a:pt x="38" y="239"/>
                  </a:lnTo>
                  <a:lnTo>
                    <a:pt x="38" y="238"/>
                  </a:lnTo>
                  <a:lnTo>
                    <a:pt x="39" y="237"/>
                  </a:lnTo>
                  <a:lnTo>
                    <a:pt x="39" y="235"/>
                  </a:lnTo>
                  <a:lnTo>
                    <a:pt x="41" y="235"/>
                  </a:lnTo>
                  <a:lnTo>
                    <a:pt x="41" y="233"/>
                  </a:lnTo>
                  <a:lnTo>
                    <a:pt x="42" y="233"/>
                  </a:lnTo>
                  <a:lnTo>
                    <a:pt x="42" y="230"/>
                  </a:lnTo>
                  <a:lnTo>
                    <a:pt x="43" y="230"/>
                  </a:lnTo>
                  <a:lnTo>
                    <a:pt x="43" y="229"/>
                  </a:lnTo>
                  <a:lnTo>
                    <a:pt x="44" y="229"/>
                  </a:lnTo>
                  <a:lnTo>
                    <a:pt x="44" y="226"/>
                  </a:lnTo>
                  <a:lnTo>
                    <a:pt x="46" y="225"/>
                  </a:lnTo>
                  <a:lnTo>
                    <a:pt x="46" y="224"/>
                  </a:lnTo>
                  <a:lnTo>
                    <a:pt x="47" y="224"/>
                  </a:lnTo>
                  <a:lnTo>
                    <a:pt x="47" y="222"/>
                  </a:lnTo>
                  <a:lnTo>
                    <a:pt x="48" y="222"/>
                  </a:lnTo>
                  <a:lnTo>
                    <a:pt x="48" y="220"/>
                  </a:lnTo>
                  <a:lnTo>
                    <a:pt x="50" y="220"/>
                  </a:lnTo>
                  <a:lnTo>
                    <a:pt x="50" y="217"/>
                  </a:lnTo>
                  <a:lnTo>
                    <a:pt x="51" y="217"/>
                  </a:lnTo>
                  <a:lnTo>
                    <a:pt x="51" y="215"/>
                  </a:lnTo>
                  <a:lnTo>
                    <a:pt x="52" y="215"/>
                  </a:lnTo>
                  <a:lnTo>
                    <a:pt x="52" y="213"/>
                  </a:lnTo>
                  <a:lnTo>
                    <a:pt x="53" y="213"/>
                  </a:lnTo>
                  <a:lnTo>
                    <a:pt x="53" y="211"/>
                  </a:lnTo>
                  <a:lnTo>
                    <a:pt x="55" y="211"/>
                  </a:lnTo>
                  <a:lnTo>
                    <a:pt x="55" y="210"/>
                  </a:lnTo>
                  <a:lnTo>
                    <a:pt x="56" y="210"/>
                  </a:lnTo>
                  <a:lnTo>
                    <a:pt x="56" y="207"/>
                  </a:lnTo>
                  <a:lnTo>
                    <a:pt x="57" y="207"/>
                  </a:lnTo>
                  <a:lnTo>
                    <a:pt x="57" y="206"/>
                  </a:lnTo>
                  <a:lnTo>
                    <a:pt x="59" y="205"/>
                  </a:lnTo>
                  <a:lnTo>
                    <a:pt x="59" y="203"/>
                  </a:lnTo>
                  <a:lnTo>
                    <a:pt x="60" y="203"/>
                  </a:lnTo>
                  <a:lnTo>
                    <a:pt x="60" y="202"/>
                  </a:lnTo>
                  <a:lnTo>
                    <a:pt x="61" y="202"/>
                  </a:lnTo>
                  <a:lnTo>
                    <a:pt x="61" y="199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64" y="197"/>
                  </a:lnTo>
                  <a:lnTo>
                    <a:pt x="64" y="196"/>
                  </a:lnTo>
                  <a:lnTo>
                    <a:pt x="65" y="196"/>
                  </a:lnTo>
                  <a:lnTo>
                    <a:pt x="65" y="194"/>
                  </a:lnTo>
                  <a:lnTo>
                    <a:pt x="66" y="194"/>
                  </a:lnTo>
                  <a:lnTo>
                    <a:pt x="66" y="193"/>
                  </a:lnTo>
                  <a:lnTo>
                    <a:pt x="67" y="192"/>
                  </a:lnTo>
                  <a:lnTo>
                    <a:pt x="67" y="190"/>
                  </a:lnTo>
                  <a:lnTo>
                    <a:pt x="69" y="190"/>
                  </a:lnTo>
                  <a:lnTo>
                    <a:pt x="69" y="189"/>
                  </a:lnTo>
                  <a:lnTo>
                    <a:pt x="70" y="188"/>
                  </a:lnTo>
                  <a:lnTo>
                    <a:pt x="70" y="188"/>
                  </a:lnTo>
                  <a:lnTo>
                    <a:pt x="71" y="188"/>
                  </a:lnTo>
                  <a:lnTo>
                    <a:pt x="71" y="185"/>
                  </a:lnTo>
                  <a:lnTo>
                    <a:pt x="73" y="185"/>
                  </a:lnTo>
                  <a:lnTo>
                    <a:pt x="73" y="184"/>
                  </a:lnTo>
                  <a:lnTo>
                    <a:pt x="74" y="184"/>
                  </a:lnTo>
                  <a:lnTo>
                    <a:pt x="74" y="181"/>
                  </a:lnTo>
                  <a:lnTo>
                    <a:pt x="75" y="181"/>
                  </a:lnTo>
                  <a:lnTo>
                    <a:pt x="75" y="180"/>
                  </a:lnTo>
                  <a:lnTo>
                    <a:pt x="76" y="180"/>
                  </a:lnTo>
                  <a:lnTo>
                    <a:pt x="76" y="179"/>
                  </a:lnTo>
                  <a:lnTo>
                    <a:pt x="78" y="178"/>
                  </a:lnTo>
                  <a:lnTo>
                    <a:pt x="78" y="176"/>
                  </a:lnTo>
                  <a:lnTo>
                    <a:pt x="79" y="176"/>
                  </a:lnTo>
                  <a:lnTo>
                    <a:pt x="79" y="175"/>
                  </a:lnTo>
                  <a:lnTo>
                    <a:pt x="80" y="175"/>
                  </a:lnTo>
                  <a:lnTo>
                    <a:pt x="80" y="174"/>
                  </a:lnTo>
                  <a:lnTo>
                    <a:pt x="82" y="174"/>
                  </a:lnTo>
                  <a:lnTo>
                    <a:pt x="82" y="171"/>
                  </a:lnTo>
                  <a:lnTo>
                    <a:pt x="83" y="172"/>
                  </a:lnTo>
                  <a:lnTo>
                    <a:pt x="83" y="170"/>
                  </a:lnTo>
                  <a:lnTo>
                    <a:pt x="84" y="170"/>
                  </a:lnTo>
                  <a:lnTo>
                    <a:pt x="84" y="169"/>
                  </a:lnTo>
                  <a:lnTo>
                    <a:pt x="85" y="169"/>
                  </a:lnTo>
                  <a:lnTo>
                    <a:pt x="85" y="167"/>
                  </a:lnTo>
                  <a:lnTo>
                    <a:pt x="87" y="166"/>
                  </a:lnTo>
                  <a:lnTo>
                    <a:pt x="87" y="166"/>
                  </a:lnTo>
                  <a:lnTo>
                    <a:pt x="88" y="166"/>
                  </a:lnTo>
                  <a:lnTo>
                    <a:pt x="88" y="163"/>
                  </a:lnTo>
                  <a:lnTo>
                    <a:pt x="89" y="163"/>
                  </a:lnTo>
                  <a:lnTo>
                    <a:pt x="89" y="162"/>
                  </a:lnTo>
                  <a:lnTo>
                    <a:pt x="91" y="162"/>
                  </a:lnTo>
                  <a:lnTo>
                    <a:pt x="91" y="161"/>
                  </a:lnTo>
                  <a:lnTo>
                    <a:pt x="92" y="161"/>
                  </a:lnTo>
                  <a:lnTo>
                    <a:pt x="92" y="160"/>
                  </a:lnTo>
                  <a:lnTo>
                    <a:pt x="93" y="160"/>
                  </a:lnTo>
                  <a:lnTo>
                    <a:pt x="93" y="158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6" y="157"/>
                  </a:lnTo>
                  <a:lnTo>
                    <a:pt x="96" y="156"/>
                  </a:lnTo>
                  <a:lnTo>
                    <a:pt x="97" y="156"/>
                  </a:lnTo>
                  <a:lnTo>
                    <a:pt x="97" y="154"/>
                  </a:lnTo>
                  <a:lnTo>
                    <a:pt x="98" y="153"/>
                  </a:lnTo>
                  <a:lnTo>
                    <a:pt x="98" y="152"/>
                  </a:lnTo>
                  <a:lnTo>
                    <a:pt x="99" y="152"/>
                  </a:lnTo>
                  <a:lnTo>
                    <a:pt x="99" y="151"/>
                  </a:lnTo>
                  <a:lnTo>
                    <a:pt x="101" y="151"/>
                  </a:lnTo>
                  <a:lnTo>
                    <a:pt x="101" y="149"/>
                  </a:lnTo>
                  <a:lnTo>
                    <a:pt x="102" y="149"/>
                  </a:lnTo>
                  <a:lnTo>
                    <a:pt x="102" y="148"/>
                  </a:lnTo>
                  <a:lnTo>
                    <a:pt x="103" y="148"/>
                  </a:lnTo>
                  <a:lnTo>
                    <a:pt x="103" y="147"/>
                  </a:lnTo>
                  <a:lnTo>
                    <a:pt x="105" y="147"/>
                  </a:lnTo>
                  <a:lnTo>
                    <a:pt x="105" y="145"/>
                  </a:lnTo>
                  <a:lnTo>
                    <a:pt x="106" y="145"/>
                  </a:lnTo>
                  <a:lnTo>
                    <a:pt x="106" y="144"/>
                  </a:lnTo>
                  <a:lnTo>
                    <a:pt x="107" y="144"/>
                  </a:lnTo>
                  <a:lnTo>
                    <a:pt x="107" y="143"/>
                  </a:lnTo>
                  <a:lnTo>
                    <a:pt x="108" y="143"/>
                  </a:lnTo>
                  <a:lnTo>
                    <a:pt x="108" y="142"/>
                  </a:lnTo>
                  <a:lnTo>
                    <a:pt x="110" y="142"/>
                  </a:lnTo>
                  <a:lnTo>
                    <a:pt x="110" y="140"/>
                  </a:lnTo>
                  <a:lnTo>
                    <a:pt x="111" y="140"/>
                  </a:lnTo>
                  <a:lnTo>
                    <a:pt x="111" y="139"/>
                  </a:lnTo>
                  <a:lnTo>
                    <a:pt x="112" y="138"/>
                  </a:lnTo>
                  <a:lnTo>
                    <a:pt x="112" y="136"/>
                  </a:lnTo>
                  <a:lnTo>
                    <a:pt x="114" y="136"/>
                  </a:lnTo>
                  <a:lnTo>
                    <a:pt x="114" y="138"/>
                  </a:lnTo>
                  <a:lnTo>
                    <a:pt x="115" y="136"/>
                  </a:lnTo>
                  <a:lnTo>
                    <a:pt x="115" y="135"/>
                  </a:lnTo>
                  <a:lnTo>
                    <a:pt x="116" y="135"/>
                  </a:lnTo>
                  <a:lnTo>
                    <a:pt x="116" y="134"/>
                  </a:lnTo>
                  <a:lnTo>
                    <a:pt x="117" y="134"/>
                  </a:lnTo>
                  <a:lnTo>
                    <a:pt x="117" y="133"/>
                  </a:lnTo>
                  <a:lnTo>
                    <a:pt x="119" y="131"/>
                  </a:lnTo>
                  <a:lnTo>
                    <a:pt x="119" y="131"/>
                  </a:lnTo>
                  <a:lnTo>
                    <a:pt x="120" y="131"/>
                  </a:lnTo>
                  <a:lnTo>
                    <a:pt x="120" y="130"/>
                  </a:lnTo>
                  <a:lnTo>
                    <a:pt x="121" y="130"/>
                  </a:lnTo>
                  <a:lnTo>
                    <a:pt x="121" y="129"/>
                  </a:lnTo>
                  <a:lnTo>
                    <a:pt x="122" y="130"/>
                  </a:lnTo>
                  <a:lnTo>
                    <a:pt x="122" y="128"/>
                  </a:lnTo>
                  <a:lnTo>
                    <a:pt x="124" y="128"/>
                  </a:lnTo>
                  <a:lnTo>
                    <a:pt x="124" y="126"/>
                  </a:lnTo>
                  <a:lnTo>
                    <a:pt x="125" y="126"/>
                  </a:lnTo>
                  <a:lnTo>
                    <a:pt x="125" y="125"/>
                  </a:lnTo>
                  <a:lnTo>
                    <a:pt x="126" y="125"/>
                  </a:lnTo>
                  <a:lnTo>
                    <a:pt x="126" y="125"/>
                  </a:lnTo>
                  <a:lnTo>
                    <a:pt x="128" y="124"/>
                  </a:lnTo>
                  <a:lnTo>
                    <a:pt x="128" y="122"/>
                  </a:lnTo>
                  <a:lnTo>
                    <a:pt x="129" y="122"/>
                  </a:lnTo>
                  <a:lnTo>
                    <a:pt x="129" y="121"/>
                  </a:lnTo>
                  <a:lnTo>
                    <a:pt x="130" y="121"/>
                  </a:lnTo>
                  <a:lnTo>
                    <a:pt x="130" y="120"/>
                  </a:lnTo>
                  <a:lnTo>
                    <a:pt x="131" y="120"/>
                  </a:lnTo>
                  <a:lnTo>
                    <a:pt x="131" y="121"/>
                  </a:lnTo>
                  <a:lnTo>
                    <a:pt x="133" y="119"/>
                  </a:lnTo>
                  <a:lnTo>
                    <a:pt x="133" y="119"/>
                  </a:lnTo>
                  <a:lnTo>
                    <a:pt x="134" y="119"/>
                  </a:lnTo>
                  <a:lnTo>
                    <a:pt x="134" y="117"/>
                  </a:lnTo>
                  <a:lnTo>
                    <a:pt x="135" y="117"/>
                  </a:lnTo>
                  <a:lnTo>
                    <a:pt x="135" y="116"/>
                  </a:lnTo>
                  <a:lnTo>
                    <a:pt x="137" y="116"/>
                  </a:lnTo>
                  <a:lnTo>
                    <a:pt x="137" y="115"/>
                  </a:lnTo>
                  <a:lnTo>
                    <a:pt x="138" y="115"/>
                  </a:lnTo>
                  <a:lnTo>
                    <a:pt x="138" y="113"/>
                  </a:lnTo>
                  <a:lnTo>
                    <a:pt x="139" y="113"/>
                  </a:lnTo>
                  <a:lnTo>
                    <a:pt x="139" y="112"/>
                  </a:lnTo>
                  <a:lnTo>
                    <a:pt x="140" y="112"/>
                  </a:lnTo>
                  <a:lnTo>
                    <a:pt x="140" y="111"/>
                  </a:lnTo>
                  <a:lnTo>
                    <a:pt x="142" y="111"/>
                  </a:lnTo>
                  <a:lnTo>
                    <a:pt x="142" y="110"/>
                  </a:lnTo>
                  <a:lnTo>
                    <a:pt x="143" y="110"/>
                  </a:lnTo>
                  <a:lnTo>
                    <a:pt x="143" y="110"/>
                  </a:lnTo>
                  <a:lnTo>
                    <a:pt x="144" y="110"/>
                  </a:lnTo>
                  <a:lnTo>
                    <a:pt x="144" y="108"/>
                  </a:lnTo>
                  <a:lnTo>
                    <a:pt x="146" y="108"/>
                  </a:lnTo>
                  <a:lnTo>
                    <a:pt x="146" y="107"/>
                  </a:lnTo>
                  <a:lnTo>
                    <a:pt x="147" y="107"/>
                  </a:lnTo>
                  <a:lnTo>
                    <a:pt x="147" y="106"/>
                  </a:lnTo>
                  <a:lnTo>
                    <a:pt x="148" y="106"/>
                  </a:lnTo>
                  <a:lnTo>
                    <a:pt x="148" y="106"/>
                  </a:lnTo>
                  <a:lnTo>
                    <a:pt x="149" y="106"/>
                  </a:lnTo>
                  <a:lnTo>
                    <a:pt x="149" y="104"/>
                  </a:lnTo>
                  <a:lnTo>
                    <a:pt x="151" y="104"/>
                  </a:lnTo>
                  <a:lnTo>
                    <a:pt x="151" y="103"/>
                  </a:lnTo>
                  <a:lnTo>
                    <a:pt x="152" y="103"/>
                  </a:lnTo>
                  <a:lnTo>
                    <a:pt x="152" y="104"/>
                  </a:lnTo>
                  <a:lnTo>
                    <a:pt x="153" y="103"/>
                  </a:lnTo>
                  <a:lnTo>
                    <a:pt x="153" y="102"/>
                  </a:lnTo>
                  <a:lnTo>
                    <a:pt x="154" y="102"/>
                  </a:lnTo>
                  <a:lnTo>
                    <a:pt x="154" y="101"/>
                  </a:lnTo>
                  <a:lnTo>
                    <a:pt x="156" y="101"/>
                  </a:lnTo>
                  <a:lnTo>
                    <a:pt x="156" y="101"/>
                  </a:lnTo>
                  <a:lnTo>
                    <a:pt x="157" y="101"/>
                  </a:lnTo>
                  <a:lnTo>
                    <a:pt x="157" y="99"/>
                  </a:lnTo>
                  <a:lnTo>
                    <a:pt x="158" y="99"/>
                  </a:lnTo>
                  <a:lnTo>
                    <a:pt x="158" y="98"/>
                  </a:lnTo>
                  <a:lnTo>
                    <a:pt x="160" y="98"/>
                  </a:lnTo>
                  <a:lnTo>
                    <a:pt x="160" y="97"/>
                  </a:lnTo>
                  <a:lnTo>
                    <a:pt x="161" y="97"/>
                  </a:lnTo>
                  <a:lnTo>
                    <a:pt x="161" y="97"/>
                  </a:lnTo>
                  <a:lnTo>
                    <a:pt x="162" y="95"/>
                  </a:lnTo>
                  <a:lnTo>
                    <a:pt x="162" y="95"/>
                  </a:lnTo>
                  <a:lnTo>
                    <a:pt x="163" y="95"/>
                  </a:lnTo>
                  <a:lnTo>
                    <a:pt x="163" y="94"/>
                  </a:lnTo>
                  <a:lnTo>
                    <a:pt x="165" y="94"/>
                  </a:lnTo>
                  <a:lnTo>
                    <a:pt x="165" y="94"/>
                  </a:lnTo>
                  <a:lnTo>
                    <a:pt x="166" y="94"/>
                  </a:lnTo>
                  <a:lnTo>
                    <a:pt x="166" y="93"/>
                  </a:lnTo>
                  <a:lnTo>
                    <a:pt x="167" y="93"/>
                  </a:lnTo>
                  <a:lnTo>
                    <a:pt x="167" y="92"/>
                  </a:lnTo>
                  <a:lnTo>
                    <a:pt x="169" y="92"/>
                  </a:lnTo>
                  <a:lnTo>
                    <a:pt x="169" y="90"/>
                  </a:lnTo>
                  <a:lnTo>
                    <a:pt x="170" y="90"/>
                  </a:lnTo>
                  <a:lnTo>
                    <a:pt x="170" y="90"/>
                  </a:lnTo>
                  <a:lnTo>
                    <a:pt x="171" y="90"/>
                  </a:lnTo>
                  <a:lnTo>
                    <a:pt x="171" y="89"/>
                  </a:lnTo>
                  <a:lnTo>
                    <a:pt x="172" y="89"/>
                  </a:lnTo>
                  <a:lnTo>
                    <a:pt x="172" y="88"/>
                  </a:lnTo>
                  <a:lnTo>
                    <a:pt x="174" y="88"/>
                  </a:lnTo>
                  <a:lnTo>
                    <a:pt x="174" y="88"/>
                  </a:lnTo>
                  <a:lnTo>
                    <a:pt x="175" y="88"/>
                  </a:lnTo>
                  <a:lnTo>
                    <a:pt x="175" y="86"/>
                  </a:lnTo>
                  <a:lnTo>
                    <a:pt x="176" y="86"/>
                  </a:lnTo>
                  <a:lnTo>
                    <a:pt x="176" y="85"/>
                  </a:lnTo>
                  <a:lnTo>
                    <a:pt x="178" y="85"/>
                  </a:lnTo>
                  <a:lnTo>
                    <a:pt x="178" y="84"/>
                  </a:lnTo>
                  <a:lnTo>
                    <a:pt x="179" y="84"/>
                  </a:lnTo>
                  <a:lnTo>
                    <a:pt x="179" y="84"/>
                  </a:lnTo>
                  <a:lnTo>
                    <a:pt x="180" y="84"/>
                  </a:lnTo>
                  <a:lnTo>
                    <a:pt x="180" y="83"/>
                  </a:lnTo>
                  <a:lnTo>
                    <a:pt x="181" y="83"/>
                  </a:lnTo>
                  <a:lnTo>
                    <a:pt x="181" y="83"/>
                  </a:lnTo>
                  <a:lnTo>
                    <a:pt x="183" y="83"/>
                  </a:lnTo>
                  <a:lnTo>
                    <a:pt x="183" y="80"/>
                  </a:lnTo>
                  <a:lnTo>
                    <a:pt x="184" y="80"/>
                  </a:lnTo>
                  <a:lnTo>
                    <a:pt x="184" y="81"/>
                  </a:lnTo>
                  <a:lnTo>
                    <a:pt x="185" y="81"/>
                  </a:lnTo>
                  <a:lnTo>
                    <a:pt x="185" y="79"/>
                  </a:lnTo>
                  <a:lnTo>
                    <a:pt x="186" y="79"/>
                  </a:lnTo>
                  <a:lnTo>
                    <a:pt x="186" y="79"/>
                  </a:lnTo>
                  <a:lnTo>
                    <a:pt x="188" y="79"/>
                  </a:lnTo>
                  <a:lnTo>
                    <a:pt x="188" y="77"/>
                  </a:lnTo>
                  <a:lnTo>
                    <a:pt x="189" y="77"/>
                  </a:lnTo>
                  <a:lnTo>
                    <a:pt x="189" y="79"/>
                  </a:lnTo>
                  <a:lnTo>
                    <a:pt x="190" y="77"/>
                  </a:lnTo>
                  <a:lnTo>
                    <a:pt x="190" y="76"/>
                  </a:lnTo>
                  <a:lnTo>
                    <a:pt x="192" y="77"/>
                  </a:lnTo>
                  <a:lnTo>
                    <a:pt x="192" y="75"/>
                  </a:lnTo>
                  <a:lnTo>
                    <a:pt x="193" y="75"/>
                  </a:lnTo>
                  <a:lnTo>
                    <a:pt x="193" y="76"/>
                  </a:lnTo>
                  <a:lnTo>
                    <a:pt x="194" y="75"/>
                  </a:lnTo>
                  <a:lnTo>
                    <a:pt x="194" y="74"/>
                  </a:lnTo>
                  <a:lnTo>
                    <a:pt x="195" y="74"/>
                  </a:lnTo>
                  <a:lnTo>
                    <a:pt x="195" y="72"/>
                  </a:lnTo>
                  <a:lnTo>
                    <a:pt x="197" y="72"/>
                  </a:lnTo>
                  <a:lnTo>
                    <a:pt x="197" y="74"/>
                  </a:lnTo>
                  <a:lnTo>
                    <a:pt x="198" y="72"/>
                  </a:lnTo>
                  <a:lnTo>
                    <a:pt x="198" y="72"/>
                  </a:lnTo>
                  <a:lnTo>
                    <a:pt x="199" y="72"/>
                  </a:lnTo>
                  <a:lnTo>
                    <a:pt x="199" y="71"/>
                  </a:lnTo>
                  <a:lnTo>
                    <a:pt x="201" y="71"/>
                  </a:lnTo>
                  <a:lnTo>
                    <a:pt x="201" y="70"/>
                  </a:lnTo>
                  <a:lnTo>
                    <a:pt x="202" y="70"/>
                  </a:lnTo>
                  <a:lnTo>
                    <a:pt x="202" y="70"/>
                  </a:lnTo>
                  <a:lnTo>
                    <a:pt x="203" y="70"/>
                  </a:lnTo>
                  <a:lnTo>
                    <a:pt x="203" y="68"/>
                  </a:lnTo>
                  <a:lnTo>
                    <a:pt x="204" y="68"/>
                  </a:lnTo>
                  <a:lnTo>
                    <a:pt x="204" y="68"/>
                  </a:lnTo>
                  <a:lnTo>
                    <a:pt x="206" y="68"/>
                  </a:lnTo>
                  <a:lnTo>
                    <a:pt x="206" y="68"/>
                  </a:lnTo>
                  <a:lnTo>
                    <a:pt x="207" y="68"/>
                  </a:lnTo>
                  <a:lnTo>
                    <a:pt x="207" y="67"/>
                  </a:lnTo>
                  <a:lnTo>
                    <a:pt x="208" y="67"/>
                  </a:lnTo>
                  <a:lnTo>
                    <a:pt x="208" y="67"/>
                  </a:lnTo>
                  <a:lnTo>
                    <a:pt x="210" y="67"/>
                  </a:lnTo>
                  <a:lnTo>
                    <a:pt x="210" y="66"/>
                  </a:lnTo>
                  <a:lnTo>
                    <a:pt x="211" y="66"/>
                  </a:lnTo>
                  <a:lnTo>
                    <a:pt x="211" y="65"/>
                  </a:lnTo>
                  <a:lnTo>
                    <a:pt x="212" y="65"/>
                  </a:lnTo>
                  <a:lnTo>
                    <a:pt x="212" y="65"/>
                  </a:lnTo>
                  <a:lnTo>
                    <a:pt x="213" y="65"/>
                  </a:lnTo>
                  <a:lnTo>
                    <a:pt x="213" y="63"/>
                  </a:lnTo>
                  <a:lnTo>
                    <a:pt x="215" y="63"/>
                  </a:lnTo>
                  <a:lnTo>
                    <a:pt x="215" y="63"/>
                  </a:lnTo>
                  <a:lnTo>
                    <a:pt x="216" y="62"/>
                  </a:lnTo>
                  <a:lnTo>
                    <a:pt x="216" y="62"/>
                  </a:lnTo>
                  <a:lnTo>
                    <a:pt x="217" y="62"/>
                  </a:lnTo>
                  <a:lnTo>
                    <a:pt x="217" y="63"/>
                  </a:lnTo>
                  <a:lnTo>
                    <a:pt x="218" y="62"/>
                  </a:lnTo>
                  <a:lnTo>
                    <a:pt x="218" y="61"/>
                  </a:lnTo>
                  <a:lnTo>
                    <a:pt x="220" y="61"/>
                  </a:lnTo>
                  <a:lnTo>
                    <a:pt x="220" y="62"/>
                  </a:lnTo>
                  <a:lnTo>
                    <a:pt x="221" y="61"/>
                  </a:lnTo>
                  <a:lnTo>
                    <a:pt x="221" y="59"/>
                  </a:lnTo>
                  <a:lnTo>
                    <a:pt x="222" y="59"/>
                  </a:lnTo>
                  <a:lnTo>
                    <a:pt x="222" y="58"/>
                  </a:lnTo>
                  <a:lnTo>
                    <a:pt x="224" y="58"/>
                  </a:lnTo>
                  <a:lnTo>
                    <a:pt x="224" y="59"/>
                  </a:lnTo>
                  <a:lnTo>
                    <a:pt x="225" y="59"/>
                  </a:lnTo>
                  <a:lnTo>
                    <a:pt x="225" y="57"/>
                  </a:lnTo>
                  <a:lnTo>
                    <a:pt x="226" y="57"/>
                  </a:lnTo>
                  <a:lnTo>
                    <a:pt x="226" y="58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9" y="57"/>
                  </a:lnTo>
                  <a:lnTo>
                    <a:pt x="229" y="56"/>
                  </a:lnTo>
                  <a:lnTo>
                    <a:pt x="230" y="56"/>
                  </a:lnTo>
                  <a:lnTo>
                    <a:pt x="230" y="54"/>
                  </a:lnTo>
                  <a:lnTo>
                    <a:pt x="231" y="54"/>
                  </a:lnTo>
                  <a:lnTo>
                    <a:pt x="231" y="56"/>
                  </a:lnTo>
                  <a:lnTo>
                    <a:pt x="233" y="54"/>
                  </a:lnTo>
                  <a:lnTo>
                    <a:pt x="233" y="53"/>
                  </a:lnTo>
                  <a:lnTo>
                    <a:pt x="234" y="53"/>
                  </a:lnTo>
                  <a:lnTo>
                    <a:pt x="234" y="54"/>
                  </a:lnTo>
                  <a:lnTo>
                    <a:pt x="235" y="53"/>
                  </a:lnTo>
                  <a:lnTo>
                    <a:pt x="235" y="53"/>
                  </a:lnTo>
                  <a:lnTo>
                    <a:pt x="236" y="53"/>
                  </a:lnTo>
                  <a:lnTo>
                    <a:pt x="236" y="52"/>
                  </a:lnTo>
                  <a:lnTo>
                    <a:pt x="238" y="52"/>
                  </a:lnTo>
                  <a:lnTo>
                    <a:pt x="238" y="52"/>
                  </a:lnTo>
                  <a:lnTo>
                    <a:pt x="239" y="52"/>
                  </a:lnTo>
                  <a:lnTo>
                    <a:pt x="239" y="50"/>
                  </a:lnTo>
                  <a:lnTo>
                    <a:pt x="240" y="50"/>
                  </a:lnTo>
                  <a:lnTo>
                    <a:pt x="240" y="52"/>
                  </a:lnTo>
                  <a:lnTo>
                    <a:pt x="242" y="50"/>
                  </a:lnTo>
                  <a:lnTo>
                    <a:pt x="242" y="50"/>
                  </a:lnTo>
                  <a:lnTo>
                    <a:pt x="243" y="49"/>
                  </a:lnTo>
                  <a:lnTo>
                    <a:pt x="243" y="48"/>
                  </a:lnTo>
                  <a:lnTo>
                    <a:pt x="244" y="48"/>
                  </a:lnTo>
                  <a:lnTo>
                    <a:pt x="244" y="49"/>
                  </a:lnTo>
                  <a:lnTo>
                    <a:pt x="245" y="49"/>
                  </a:lnTo>
                  <a:lnTo>
                    <a:pt x="245" y="48"/>
                  </a:lnTo>
                  <a:lnTo>
                    <a:pt x="247" y="48"/>
                  </a:lnTo>
                  <a:lnTo>
                    <a:pt x="247" y="49"/>
                  </a:lnTo>
                  <a:lnTo>
                    <a:pt x="248" y="48"/>
                  </a:lnTo>
                  <a:lnTo>
                    <a:pt x="248" y="48"/>
                  </a:lnTo>
                  <a:lnTo>
                    <a:pt x="249" y="48"/>
                  </a:lnTo>
                  <a:lnTo>
                    <a:pt x="249" y="48"/>
                  </a:lnTo>
                  <a:lnTo>
                    <a:pt x="250" y="48"/>
                  </a:lnTo>
                  <a:lnTo>
                    <a:pt x="250" y="47"/>
                  </a:lnTo>
                  <a:lnTo>
                    <a:pt x="252" y="47"/>
                  </a:lnTo>
                  <a:lnTo>
                    <a:pt x="252" y="45"/>
                  </a:lnTo>
                  <a:lnTo>
                    <a:pt x="253" y="45"/>
                  </a:lnTo>
                  <a:lnTo>
                    <a:pt x="253" y="47"/>
                  </a:lnTo>
                  <a:lnTo>
                    <a:pt x="254" y="47"/>
                  </a:lnTo>
                  <a:lnTo>
                    <a:pt x="254" y="45"/>
                  </a:lnTo>
                  <a:lnTo>
                    <a:pt x="256" y="45"/>
                  </a:lnTo>
                  <a:lnTo>
                    <a:pt x="256" y="47"/>
                  </a:lnTo>
                  <a:lnTo>
                    <a:pt x="257" y="45"/>
                  </a:lnTo>
                  <a:lnTo>
                    <a:pt x="257" y="44"/>
                  </a:lnTo>
                  <a:lnTo>
                    <a:pt x="258" y="44"/>
                  </a:lnTo>
                  <a:lnTo>
                    <a:pt x="258" y="44"/>
                  </a:lnTo>
                  <a:lnTo>
                    <a:pt x="259" y="44"/>
                  </a:lnTo>
                  <a:lnTo>
                    <a:pt x="259" y="44"/>
                  </a:lnTo>
                  <a:lnTo>
                    <a:pt x="261" y="44"/>
                  </a:lnTo>
                  <a:lnTo>
                    <a:pt x="261" y="43"/>
                  </a:lnTo>
                  <a:lnTo>
                    <a:pt x="262" y="43"/>
                  </a:lnTo>
                  <a:lnTo>
                    <a:pt x="262" y="44"/>
                  </a:lnTo>
                  <a:lnTo>
                    <a:pt x="263" y="43"/>
                  </a:lnTo>
                  <a:lnTo>
                    <a:pt x="263" y="43"/>
                  </a:lnTo>
                  <a:lnTo>
                    <a:pt x="265" y="43"/>
                  </a:lnTo>
                  <a:lnTo>
                    <a:pt x="265" y="42"/>
                  </a:lnTo>
                  <a:lnTo>
                    <a:pt x="266" y="42"/>
                  </a:lnTo>
                  <a:lnTo>
                    <a:pt x="266" y="43"/>
                  </a:lnTo>
                  <a:lnTo>
                    <a:pt x="267" y="42"/>
                  </a:lnTo>
                  <a:lnTo>
                    <a:pt x="267" y="42"/>
                  </a:lnTo>
                  <a:lnTo>
                    <a:pt x="268" y="42"/>
                  </a:lnTo>
                  <a:lnTo>
                    <a:pt x="268" y="42"/>
                  </a:lnTo>
                  <a:lnTo>
                    <a:pt x="270" y="42"/>
                  </a:lnTo>
                  <a:lnTo>
                    <a:pt x="270" y="42"/>
                  </a:lnTo>
                  <a:lnTo>
                    <a:pt x="271" y="42"/>
                  </a:lnTo>
                  <a:lnTo>
                    <a:pt x="271" y="40"/>
                  </a:lnTo>
                  <a:lnTo>
                    <a:pt x="272" y="40"/>
                  </a:lnTo>
                  <a:lnTo>
                    <a:pt x="272" y="42"/>
                  </a:lnTo>
                  <a:lnTo>
                    <a:pt x="273" y="42"/>
                  </a:lnTo>
                  <a:lnTo>
                    <a:pt x="273" y="40"/>
                  </a:lnTo>
                  <a:lnTo>
                    <a:pt x="275" y="40"/>
                  </a:lnTo>
                  <a:lnTo>
                    <a:pt x="275" y="39"/>
                  </a:lnTo>
                  <a:lnTo>
                    <a:pt x="276" y="39"/>
                  </a:lnTo>
                  <a:lnTo>
                    <a:pt x="276" y="39"/>
                  </a:lnTo>
                  <a:lnTo>
                    <a:pt x="277" y="39"/>
                  </a:lnTo>
                  <a:lnTo>
                    <a:pt x="277" y="40"/>
                  </a:lnTo>
                  <a:lnTo>
                    <a:pt x="279" y="39"/>
                  </a:lnTo>
                  <a:lnTo>
                    <a:pt x="279" y="39"/>
                  </a:lnTo>
                  <a:lnTo>
                    <a:pt x="280" y="38"/>
                  </a:lnTo>
                  <a:lnTo>
                    <a:pt x="280" y="38"/>
                  </a:lnTo>
                  <a:lnTo>
                    <a:pt x="281" y="38"/>
                  </a:lnTo>
                  <a:lnTo>
                    <a:pt x="281" y="38"/>
                  </a:lnTo>
                  <a:lnTo>
                    <a:pt x="282" y="38"/>
                  </a:lnTo>
                  <a:lnTo>
                    <a:pt x="282" y="36"/>
                  </a:lnTo>
                  <a:lnTo>
                    <a:pt x="284" y="38"/>
                  </a:lnTo>
                  <a:lnTo>
                    <a:pt x="284" y="38"/>
                  </a:lnTo>
                  <a:lnTo>
                    <a:pt x="285" y="38"/>
                  </a:lnTo>
                  <a:lnTo>
                    <a:pt x="285" y="36"/>
                  </a:lnTo>
                  <a:lnTo>
                    <a:pt x="286" y="36"/>
                  </a:lnTo>
                  <a:lnTo>
                    <a:pt x="286" y="38"/>
                  </a:lnTo>
                  <a:lnTo>
                    <a:pt x="288" y="38"/>
                  </a:lnTo>
                  <a:lnTo>
                    <a:pt x="288" y="36"/>
                  </a:lnTo>
                  <a:lnTo>
                    <a:pt x="289" y="36"/>
                  </a:lnTo>
                  <a:lnTo>
                    <a:pt x="289" y="35"/>
                  </a:lnTo>
                  <a:lnTo>
                    <a:pt x="290" y="35"/>
                  </a:lnTo>
                  <a:lnTo>
                    <a:pt x="290" y="36"/>
                  </a:lnTo>
                  <a:lnTo>
                    <a:pt x="291" y="36"/>
                  </a:lnTo>
                  <a:lnTo>
                    <a:pt x="291" y="35"/>
                  </a:lnTo>
                  <a:lnTo>
                    <a:pt x="293" y="35"/>
                  </a:lnTo>
                  <a:lnTo>
                    <a:pt x="293" y="34"/>
                  </a:lnTo>
                  <a:lnTo>
                    <a:pt x="294" y="34"/>
                  </a:lnTo>
                  <a:lnTo>
                    <a:pt x="294" y="35"/>
                  </a:lnTo>
                  <a:lnTo>
                    <a:pt x="295" y="35"/>
                  </a:lnTo>
                  <a:lnTo>
                    <a:pt x="295" y="34"/>
                  </a:lnTo>
                  <a:lnTo>
                    <a:pt x="297" y="34"/>
                  </a:lnTo>
                  <a:lnTo>
                    <a:pt x="297" y="34"/>
                  </a:lnTo>
                  <a:lnTo>
                    <a:pt x="298" y="34"/>
                  </a:lnTo>
                  <a:lnTo>
                    <a:pt x="298" y="33"/>
                  </a:lnTo>
                  <a:lnTo>
                    <a:pt x="299" y="33"/>
                  </a:lnTo>
                  <a:lnTo>
                    <a:pt x="299" y="34"/>
                  </a:lnTo>
                  <a:lnTo>
                    <a:pt x="300" y="33"/>
                  </a:lnTo>
                  <a:lnTo>
                    <a:pt x="300" y="33"/>
                  </a:lnTo>
                  <a:lnTo>
                    <a:pt x="302" y="33"/>
                  </a:lnTo>
                  <a:lnTo>
                    <a:pt x="302" y="33"/>
                  </a:lnTo>
                  <a:lnTo>
                    <a:pt x="303" y="33"/>
                  </a:lnTo>
                  <a:lnTo>
                    <a:pt x="303" y="33"/>
                  </a:lnTo>
                  <a:lnTo>
                    <a:pt x="304" y="33"/>
                  </a:lnTo>
                  <a:lnTo>
                    <a:pt x="304" y="33"/>
                  </a:lnTo>
                  <a:lnTo>
                    <a:pt x="305" y="33"/>
                  </a:lnTo>
                  <a:lnTo>
                    <a:pt x="305" y="33"/>
                  </a:lnTo>
                  <a:lnTo>
                    <a:pt x="307" y="33"/>
                  </a:lnTo>
                  <a:lnTo>
                    <a:pt x="307" y="31"/>
                  </a:lnTo>
                  <a:lnTo>
                    <a:pt x="308" y="31"/>
                  </a:lnTo>
                  <a:lnTo>
                    <a:pt x="308" y="31"/>
                  </a:lnTo>
                  <a:lnTo>
                    <a:pt x="309" y="31"/>
                  </a:lnTo>
                  <a:lnTo>
                    <a:pt x="309" y="30"/>
                  </a:lnTo>
                  <a:lnTo>
                    <a:pt x="311" y="30"/>
                  </a:lnTo>
                  <a:lnTo>
                    <a:pt x="311" y="31"/>
                  </a:lnTo>
                  <a:lnTo>
                    <a:pt x="312" y="30"/>
                  </a:lnTo>
                  <a:lnTo>
                    <a:pt x="312" y="30"/>
                  </a:lnTo>
                  <a:lnTo>
                    <a:pt x="313" y="30"/>
                  </a:lnTo>
                  <a:lnTo>
                    <a:pt x="313" y="30"/>
                  </a:lnTo>
                  <a:lnTo>
                    <a:pt x="314" y="30"/>
                  </a:lnTo>
                  <a:lnTo>
                    <a:pt x="314" y="29"/>
                  </a:lnTo>
                  <a:lnTo>
                    <a:pt x="316" y="29"/>
                  </a:lnTo>
                  <a:lnTo>
                    <a:pt x="316" y="29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8" y="29"/>
                  </a:lnTo>
                  <a:lnTo>
                    <a:pt x="318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1" y="27"/>
                  </a:lnTo>
                  <a:lnTo>
                    <a:pt x="321" y="26"/>
                  </a:lnTo>
                  <a:lnTo>
                    <a:pt x="322" y="26"/>
                  </a:lnTo>
                  <a:lnTo>
                    <a:pt x="322" y="27"/>
                  </a:lnTo>
                  <a:lnTo>
                    <a:pt x="323" y="26"/>
                  </a:lnTo>
                  <a:lnTo>
                    <a:pt x="323" y="26"/>
                  </a:lnTo>
                  <a:lnTo>
                    <a:pt x="325" y="26"/>
                  </a:lnTo>
                  <a:lnTo>
                    <a:pt x="325" y="26"/>
                  </a:lnTo>
                  <a:lnTo>
                    <a:pt x="326" y="26"/>
                  </a:lnTo>
                  <a:lnTo>
                    <a:pt x="326" y="25"/>
                  </a:lnTo>
                  <a:lnTo>
                    <a:pt x="327" y="25"/>
                  </a:lnTo>
                  <a:lnTo>
                    <a:pt x="327" y="26"/>
                  </a:lnTo>
                  <a:lnTo>
                    <a:pt x="329" y="26"/>
                  </a:lnTo>
                  <a:lnTo>
                    <a:pt x="329" y="25"/>
                  </a:lnTo>
                  <a:lnTo>
                    <a:pt x="330" y="25"/>
                  </a:lnTo>
                  <a:lnTo>
                    <a:pt x="330" y="26"/>
                  </a:lnTo>
                  <a:lnTo>
                    <a:pt x="331" y="25"/>
                  </a:lnTo>
                  <a:lnTo>
                    <a:pt x="331" y="24"/>
                  </a:lnTo>
                  <a:lnTo>
                    <a:pt x="332" y="25"/>
                  </a:lnTo>
                  <a:lnTo>
                    <a:pt x="332" y="25"/>
                  </a:lnTo>
                  <a:lnTo>
                    <a:pt x="334" y="25"/>
                  </a:lnTo>
                  <a:lnTo>
                    <a:pt x="334" y="26"/>
                  </a:lnTo>
                  <a:lnTo>
                    <a:pt x="335" y="26"/>
                  </a:lnTo>
                  <a:lnTo>
                    <a:pt x="335" y="25"/>
                  </a:lnTo>
                  <a:lnTo>
                    <a:pt x="336" y="25"/>
                  </a:lnTo>
                  <a:lnTo>
                    <a:pt x="336" y="24"/>
                  </a:lnTo>
                  <a:lnTo>
                    <a:pt x="337" y="24"/>
                  </a:lnTo>
                  <a:lnTo>
                    <a:pt x="337" y="24"/>
                  </a:lnTo>
                  <a:lnTo>
                    <a:pt x="339" y="24"/>
                  </a:lnTo>
                  <a:lnTo>
                    <a:pt x="339" y="22"/>
                  </a:lnTo>
                  <a:lnTo>
                    <a:pt x="340" y="22"/>
                  </a:lnTo>
                  <a:lnTo>
                    <a:pt x="340" y="22"/>
                  </a:lnTo>
                  <a:lnTo>
                    <a:pt x="341" y="22"/>
                  </a:lnTo>
                  <a:lnTo>
                    <a:pt x="341" y="24"/>
                  </a:lnTo>
                  <a:lnTo>
                    <a:pt x="343" y="24"/>
                  </a:lnTo>
                  <a:lnTo>
                    <a:pt x="343" y="22"/>
                  </a:lnTo>
                  <a:lnTo>
                    <a:pt x="344" y="22"/>
                  </a:lnTo>
                  <a:lnTo>
                    <a:pt x="344" y="24"/>
                  </a:lnTo>
                  <a:lnTo>
                    <a:pt x="345" y="22"/>
                  </a:lnTo>
                  <a:lnTo>
                    <a:pt x="345" y="21"/>
                  </a:lnTo>
                  <a:lnTo>
                    <a:pt x="346" y="21"/>
                  </a:lnTo>
                  <a:lnTo>
                    <a:pt x="346" y="22"/>
                  </a:lnTo>
                  <a:lnTo>
                    <a:pt x="348" y="21"/>
                  </a:lnTo>
                  <a:lnTo>
                    <a:pt x="348" y="20"/>
                  </a:lnTo>
                  <a:lnTo>
                    <a:pt x="349" y="20"/>
                  </a:lnTo>
                  <a:lnTo>
                    <a:pt x="349" y="21"/>
                  </a:lnTo>
                  <a:lnTo>
                    <a:pt x="350" y="21"/>
                  </a:lnTo>
                  <a:lnTo>
                    <a:pt x="350" y="20"/>
                  </a:lnTo>
                  <a:lnTo>
                    <a:pt x="352" y="20"/>
                  </a:lnTo>
                  <a:lnTo>
                    <a:pt x="352" y="20"/>
                  </a:lnTo>
                  <a:lnTo>
                    <a:pt x="353" y="20"/>
                  </a:lnTo>
                  <a:lnTo>
                    <a:pt x="353" y="20"/>
                  </a:lnTo>
                  <a:lnTo>
                    <a:pt x="354" y="20"/>
                  </a:lnTo>
                  <a:lnTo>
                    <a:pt x="354" y="18"/>
                  </a:lnTo>
                  <a:lnTo>
                    <a:pt x="355" y="18"/>
                  </a:lnTo>
                  <a:lnTo>
                    <a:pt x="355" y="20"/>
                  </a:lnTo>
                  <a:lnTo>
                    <a:pt x="357" y="20"/>
                  </a:lnTo>
                  <a:lnTo>
                    <a:pt x="357" y="18"/>
                  </a:lnTo>
                  <a:lnTo>
                    <a:pt x="358" y="18"/>
                  </a:lnTo>
                  <a:lnTo>
                    <a:pt x="358" y="18"/>
                  </a:lnTo>
                  <a:lnTo>
                    <a:pt x="359" y="18"/>
                  </a:lnTo>
                  <a:lnTo>
                    <a:pt x="359" y="18"/>
                  </a:lnTo>
                  <a:lnTo>
                    <a:pt x="361" y="18"/>
                  </a:lnTo>
                  <a:lnTo>
                    <a:pt x="361" y="17"/>
                  </a:lnTo>
                  <a:lnTo>
                    <a:pt x="362" y="17"/>
                  </a:lnTo>
                  <a:lnTo>
                    <a:pt x="362" y="18"/>
                  </a:lnTo>
                  <a:lnTo>
                    <a:pt x="363" y="18"/>
                  </a:lnTo>
                  <a:lnTo>
                    <a:pt x="363" y="17"/>
                  </a:lnTo>
                  <a:lnTo>
                    <a:pt x="364" y="17"/>
                  </a:lnTo>
                  <a:lnTo>
                    <a:pt x="364" y="17"/>
                  </a:lnTo>
                  <a:lnTo>
                    <a:pt x="366" y="17"/>
                  </a:lnTo>
                  <a:lnTo>
                    <a:pt x="366" y="17"/>
                  </a:lnTo>
                  <a:lnTo>
                    <a:pt x="367" y="17"/>
                  </a:lnTo>
                  <a:lnTo>
                    <a:pt x="367" y="17"/>
                  </a:lnTo>
                  <a:lnTo>
                    <a:pt x="368" y="17"/>
                  </a:lnTo>
                  <a:lnTo>
                    <a:pt x="368" y="16"/>
                  </a:lnTo>
                  <a:lnTo>
                    <a:pt x="369" y="16"/>
                  </a:lnTo>
                  <a:lnTo>
                    <a:pt x="369" y="17"/>
                  </a:lnTo>
                  <a:lnTo>
                    <a:pt x="371" y="16"/>
                  </a:lnTo>
                  <a:lnTo>
                    <a:pt x="371" y="16"/>
                  </a:lnTo>
                  <a:lnTo>
                    <a:pt x="372" y="16"/>
                  </a:lnTo>
                  <a:lnTo>
                    <a:pt x="372" y="17"/>
                  </a:lnTo>
                  <a:lnTo>
                    <a:pt x="373" y="16"/>
                  </a:lnTo>
                  <a:lnTo>
                    <a:pt x="373" y="16"/>
                  </a:lnTo>
                  <a:lnTo>
                    <a:pt x="375" y="16"/>
                  </a:lnTo>
                  <a:lnTo>
                    <a:pt x="375" y="16"/>
                  </a:lnTo>
                  <a:lnTo>
                    <a:pt x="376" y="16"/>
                  </a:lnTo>
                  <a:lnTo>
                    <a:pt x="376" y="16"/>
                  </a:lnTo>
                  <a:lnTo>
                    <a:pt x="377" y="16"/>
                  </a:lnTo>
                  <a:lnTo>
                    <a:pt x="377" y="16"/>
                  </a:lnTo>
                  <a:lnTo>
                    <a:pt x="378" y="16"/>
                  </a:lnTo>
                  <a:lnTo>
                    <a:pt x="378" y="16"/>
                  </a:lnTo>
                  <a:lnTo>
                    <a:pt x="380" y="16"/>
                  </a:lnTo>
                  <a:lnTo>
                    <a:pt x="380" y="15"/>
                  </a:lnTo>
                  <a:lnTo>
                    <a:pt x="381" y="15"/>
                  </a:lnTo>
                  <a:lnTo>
                    <a:pt x="381" y="16"/>
                  </a:lnTo>
                  <a:lnTo>
                    <a:pt x="382" y="16"/>
                  </a:lnTo>
                  <a:lnTo>
                    <a:pt x="382" y="16"/>
                  </a:lnTo>
                  <a:lnTo>
                    <a:pt x="384" y="16"/>
                  </a:lnTo>
                  <a:lnTo>
                    <a:pt x="384" y="15"/>
                  </a:lnTo>
                  <a:lnTo>
                    <a:pt x="385" y="15"/>
                  </a:lnTo>
                  <a:lnTo>
                    <a:pt x="385" y="16"/>
                  </a:lnTo>
                  <a:lnTo>
                    <a:pt x="386" y="15"/>
                  </a:lnTo>
                  <a:lnTo>
                    <a:pt x="386" y="15"/>
                  </a:lnTo>
                  <a:lnTo>
                    <a:pt x="387" y="15"/>
                  </a:lnTo>
                  <a:lnTo>
                    <a:pt x="387" y="15"/>
                  </a:lnTo>
                  <a:lnTo>
                    <a:pt x="389" y="15"/>
                  </a:lnTo>
                  <a:lnTo>
                    <a:pt x="389" y="15"/>
                  </a:lnTo>
                  <a:lnTo>
                    <a:pt x="390" y="15"/>
                  </a:lnTo>
                  <a:lnTo>
                    <a:pt x="390" y="15"/>
                  </a:lnTo>
                  <a:lnTo>
                    <a:pt x="391" y="15"/>
                  </a:lnTo>
                  <a:lnTo>
                    <a:pt x="391" y="16"/>
                  </a:lnTo>
                  <a:lnTo>
                    <a:pt x="392" y="16"/>
                  </a:lnTo>
                  <a:lnTo>
                    <a:pt x="392" y="13"/>
                  </a:lnTo>
                  <a:lnTo>
                    <a:pt x="394" y="15"/>
                  </a:lnTo>
                  <a:lnTo>
                    <a:pt x="394" y="15"/>
                  </a:lnTo>
                  <a:lnTo>
                    <a:pt x="395" y="13"/>
                  </a:lnTo>
                  <a:lnTo>
                    <a:pt x="395" y="13"/>
                  </a:lnTo>
                  <a:lnTo>
                    <a:pt x="396" y="13"/>
                  </a:lnTo>
                  <a:lnTo>
                    <a:pt x="396" y="15"/>
                  </a:lnTo>
                  <a:lnTo>
                    <a:pt x="398" y="15"/>
                  </a:lnTo>
                  <a:lnTo>
                    <a:pt x="398" y="13"/>
                  </a:lnTo>
                  <a:lnTo>
                    <a:pt x="399" y="13"/>
                  </a:lnTo>
                  <a:lnTo>
                    <a:pt x="399" y="15"/>
                  </a:lnTo>
                  <a:lnTo>
                    <a:pt x="400" y="15"/>
                  </a:lnTo>
                  <a:lnTo>
                    <a:pt x="400" y="15"/>
                  </a:lnTo>
                  <a:lnTo>
                    <a:pt x="401" y="13"/>
                  </a:lnTo>
                  <a:lnTo>
                    <a:pt x="401" y="13"/>
                  </a:lnTo>
                  <a:lnTo>
                    <a:pt x="403" y="13"/>
                  </a:lnTo>
                  <a:lnTo>
                    <a:pt x="403" y="15"/>
                  </a:lnTo>
                  <a:lnTo>
                    <a:pt x="404" y="15"/>
                  </a:lnTo>
                  <a:lnTo>
                    <a:pt x="404" y="13"/>
                  </a:lnTo>
                  <a:lnTo>
                    <a:pt x="405" y="13"/>
                  </a:lnTo>
                  <a:lnTo>
                    <a:pt x="405" y="13"/>
                  </a:lnTo>
                  <a:lnTo>
                    <a:pt x="407" y="13"/>
                  </a:lnTo>
                  <a:lnTo>
                    <a:pt x="407" y="15"/>
                  </a:lnTo>
                  <a:lnTo>
                    <a:pt x="408" y="13"/>
                  </a:lnTo>
                  <a:lnTo>
                    <a:pt x="408" y="13"/>
                  </a:lnTo>
                  <a:lnTo>
                    <a:pt x="409" y="13"/>
                  </a:lnTo>
                  <a:lnTo>
                    <a:pt x="409" y="12"/>
                  </a:lnTo>
                  <a:lnTo>
                    <a:pt x="410" y="13"/>
                  </a:lnTo>
                  <a:lnTo>
                    <a:pt x="410" y="13"/>
                  </a:lnTo>
                  <a:lnTo>
                    <a:pt x="412" y="13"/>
                  </a:lnTo>
                  <a:lnTo>
                    <a:pt x="412" y="13"/>
                  </a:lnTo>
                  <a:lnTo>
                    <a:pt x="413" y="13"/>
                  </a:lnTo>
                  <a:lnTo>
                    <a:pt x="413" y="13"/>
                  </a:lnTo>
                  <a:lnTo>
                    <a:pt x="414" y="13"/>
                  </a:lnTo>
                  <a:lnTo>
                    <a:pt x="414" y="12"/>
                  </a:lnTo>
                  <a:lnTo>
                    <a:pt x="416" y="12"/>
                  </a:lnTo>
                  <a:lnTo>
                    <a:pt x="416" y="13"/>
                  </a:lnTo>
                  <a:lnTo>
                    <a:pt x="417" y="13"/>
                  </a:lnTo>
                  <a:lnTo>
                    <a:pt x="417" y="12"/>
                  </a:lnTo>
                  <a:lnTo>
                    <a:pt x="418" y="12"/>
                  </a:lnTo>
                  <a:lnTo>
                    <a:pt x="418" y="13"/>
                  </a:lnTo>
                  <a:lnTo>
                    <a:pt x="419" y="13"/>
                  </a:lnTo>
                  <a:lnTo>
                    <a:pt x="419" y="12"/>
                  </a:lnTo>
                  <a:lnTo>
                    <a:pt x="421" y="12"/>
                  </a:lnTo>
                  <a:lnTo>
                    <a:pt x="421" y="13"/>
                  </a:lnTo>
                  <a:lnTo>
                    <a:pt x="422" y="13"/>
                  </a:lnTo>
                  <a:lnTo>
                    <a:pt x="422" y="12"/>
                  </a:lnTo>
                  <a:lnTo>
                    <a:pt x="423" y="12"/>
                  </a:lnTo>
                  <a:lnTo>
                    <a:pt x="423" y="13"/>
                  </a:lnTo>
                  <a:lnTo>
                    <a:pt x="424" y="13"/>
                  </a:lnTo>
                  <a:lnTo>
                    <a:pt x="424" y="12"/>
                  </a:lnTo>
                  <a:lnTo>
                    <a:pt x="426" y="12"/>
                  </a:lnTo>
                  <a:lnTo>
                    <a:pt x="426" y="13"/>
                  </a:lnTo>
                  <a:lnTo>
                    <a:pt x="427" y="12"/>
                  </a:lnTo>
                  <a:lnTo>
                    <a:pt x="427" y="12"/>
                  </a:lnTo>
                  <a:lnTo>
                    <a:pt x="428" y="12"/>
                  </a:lnTo>
                  <a:lnTo>
                    <a:pt x="428" y="13"/>
                  </a:lnTo>
                  <a:lnTo>
                    <a:pt x="430" y="13"/>
                  </a:lnTo>
                  <a:lnTo>
                    <a:pt x="430" y="12"/>
                  </a:lnTo>
                  <a:lnTo>
                    <a:pt x="431" y="12"/>
                  </a:lnTo>
                  <a:lnTo>
                    <a:pt x="431" y="12"/>
                  </a:lnTo>
                  <a:lnTo>
                    <a:pt x="432" y="12"/>
                  </a:lnTo>
                  <a:lnTo>
                    <a:pt x="432" y="13"/>
                  </a:lnTo>
                  <a:lnTo>
                    <a:pt x="433" y="12"/>
                  </a:lnTo>
                  <a:lnTo>
                    <a:pt x="433" y="12"/>
                  </a:lnTo>
                  <a:lnTo>
                    <a:pt x="435" y="12"/>
                  </a:lnTo>
                  <a:lnTo>
                    <a:pt x="435" y="12"/>
                  </a:lnTo>
                  <a:lnTo>
                    <a:pt x="436" y="12"/>
                  </a:lnTo>
                  <a:lnTo>
                    <a:pt x="436" y="11"/>
                  </a:lnTo>
                  <a:lnTo>
                    <a:pt x="437" y="12"/>
                  </a:lnTo>
                  <a:lnTo>
                    <a:pt x="437" y="12"/>
                  </a:lnTo>
                  <a:lnTo>
                    <a:pt x="439" y="12"/>
                  </a:lnTo>
                  <a:lnTo>
                    <a:pt x="439" y="12"/>
                  </a:lnTo>
                  <a:lnTo>
                    <a:pt x="440" y="12"/>
                  </a:lnTo>
                  <a:lnTo>
                    <a:pt x="440" y="12"/>
                  </a:lnTo>
                  <a:lnTo>
                    <a:pt x="441" y="12"/>
                  </a:lnTo>
                  <a:lnTo>
                    <a:pt x="441" y="12"/>
                  </a:lnTo>
                  <a:lnTo>
                    <a:pt x="442" y="12"/>
                  </a:lnTo>
                  <a:lnTo>
                    <a:pt x="442" y="12"/>
                  </a:lnTo>
                  <a:lnTo>
                    <a:pt x="444" y="12"/>
                  </a:lnTo>
                  <a:lnTo>
                    <a:pt x="444" y="12"/>
                  </a:lnTo>
                  <a:lnTo>
                    <a:pt x="445" y="12"/>
                  </a:lnTo>
                  <a:lnTo>
                    <a:pt x="445" y="12"/>
                  </a:lnTo>
                  <a:lnTo>
                    <a:pt x="446" y="12"/>
                  </a:lnTo>
                  <a:lnTo>
                    <a:pt x="446" y="12"/>
                  </a:lnTo>
                  <a:lnTo>
                    <a:pt x="448" y="12"/>
                  </a:lnTo>
                  <a:lnTo>
                    <a:pt x="448" y="12"/>
                  </a:lnTo>
                  <a:lnTo>
                    <a:pt x="449" y="12"/>
                  </a:lnTo>
                  <a:lnTo>
                    <a:pt x="449" y="12"/>
                  </a:lnTo>
                  <a:lnTo>
                    <a:pt x="450" y="12"/>
                  </a:lnTo>
                  <a:lnTo>
                    <a:pt x="450" y="13"/>
                  </a:lnTo>
                  <a:lnTo>
                    <a:pt x="451" y="12"/>
                  </a:lnTo>
                  <a:lnTo>
                    <a:pt x="451" y="12"/>
                  </a:lnTo>
                  <a:lnTo>
                    <a:pt x="453" y="12"/>
                  </a:lnTo>
                  <a:lnTo>
                    <a:pt x="453" y="13"/>
                  </a:lnTo>
                  <a:lnTo>
                    <a:pt x="454" y="12"/>
                  </a:lnTo>
                  <a:lnTo>
                    <a:pt x="454" y="11"/>
                  </a:lnTo>
                  <a:lnTo>
                    <a:pt x="455" y="11"/>
                  </a:lnTo>
                  <a:lnTo>
                    <a:pt x="455" y="12"/>
                  </a:lnTo>
                  <a:lnTo>
                    <a:pt x="456" y="12"/>
                  </a:lnTo>
                  <a:lnTo>
                    <a:pt x="456" y="11"/>
                  </a:lnTo>
                  <a:lnTo>
                    <a:pt x="458" y="11"/>
                  </a:lnTo>
                  <a:lnTo>
                    <a:pt x="458" y="12"/>
                  </a:lnTo>
                  <a:lnTo>
                    <a:pt x="459" y="12"/>
                  </a:lnTo>
                  <a:lnTo>
                    <a:pt x="459" y="11"/>
                  </a:lnTo>
                  <a:lnTo>
                    <a:pt x="460" y="11"/>
                  </a:lnTo>
                  <a:lnTo>
                    <a:pt x="460" y="11"/>
                  </a:lnTo>
                  <a:lnTo>
                    <a:pt x="462" y="11"/>
                  </a:lnTo>
                  <a:lnTo>
                    <a:pt x="462" y="9"/>
                  </a:lnTo>
                  <a:lnTo>
                    <a:pt x="463" y="9"/>
                  </a:lnTo>
                  <a:lnTo>
                    <a:pt x="463" y="11"/>
                  </a:lnTo>
                  <a:lnTo>
                    <a:pt x="464" y="11"/>
                  </a:lnTo>
                  <a:lnTo>
                    <a:pt x="464" y="9"/>
                  </a:lnTo>
                  <a:lnTo>
                    <a:pt x="465" y="11"/>
                  </a:lnTo>
                  <a:lnTo>
                    <a:pt x="465" y="11"/>
                  </a:lnTo>
                  <a:lnTo>
                    <a:pt x="467" y="11"/>
                  </a:lnTo>
                  <a:lnTo>
                    <a:pt x="467" y="9"/>
                  </a:lnTo>
                  <a:lnTo>
                    <a:pt x="468" y="9"/>
                  </a:lnTo>
                  <a:lnTo>
                    <a:pt x="468" y="9"/>
                  </a:lnTo>
                  <a:lnTo>
                    <a:pt x="469" y="9"/>
                  </a:lnTo>
                  <a:lnTo>
                    <a:pt x="469" y="11"/>
                  </a:lnTo>
                  <a:lnTo>
                    <a:pt x="471" y="9"/>
                  </a:lnTo>
                  <a:lnTo>
                    <a:pt x="471" y="9"/>
                  </a:lnTo>
                  <a:lnTo>
                    <a:pt x="472" y="9"/>
                  </a:lnTo>
                  <a:lnTo>
                    <a:pt x="472" y="9"/>
                  </a:lnTo>
                  <a:lnTo>
                    <a:pt x="473" y="9"/>
                  </a:lnTo>
                  <a:lnTo>
                    <a:pt x="473" y="9"/>
                  </a:lnTo>
                  <a:lnTo>
                    <a:pt x="474" y="9"/>
                  </a:lnTo>
                  <a:lnTo>
                    <a:pt x="474" y="9"/>
                  </a:lnTo>
                  <a:lnTo>
                    <a:pt x="476" y="9"/>
                  </a:lnTo>
                  <a:lnTo>
                    <a:pt x="476" y="9"/>
                  </a:lnTo>
                  <a:lnTo>
                    <a:pt x="477" y="9"/>
                  </a:lnTo>
                  <a:lnTo>
                    <a:pt x="477" y="8"/>
                  </a:lnTo>
                  <a:lnTo>
                    <a:pt x="478" y="9"/>
                  </a:lnTo>
                  <a:lnTo>
                    <a:pt x="478" y="9"/>
                  </a:lnTo>
                  <a:lnTo>
                    <a:pt x="480" y="9"/>
                  </a:lnTo>
                  <a:lnTo>
                    <a:pt x="480" y="8"/>
                  </a:lnTo>
                  <a:lnTo>
                    <a:pt x="481" y="8"/>
                  </a:lnTo>
                  <a:lnTo>
                    <a:pt x="481" y="8"/>
                  </a:lnTo>
                  <a:lnTo>
                    <a:pt x="482" y="8"/>
                  </a:lnTo>
                  <a:lnTo>
                    <a:pt x="482" y="8"/>
                  </a:lnTo>
                  <a:lnTo>
                    <a:pt x="483" y="8"/>
                  </a:lnTo>
                  <a:lnTo>
                    <a:pt x="483" y="7"/>
                  </a:lnTo>
                  <a:lnTo>
                    <a:pt x="485" y="7"/>
                  </a:lnTo>
                  <a:lnTo>
                    <a:pt x="485" y="8"/>
                  </a:lnTo>
                  <a:lnTo>
                    <a:pt x="486" y="8"/>
                  </a:lnTo>
                  <a:lnTo>
                    <a:pt x="486" y="7"/>
                  </a:lnTo>
                  <a:lnTo>
                    <a:pt x="487" y="8"/>
                  </a:lnTo>
                  <a:lnTo>
                    <a:pt x="487" y="8"/>
                  </a:lnTo>
                  <a:lnTo>
                    <a:pt x="488" y="7"/>
                  </a:lnTo>
                  <a:lnTo>
                    <a:pt x="488" y="7"/>
                  </a:lnTo>
                  <a:lnTo>
                    <a:pt x="490" y="7"/>
                  </a:lnTo>
                  <a:lnTo>
                    <a:pt x="490" y="7"/>
                  </a:lnTo>
                  <a:lnTo>
                    <a:pt x="491" y="7"/>
                  </a:lnTo>
                  <a:lnTo>
                    <a:pt x="491" y="7"/>
                  </a:lnTo>
                  <a:lnTo>
                    <a:pt x="492" y="7"/>
                  </a:lnTo>
                  <a:lnTo>
                    <a:pt x="492" y="8"/>
                  </a:lnTo>
                  <a:lnTo>
                    <a:pt x="494" y="8"/>
                  </a:lnTo>
                  <a:lnTo>
                    <a:pt x="494" y="7"/>
                  </a:lnTo>
                  <a:lnTo>
                    <a:pt x="495" y="7"/>
                  </a:lnTo>
                  <a:lnTo>
                    <a:pt x="495" y="8"/>
                  </a:lnTo>
                  <a:lnTo>
                    <a:pt x="496" y="8"/>
                  </a:lnTo>
                  <a:lnTo>
                    <a:pt x="496" y="7"/>
                  </a:lnTo>
                  <a:lnTo>
                    <a:pt x="497" y="7"/>
                  </a:lnTo>
                  <a:lnTo>
                    <a:pt x="497" y="8"/>
                  </a:lnTo>
                  <a:lnTo>
                    <a:pt x="499" y="8"/>
                  </a:lnTo>
                  <a:lnTo>
                    <a:pt x="499" y="7"/>
                  </a:lnTo>
                  <a:lnTo>
                    <a:pt x="500" y="7"/>
                  </a:lnTo>
                  <a:lnTo>
                    <a:pt x="500" y="7"/>
                  </a:lnTo>
                  <a:lnTo>
                    <a:pt x="501" y="7"/>
                  </a:lnTo>
                  <a:lnTo>
                    <a:pt x="501" y="7"/>
                  </a:lnTo>
                  <a:lnTo>
                    <a:pt x="503" y="7"/>
                  </a:lnTo>
                  <a:lnTo>
                    <a:pt x="503" y="7"/>
                  </a:lnTo>
                  <a:lnTo>
                    <a:pt x="504" y="7"/>
                  </a:lnTo>
                  <a:lnTo>
                    <a:pt x="504" y="7"/>
                  </a:lnTo>
                  <a:lnTo>
                    <a:pt x="505" y="7"/>
                  </a:lnTo>
                  <a:lnTo>
                    <a:pt x="505" y="7"/>
                  </a:lnTo>
                  <a:lnTo>
                    <a:pt x="506" y="7"/>
                  </a:lnTo>
                  <a:lnTo>
                    <a:pt x="506" y="7"/>
                  </a:lnTo>
                  <a:lnTo>
                    <a:pt x="508" y="7"/>
                  </a:lnTo>
                  <a:lnTo>
                    <a:pt x="508" y="7"/>
                  </a:lnTo>
                  <a:lnTo>
                    <a:pt x="509" y="7"/>
                  </a:lnTo>
                  <a:lnTo>
                    <a:pt x="509" y="7"/>
                  </a:lnTo>
                  <a:lnTo>
                    <a:pt x="510" y="7"/>
                  </a:lnTo>
                  <a:lnTo>
                    <a:pt x="510" y="7"/>
                  </a:lnTo>
                  <a:lnTo>
                    <a:pt x="512" y="7"/>
                  </a:lnTo>
                  <a:lnTo>
                    <a:pt x="512" y="6"/>
                  </a:lnTo>
                  <a:lnTo>
                    <a:pt x="513" y="6"/>
                  </a:lnTo>
                  <a:lnTo>
                    <a:pt x="513" y="7"/>
                  </a:lnTo>
                  <a:lnTo>
                    <a:pt x="514" y="7"/>
                  </a:lnTo>
                  <a:lnTo>
                    <a:pt x="514" y="7"/>
                  </a:lnTo>
                  <a:lnTo>
                    <a:pt x="515" y="7"/>
                  </a:lnTo>
                  <a:lnTo>
                    <a:pt x="515" y="7"/>
                  </a:lnTo>
                  <a:lnTo>
                    <a:pt x="517" y="7"/>
                  </a:lnTo>
                  <a:lnTo>
                    <a:pt x="517" y="8"/>
                  </a:lnTo>
                  <a:lnTo>
                    <a:pt x="518" y="7"/>
                  </a:lnTo>
                  <a:lnTo>
                    <a:pt x="518" y="7"/>
                  </a:lnTo>
                  <a:lnTo>
                    <a:pt x="519" y="7"/>
                  </a:lnTo>
                  <a:lnTo>
                    <a:pt x="519" y="7"/>
                  </a:lnTo>
                  <a:lnTo>
                    <a:pt x="520" y="7"/>
                  </a:lnTo>
                  <a:lnTo>
                    <a:pt x="520" y="6"/>
                  </a:lnTo>
                  <a:lnTo>
                    <a:pt x="522" y="7"/>
                  </a:lnTo>
                  <a:lnTo>
                    <a:pt x="522" y="8"/>
                  </a:lnTo>
                  <a:lnTo>
                    <a:pt x="523" y="8"/>
                  </a:lnTo>
                  <a:lnTo>
                    <a:pt x="523" y="7"/>
                  </a:lnTo>
                  <a:lnTo>
                    <a:pt x="524" y="7"/>
                  </a:lnTo>
                  <a:lnTo>
                    <a:pt x="524" y="8"/>
                  </a:lnTo>
                  <a:lnTo>
                    <a:pt x="526" y="8"/>
                  </a:lnTo>
                  <a:lnTo>
                    <a:pt x="526" y="7"/>
                  </a:lnTo>
                  <a:lnTo>
                    <a:pt x="527" y="7"/>
                  </a:lnTo>
                  <a:lnTo>
                    <a:pt x="527" y="8"/>
                  </a:lnTo>
                  <a:lnTo>
                    <a:pt x="528" y="7"/>
                  </a:lnTo>
                  <a:lnTo>
                    <a:pt x="528" y="7"/>
                  </a:lnTo>
                  <a:lnTo>
                    <a:pt x="529" y="7"/>
                  </a:lnTo>
                  <a:lnTo>
                    <a:pt x="529" y="7"/>
                  </a:lnTo>
                  <a:lnTo>
                    <a:pt x="531" y="7"/>
                  </a:lnTo>
                  <a:lnTo>
                    <a:pt x="531" y="7"/>
                  </a:lnTo>
                  <a:lnTo>
                    <a:pt x="532" y="7"/>
                  </a:lnTo>
                  <a:lnTo>
                    <a:pt x="532" y="7"/>
                  </a:lnTo>
                  <a:lnTo>
                    <a:pt x="533" y="7"/>
                  </a:lnTo>
                  <a:lnTo>
                    <a:pt x="533" y="7"/>
                  </a:lnTo>
                  <a:lnTo>
                    <a:pt x="535" y="7"/>
                  </a:lnTo>
                  <a:lnTo>
                    <a:pt x="535" y="7"/>
                  </a:lnTo>
                  <a:lnTo>
                    <a:pt x="536" y="7"/>
                  </a:lnTo>
                  <a:lnTo>
                    <a:pt x="536" y="7"/>
                  </a:lnTo>
                  <a:lnTo>
                    <a:pt x="537" y="7"/>
                  </a:lnTo>
                  <a:lnTo>
                    <a:pt x="537" y="7"/>
                  </a:lnTo>
                  <a:lnTo>
                    <a:pt x="538" y="7"/>
                  </a:lnTo>
                  <a:lnTo>
                    <a:pt x="538" y="7"/>
                  </a:lnTo>
                  <a:lnTo>
                    <a:pt x="540" y="7"/>
                  </a:lnTo>
                  <a:lnTo>
                    <a:pt x="540" y="7"/>
                  </a:lnTo>
                  <a:lnTo>
                    <a:pt x="541" y="7"/>
                  </a:lnTo>
                  <a:lnTo>
                    <a:pt x="541" y="7"/>
                  </a:lnTo>
                  <a:lnTo>
                    <a:pt x="542" y="7"/>
                  </a:lnTo>
                  <a:lnTo>
                    <a:pt x="542" y="7"/>
                  </a:lnTo>
                  <a:lnTo>
                    <a:pt x="543" y="7"/>
                  </a:lnTo>
                  <a:lnTo>
                    <a:pt x="543" y="7"/>
                  </a:lnTo>
                  <a:lnTo>
                    <a:pt x="545" y="7"/>
                  </a:lnTo>
                  <a:lnTo>
                    <a:pt x="545" y="6"/>
                  </a:lnTo>
                  <a:lnTo>
                    <a:pt x="546" y="7"/>
                  </a:lnTo>
                  <a:lnTo>
                    <a:pt x="546" y="7"/>
                  </a:lnTo>
                  <a:lnTo>
                    <a:pt x="547" y="7"/>
                  </a:lnTo>
                  <a:lnTo>
                    <a:pt x="547" y="6"/>
                  </a:lnTo>
                  <a:lnTo>
                    <a:pt x="549" y="6"/>
                  </a:lnTo>
                  <a:lnTo>
                    <a:pt x="549" y="6"/>
                  </a:lnTo>
                  <a:lnTo>
                    <a:pt x="550" y="6"/>
                  </a:lnTo>
                  <a:lnTo>
                    <a:pt x="550" y="6"/>
                  </a:lnTo>
                  <a:lnTo>
                    <a:pt x="551" y="6"/>
                  </a:lnTo>
                  <a:lnTo>
                    <a:pt x="551" y="6"/>
                  </a:lnTo>
                  <a:lnTo>
                    <a:pt x="552" y="6"/>
                  </a:lnTo>
                  <a:lnTo>
                    <a:pt x="552" y="4"/>
                  </a:lnTo>
                  <a:lnTo>
                    <a:pt x="554" y="4"/>
                  </a:lnTo>
                  <a:lnTo>
                    <a:pt x="554" y="6"/>
                  </a:lnTo>
                  <a:lnTo>
                    <a:pt x="555" y="6"/>
                  </a:lnTo>
                  <a:lnTo>
                    <a:pt x="555" y="6"/>
                  </a:lnTo>
                  <a:lnTo>
                    <a:pt x="556" y="6"/>
                  </a:lnTo>
                  <a:lnTo>
                    <a:pt x="556" y="6"/>
                  </a:lnTo>
                  <a:lnTo>
                    <a:pt x="558" y="6"/>
                  </a:lnTo>
                  <a:lnTo>
                    <a:pt x="558" y="4"/>
                  </a:lnTo>
                  <a:lnTo>
                    <a:pt x="559" y="4"/>
                  </a:lnTo>
                  <a:lnTo>
                    <a:pt x="559" y="6"/>
                  </a:lnTo>
                  <a:lnTo>
                    <a:pt x="560" y="6"/>
                  </a:lnTo>
                  <a:lnTo>
                    <a:pt x="560" y="4"/>
                  </a:lnTo>
                  <a:lnTo>
                    <a:pt x="561" y="4"/>
                  </a:lnTo>
                  <a:lnTo>
                    <a:pt x="561" y="6"/>
                  </a:lnTo>
                  <a:lnTo>
                    <a:pt x="563" y="6"/>
                  </a:lnTo>
                  <a:lnTo>
                    <a:pt x="563" y="6"/>
                  </a:lnTo>
                  <a:lnTo>
                    <a:pt x="564" y="6"/>
                  </a:lnTo>
                  <a:lnTo>
                    <a:pt x="564" y="4"/>
                  </a:lnTo>
                  <a:lnTo>
                    <a:pt x="565" y="4"/>
                  </a:lnTo>
                  <a:lnTo>
                    <a:pt x="565" y="6"/>
                  </a:lnTo>
                  <a:lnTo>
                    <a:pt x="567" y="6"/>
                  </a:lnTo>
                  <a:lnTo>
                    <a:pt x="567" y="6"/>
                  </a:lnTo>
                  <a:lnTo>
                    <a:pt x="568" y="6"/>
                  </a:lnTo>
                  <a:lnTo>
                    <a:pt x="568" y="4"/>
                  </a:lnTo>
                  <a:lnTo>
                    <a:pt x="569" y="4"/>
                  </a:lnTo>
                  <a:lnTo>
                    <a:pt x="569" y="4"/>
                  </a:lnTo>
                  <a:lnTo>
                    <a:pt x="570" y="4"/>
                  </a:lnTo>
                  <a:lnTo>
                    <a:pt x="570" y="4"/>
                  </a:lnTo>
                  <a:lnTo>
                    <a:pt x="572" y="4"/>
                  </a:lnTo>
                  <a:lnTo>
                    <a:pt x="572" y="3"/>
                  </a:lnTo>
                  <a:lnTo>
                    <a:pt x="573" y="4"/>
                  </a:lnTo>
                  <a:lnTo>
                    <a:pt x="573" y="4"/>
                  </a:lnTo>
                  <a:lnTo>
                    <a:pt x="574" y="4"/>
                  </a:lnTo>
                  <a:lnTo>
                    <a:pt x="574" y="3"/>
                  </a:lnTo>
                  <a:lnTo>
                    <a:pt x="575" y="4"/>
                  </a:lnTo>
                  <a:lnTo>
                    <a:pt x="575" y="4"/>
                  </a:lnTo>
                  <a:lnTo>
                    <a:pt x="577" y="4"/>
                  </a:lnTo>
                  <a:lnTo>
                    <a:pt x="577" y="3"/>
                  </a:lnTo>
                  <a:lnTo>
                    <a:pt x="578" y="4"/>
                  </a:lnTo>
                  <a:lnTo>
                    <a:pt x="578" y="4"/>
                  </a:lnTo>
                  <a:lnTo>
                    <a:pt x="579" y="3"/>
                  </a:lnTo>
                  <a:lnTo>
                    <a:pt x="579" y="3"/>
                  </a:lnTo>
                  <a:lnTo>
                    <a:pt x="581" y="3"/>
                  </a:lnTo>
                  <a:lnTo>
                    <a:pt x="581" y="4"/>
                  </a:lnTo>
                  <a:lnTo>
                    <a:pt x="582" y="4"/>
                  </a:lnTo>
                  <a:lnTo>
                    <a:pt x="582" y="3"/>
                  </a:lnTo>
                  <a:lnTo>
                    <a:pt x="583" y="3"/>
                  </a:lnTo>
                  <a:lnTo>
                    <a:pt x="583" y="4"/>
                  </a:lnTo>
                  <a:lnTo>
                    <a:pt x="584" y="4"/>
                  </a:lnTo>
                  <a:lnTo>
                    <a:pt x="584" y="3"/>
                  </a:lnTo>
                  <a:lnTo>
                    <a:pt x="586" y="3"/>
                  </a:lnTo>
                  <a:lnTo>
                    <a:pt x="586" y="4"/>
                  </a:lnTo>
                  <a:lnTo>
                    <a:pt x="587" y="3"/>
                  </a:lnTo>
                  <a:lnTo>
                    <a:pt x="587" y="2"/>
                  </a:lnTo>
                  <a:lnTo>
                    <a:pt x="588" y="2"/>
                  </a:lnTo>
                  <a:lnTo>
                    <a:pt x="588" y="3"/>
                  </a:lnTo>
                  <a:lnTo>
                    <a:pt x="590" y="3"/>
                  </a:lnTo>
                  <a:lnTo>
                    <a:pt x="590" y="2"/>
                  </a:lnTo>
                  <a:lnTo>
                    <a:pt x="591" y="2"/>
                  </a:lnTo>
                  <a:lnTo>
                    <a:pt x="591" y="2"/>
                  </a:lnTo>
                  <a:lnTo>
                    <a:pt x="592" y="2"/>
                  </a:lnTo>
                  <a:lnTo>
                    <a:pt x="592" y="0"/>
                  </a:lnTo>
                  <a:lnTo>
                    <a:pt x="593" y="0"/>
                  </a:lnTo>
                  <a:lnTo>
                    <a:pt x="593" y="2"/>
                  </a:lnTo>
                  <a:lnTo>
                    <a:pt x="595" y="2"/>
                  </a:lnTo>
                  <a:lnTo>
                    <a:pt x="595" y="0"/>
                  </a:lnTo>
                  <a:lnTo>
                    <a:pt x="596" y="0"/>
                  </a:lnTo>
                  <a:lnTo>
                    <a:pt x="596" y="2"/>
                  </a:lnTo>
                  <a:lnTo>
                    <a:pt x="597" y="2"/>
                  </a:lnTo>
                  <a:lnTo>
                    <a:pt x="597" y="0"/>
                  </a:lnTo>
                  <a:lnTo>
                    <a:pt x="599" y="0"/>
                  </a:lnTo>
                  <a:lnTo>
                    <a:pt x="599" y="0"/>
                  </a:lnTo>
                  <a:lnTo>
                    <a:pt x="600" y="0"/>
                  </a:lnTo>
                  <a:lnTo>
                    <a:pt x="600" y="0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1"/>
            <p:cNvSpPr>
              <a:spLocks/>
            </p:cNvSpPr>
            <p:nvPr/>
          </p:nvSpPr>
          <p:spPr bwMode="auto">
            <a:xfrm>
              <a:off x="3861383" y="1815048"/>
              <a:ext cx="712595" cy="420252"/>
            </a:xfrm>
            <a:custGeom>
              <a:avLst/>
              <a:gdLst/>
              <a:ahLst/>
              <a:cxnLst>
                <a:cxn ang="0">
                  <a:pos x="11" y="202"/>
                </a:cxn>
                <a:cxn ang="0">
                  <a:pos x="21" y="202"/>
                </a:cxn>
                <a:cxn ang="0">
                  <a:pos x="32" y="204"/>
                </a:cxn>
                <a:cxn ang="0">
                  <a:pos x="43" y="205"/>
                </a:cxn>
                <a:cxn ang="0">
                  <a:pos x="54" y="205"/>
                </a:cxn>
                <a:cxn ang="0">
                  <a:pos x="64" y="202"/>
                </a:cxn>
                <a:cxn ang="0">
                  <a:pos x="76" y="205"/>
                </a:cxn>
                <a:cxn ang="0">
                  <a:pos x="86" y="204"/>
                </a:cxn>
                <a:cxn ang="0">
                  <a:pos x="98" y="204"/>
                </a:cxn>
                <a:cxn ang="0">
                  <a:pos x="108" y="205"/>
                </a:cxn>
                <a:cxn ang="0">
                  <a:pos x="119" y="206"/>
                </a:cxn>
                <a:cxn ang="0">
                  <a:pos x="130" y="190"/>
                </a:cxn>
                <a:cxn ang="0">
                  <a:pos x="141" y="167"/>
                </a:cxn>
                <a:cxn ang="0">
                  <a:pos x="151" y="147"/>
                </a:cxn>
                <a:cxn ang="0">
                  <a:pos x="163" y="131"/>
                </a:cxn>
                <a:cxn ang="0">
                  <a:pos x="173" y="114"/>
                </a:cxn>
                <a:cxn ang="0">
                  <a:pos x="185" y="102"/>
                </a:cxn>
                <a:cxn ang="0">
                  <a:pos x="195" y="92"/>
                </a:cxn>
                <a:cxn ang="0">
                  <a:pos x="206" y="84"/>
                </a:cxn>
                <a:cxn ang="0">
                  <a:pos x="217" y="75"/>
                </a:cxn>
                <a:cxn ang="0">
                  <a:pos x="228" y="68"/>
                </a:cxn>
                <a:cxn ang="0">
                  <a:pos x="238" y="61"/>
                </a:cxn>
                <a:cxn ang="0">
                  <a:pos x="250" y="56"/>
                </a:cxn>
                <a:cxn ang="0">
                  <a:pos x="260" y="48"/>
                </a:cxn>
                <a:cxn ang="0">
                  <a:pos x="272" y="46"/>
                </a:cxn>
                <a:cxn ang="0">
                  <a:pos x="282" y="42"/>
                </a:cxn>
                <a:cxn ang="0">
                  <a:pos x="293" y="41"/>
                </a:cxn>
                <a:cxn ang="0">
                  <a:pos x="304" y="37"/>
                </a:cxn>
                <a:cxn ang="0">
                  <a:pos x="315" y="33"/>
                </a:cxn>
                <a:cxn ang="0">
                  <a:pos x="325" y="28"/>
                </a:cxn>
                <a:cxn ang="0">
                  <a:pos x="337" y="27"/>
                </a:cxn>
                <a:cxn ang="0">
                  <a:pos x="347" y="21"/>
                </a:cxn>
                <a:cxn ang="0">
                  <a:pos x="359" y="21"/>
                </a:cxn>
                <a:cxn ang="0">
                  <a:pos x="369" y="20"/>
                </a:cxn>
                <a:cxn ang="0">
                  <a:pos x="380" y="19"/>
                </a:cxn>
                <a:cxn ang="0">
                  <a:pos x="391" y="16"/>
                </a:cxn>
                <a:cxn ang="0">
                  <a:pos x="402" y="14"/>
                </a:cxn>
                <a:cxn ang="0">
                  <a:pos x="412" y="11"/>
                </a:cxn>
                <a:cxn ang="0">
                  <a:pos x="424" y="9"/>
                </a:cxn>
                <a:cxn ang="0">
                  <a:pos x="434" y="9"/>
                </a:cxn>
                <a:cxn ang="0">
                  <a:pos x="446" y="7"/>
                </a:cxn>
                <a:cxn ang="0">
                  <a:pos x="456" y="6"/>
                </a:cxn>
                <a:cxn ang="0">
                  <a:pos x="467" y="6"/>
                </a:cxn>
                <a:cxn ang="0">
                  <a:pos x="478" y="5"/>
                </a:cxn>
                <a:cxn ang="0">
                  <a:pos x="489" y="5"/>
                </a:cxn>
                <a:cxn ang="0">
                  <a:pos x="499" y="4"/>
                </a:cxn>
                <a:cxn ang="0">
                  <a:pos x="511" y="1"/>
                </a:cxn>
                <a:cxn ang="0">
                  <a:pos x="521" y="1"/>
                </a:cxn>
                <a:cxn ang="0">
                  <a:pos x="533" y="0"/>
                </a:cxn>
                <a:cxn ang="0">
                  <a:pos x="543" y="1"/>
                </a:cxn>
                <a:cxn ang="0">
                  <a:pos x="554" y="4"/>
                </a:cxn>
                <a:cxn ang="0">
                  <a:pos x="565" y="4"/>
                </a:cxn>
                <a:cxn ang="0">
                  <a:pos x="576" y="4"/>
                </a:cxn>
                <a:cxn ang="0">
                  <a:pos x="586" y="4"/>
                </a:cxn>
                <a:cxn ang="0">
                  <a:pos x="598" y="4"/>
                </a:cxn>
                <a:cxn ang="0">
                  <a:pos x="608" y="4"/>
                </a:cxn>
                <a:cxn ang="0">
                  <a:pos x="620" y="1"/>
                </a:cxn>
                <a:cxn ang="0">
                  <a:pos x="630" y="0"/>
                </a:cxn>
                <a:cxn ang="0">
                  <a:pos x="641" y="1"/>
                </a:cxn>
                <a:cxn ang="0">
                  <a:pos x="652" y="2"/>
                </a:cxn>
              </a:cxnLst>
              <a:rect l="0" t="0" r="r" b="b"/>
              <a:pathLst>
                <a:path w="654" h="206">
                  <a:moveTo>
                    <a:pt x="0" y="202"/>
                  </a:moveTo>
                  <a:lnTo>
                    <a:pt x="0" y="202"/>
                  </a:lnTo>
                  <a:lnTo>
                    <a:pt x="2" y="202"/>
                  </a:lnTo>
                  <a:lnTo>
                    <a:pt x="2" y="201"/>
                  </a:lnTo>
                  <a:lnTo>
                    <a:pt x="3" y="201"/>
                  </a:lnTo>
                  <a:lnTo>
                    <a:pt x="3" y="202"/>
                  </a:lnTo>
                  <a:lnTo>
                    <a:pt x="4" y="202"/>
                  </a:lnTo>
                  <a:lnTo>
                    <a:pt x="4" y="202"/>
                  </a:lnTo>
                  <a:lnTo>
                    <a:pt x="5" y="202"/>
                  </a:lnTo>
                  <a:lnTo>
                    <a:pt x="5" y="201"/>
                  </a:lnTo>
                  <a:lnTo>
                    <a:pt x="7" y="202"/>
                  </a:lnTo>
                  <a:lnTo>
                    <a:pt x="7" y="202"/>
                  </a:lnTo>
                  <a:lnTo>
                    <a:pt x="8" y="202"/>
                  </a:lnTo>
                  <a:lnTo>
                    <a:pt x="8" y="201"/>
                  </a:lnTo>
                  <a:lnTo>
                    <a:pt x="9" y="201"/>
                  </a:lnTo>
                  <a:lnTo>
                    <a:pt x="9" y="202"/>
                  </a:lnTo>
                  <a:lnTo>
                    <a:pt x="11" y="202"/>
                  </a:lnTo>
                  <a:lnTo>
                    <a:pt x="11" y="201"/>
                  </a:lnTo>
                  <a:lnTo>
                    <a:pt x="12" y="201"/>
                  </a:lnTo>
                  <a:lnTo>
                    <a:pt x="12" y="202"/>
                  </a:lnTo>
                  <a:lnTo>
                    <a:pt x="13" y="202"/>
                  </a:lnTo>
                  <a:lnTo>
                    <a:pt x="13" y="201"/>
                  </a:lnTo>
                  <a:lnTo>
                    <a:pt x="14" y="202"/>
                  </a:lnTo>
                  <a:lnTo>
                    <a:pt x="14" y="202"/>
                  </a:lnTo>
                  <a:lnTo>
                    <a:pt x="16" y="202"/>
                  </a:lnTo>
                  <a:lnTo>
                    <a:pt x="16" y="202"/>
                  </a:lnTo>
                  <a:lnTo>
                    <a:pt x="17" y="202"/>
                  </a:lnTo>
                  <a:lnTo>
                    <a:pt x="17" y="202"/>
                  </a:lnTo>
                  <a:lnTo>
                    <a:pt x="18" y="202"/>
                  </a:lnTo>
                  <a:lnTo>
                    <a:pt x="18" y="202"/>
                  </a:lnTo>
                  <a:lnTo>
                    <a:pt x="19" y="202"/>
                  </a:lnTo>
                  <a:lnTo>
                    <a:pt x="19" y="202"/>
                  </a:lnTo>
                  <a:lnTo>
                    <a:pt x="21" y="202"/>
                  </a:lnTo>
                  <a:lnTo>
                    <a:pt x="21" y="202"/>
                  </a:lnTo>
                  <a:lnTo>
                    <a:pt x="22" y="202"/>
                  </a:lnTo>
                  <a:lnTo>
                    <a:pt x="22" y="202"/>
                  </a:lnTo>
                  <a:lnTo>
                    <a:pt x="23" y="202"/>
                  </a:lnTo>
                  <a:lnTo>
                    <a:pt x="23" y="204"/>
                  </a:lnTo>
                  <a:lnTo>
                    <a:pt x="25" y="202"/>
                  </a:lnTo>
                  <a:lnTo>
                    <a:pt x="25" y="202"/>
                  </a:lnTo>
                  <a:lnTo>
                    <a:pt x="26" y="202"/>
                  </a:lnTo>
                  <a:lnTo>
                    <a:pt x="26" y="204"/>
                  </a:lnTo>
                  <a:lnTo>
                    <a:pt x="27" y="204"/>
                  </a:lnTo>
                  <a:lnTo>
                    <a:pt x="27" y="202"/>
                  </a:lnTo>
                  <a:lnTo>
                    <a:pt x="28" y="202"/>
                  </a:lnTo>
                  <a:lnTo>
                    <a:pt x="28" y="204"/>
                  </a:lnTo>
                  <a:lnTo>
                    <a:pt x="30" y="204"/>
                  </a:lnTo>
                  <a:lnTo>
                    <a:pt x="30" y="204"/>
                  </a:lnTo>
                  <a:lnTo>
                    <a:pt x="31" y="204"/>
                  </a:lnTo>
                  <a:lnTo>
                    <a:pt x="31" y="202"/>
                  </a:lnTo>
                  <a:lnTo>
                    <a:pt x="32" y="204"/>
                  </a:lnTo>
                  <a:lnTo>
                    <a:pt x="32" y="204"/>
                  </a:lnTo>
                  <a:lnTo>
                    <a:pt x="34" y="204"/>
                  </a:lnTo>
                  <a:lnTo>
                    <a:pt x="34" y="204"/>
                  </a:lnTo>
                  <a:lnTo>
                    <a:pt x="35" y="204"/>
                  </a:lnTo>
                  <a:lnTo>
                    <a:pt x="35" y="204"/>
                  </a:lnTo>
                  <a:lnTo>
                    <a:pt x="36" y="204"/>
                  </a:lnTo>
                  <a:lnTo>
                    <a:pt x="36" y="204"/>
                  </a:lnTo>
                  <a:lnTo>
                    <a:pt x="37" y="204"/>
                  </a:lnTo>
                  <a:lnTo>
                    <a:pt x="37" y="204"/>
                  </a:lnTo>
                  <a:lnTo>
                    <a:pt x="39" y="204"/>
                  </a:lnTo>
                  <a:lnTo>
                    <a:pt x="39" y="205"/>
                  </a:lnTo>
                  <a:lnTo>
                    <a:pt x="40" y="204"/>
                  </a:lnTo>
                  <a:lnTo>
                    <a:pt x="40" y="204"/>
                  </a:lnTo>
                  <a:lnTo>
                    <a:pt x="41" y="204"/>
                  </a:lnTo>
                  <a:lnTo>
                    <a:pt x="41" y="204"/>
                  </a:lnTo>
                  <a:lnTo>
                    <a:pt x="43" y="204"/>
                  </a:lnTo>
                  <a:lnTo>
                    <a:pt x="43" y="205"/>
                  </a:lnTo>
                  <a:lnTo>
                    <a:pt x="44" y="204"/>
                  </a:lnTo>
                  <a:lnTo>
                    <a:pt x="44" y="204"/>
                  </a:lnTo>
                  <a:lnTo>
                    <a:pt x="45" y="204"/>
                  </a:lnTo>
                  <a:lnTo>
                    <a:pt x="45" y="205"/>
                  </a:lnTo>
                  <a:lnTo>
                    <a:pt x="46" y="205"/>
                  </a:lnTo>
                  <a:lnTo>
                    <a:pt x="46" y="205"/>
                  </a:lnTo>
                  <a:lnTo>
                    <a:pt x="48" y="205"/>
                  </a:lnTo>
                  <a:lnTo>
                    <a:pt x="48" y="204"/>
                  </a:lnTo>
                  <a:lnTo>
                    <a:pt x="49" y="205"/>
                  </a:lnTo>
                  <a:lnTo>
                    <a:pt x="49" y="205"/>
                  </a:lnTo>
                  <a:lnTo>
                    <a:pt x="50" y="205"/>
                  </a:lnTo>
                  <a:lnTo>
                    <a:pt x="50" y="205"/>
                  </a:lnTo>
                  <a:lnTo>
                    <a:pt x="51" y="205"/>
                  </a:lnTo>
                  <a:lnTo>
                    <a:pt x="51" y="205"/>
                  </a:lnTo>
                  <a:lnTo>
                    <a:pt x="53" y="205"/>
                  </a:lnTo>
                  <a:lnTo>
                    <a:pt x="53" y="205"/>
                  </a:lnTo>
                  <a:lnTo>
                    <a:pt x="54" y="205"/>
                  </a:lnTo>
                  <a:lnTo>
                    <a:pt x="54" y="205"/>
                  </a:lnTo>
                  <a:lnTo>
                    <a:pt x="55" y="205"/>
                  </a:lnTo>
                  <a:lnTo>
                    <a:pt x="55" y="204"/>
                  </a:lnTo>
                  <a:lnTo>
                    <a:pt x="57" y="204"/>
                  </a:lnTo>
                  <a:lnTo>
                    <a:pt x="57" y="205"/>
                  </a:lnTo>
                  <a:lnTo>
                    <a:pt x="58" y="204"/>
                  </a:lnTo>
                  <a:lnTo>
                    <a:pt x="58" y="204"/>
                  </a:lnTo>
                  <a:lnTo>
                    <a:pt x="59" y="204"/>
                  </a:lnTo>
                  <a:lnTo>
                    <a:pt x="59" y="204"/>
                  </a:lnTo>
                  <a:lnTo>
                    <a:pt x="60" y="204"/>
                  </a:lnTo>
                  <a:lnTo>
                    <a:pt x="60" y="202"/>
                  </a:lnTo>
                  <a:lnTo>
                    <a:pt x="62" y="202"/>
                  </a:lnTo>
                  <a:lnTo>
                    <a:pt x="62" y="204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4" y="204"/>
                  </a:lnTo>
                  <a:lnTo>
                    <a:pt x="64" y="202"/>
                  </a:lnTo>
                  <a:lnTo>
                    <a:pt x="66" y="202"/>
                  </a:lnTo>
                  <a:lnTo>
                    <a:pt x="66" y="204"/>
                  </a:lnTo>
                  <a:lnTo>
                    <a:pt x="67" y="204"/>
                  </a:lnTo>
                  <a:lnTo>
                    <a:pt x="67" y="202"/>
                  </a:lnTo>
                  <a:lnTo>
                    <a:pt x="68" y="202"/>
                  </a:lnTo>
                  <a:lnTo>
                    <a:pt x="68" y="204"/>
                  </a:lnTo>
                  <a:lnTo>
                    <a:pt x="69" y="204"/>
                  </a:lnTo>
                  <a:lnTo>
                    <a:pt x="69" y="202"/>
                  </a:lnTo>
                  <a:lnTo>
                    <a:pt x="71" y="204"/>
                  </a:lnTo>
                  <a:lnTo>
                    <a:pt x="71" y="204"/>
                  </a:lnTo>
                  <a:lnTo>
                    <a:pt x="72" y="204"/>
                  </a:lnTo>
                  <a:lnTo>
                    <a:pt x="72" y="205"/>
                  </a:lnTo>
                  <a:lnTo>
                    <a:pt x="73" y="205"/>
                  </a:lnTo>
                  <a:lnTo>
                    <a:pt x="73" y="204"/>
                  </a:lnTo>
                  <a:lnTo>
                    <a:pt x="75" y="204"/>
                  </a:lnTo>
                  <a:lnTo>
                    <a:pt x="75" y="205"/>
                  </a:lnTo>
                  <a:lnTo>
                    <a:pt x="76" y="205"/>
                  </a:lnTo>
                  <a:lnTo>
                    <a:pt x="76" y="204"/>
                  </a:lnTo>
                  <a:lnTo>
                    <a:pt x="77" y="204"/>
                  </a:lnTo>
                  <a:lnTo>
                    <a:pt x="77" y="204"/>
                  </a:lnTo>
                  <a:lnTo>
                    <a:pt x="78" y="204"/>
                  </a:lnTo>
                  <a:lnTo>
                    <a:pt x="78" y="204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2" y="204"/>
                  </a:lnTo>
                  <a:lnTo>
                    <a:pt x="82" y="202"/>
                  </a:lnTo>
                  <a:lnTo>
                    <a:pt x="83" y="204"/>
                  </a:lnTo>
                  <a:lnTo>
                    <a:pt x="83" y="204"/>
                  </a:lnTo>
                  <a:lnTo>
                    <a:pt x="85" y="204"/>
                  </a:lnTo>
                  <a:lnTo>
                    <a:pt x="85" y="204"/>
                  </a:lnTo>
                  <a:lnTo>
                    <a:pt x="86" y="204"/>
                  </a:lnTo>
                  <a:lnTo>
                    <a:pt x="86" y="204"/>
                  </a:lnTo>
                  <a:lnTo>
                    <a:pt x="87" y="204"/>
                  </a:lnTo>
                  <a:lnTo>
                    <a:pt x="87" y="205"/>
                  </a:lnTo>
                  <a:lnTo>
                    <a:pt x="89" y="204"/>
                  </a:lnTo>
                  <a:lnTo>
                    <a:pt x="89" y="204"/>
                  </a:lnTo>
                  <a:lnTo>
                    <a:pt x="90" y="204"/>
                  </a:lnTo>
                  <a:lnTo>
                    <a:pt x="90" y="205"/>
                  </a:lnTo>
                  <a:lnTo>
                    <a:pt x="91" y="205"/>
                  </a:lnTo>
                  <a:lnTo>
                    <a:pt x="91" y="205"/>
                  </a:lnTo>
                  <a:lnTo>
                    <a:pt x="92" y="205"/>
                  </a:lnTo>
                  <a:lnTo>
                    <a:pt x="92" y="205"/>
                  </a:lnTo>
                  <a:lnTo>
                    <a:pt x="94" y="205"/>
                  </a:lnTo>
                  <a:lnTo>
                    <a:pt x="94" y="205"/>
                  </a:lnTo>
                  <a:lnTo>
                    <a:pt x="95" y="205"/>
                  </a:lnTo>
                  <a:lnTo>
                    <a:pt x="95" y="205"/>
                  </a:lnTo>
                  <a:lnTo>
                    <a:pt x="96" y="205"/>
                  </a:lnTo>
                  <a:lnTo>
                    <a:pt x="96" y="204"/>
                  </a:lnTo>
                  <a:lnTo>
                    <a:pt x="98" y="204"/>
                  </a:lnTo>
                  <a:lnTo>
                    <a:pt x="98" y="205"/>
                  </a:lnTo>
                  <a:lnTo>
                    <a:pt x="99" y="205"/>
                  </a:lnTo>
                  <a:lnTo>
                    <a:pt x="99" y="204"/>
                  </a:lnTo>
                  <a:lnTo>
                    <a:pt x="100" y="204"/>
                  </a:lnTo>
                  <a:lnTo>
                    <a:pt x="100" y="205"/>
                  </a:lnTo>
                  <a:lnTo>
                    <a:pt x="101" y="205"/>
                  </a:lnTo>
                  <a:lnTo>
                    <a:pt x="101" y="204"/>
                  </a:lnTo>
                  <a:lnTo>
                    <a:pt x="103" y="205"/>
                  </a:lnTo>
                  <a:lnTo>
                    <a:pt x="103" y="205"/>
                  </a:lnTo>
                  <a:lnTo>
                    <a:pt x="104" y="205"/>
                  </a:lnTo>
                  <a:lnTo>
                    <a:pt x="104" y="205"/>
                  </a:lnTo>
                  <a:lnTo>
                    <a:pt x="105" y="205"/>
                  </a:lnTo>
                  <a:lnTo>
                    <a:pt x="105" y="206"/>
                  </a:lnTo>
                  <a:lnTo>
                    <a:pt x="107" y="206"/>
                  </a:lnTo>
                  <a:lnTo>
                    <a:pt x="107" y="205"/>
                  </a:lnTo>
                  <a:lnTo>
                    <a:pt x="108" y="205"/>
                  </a:lnTo>
                  <a:lnTo>
                    <a:pt x="108" y="205"/>
                  </a:lnTo>
                  <a:lnTo>
                    <a:pt x="109" y="205"/>
                  </a:lnTo>
                  <a:lnTo>
                    <a:pt x="109" y="205"/>
                  </a:lnTo>
                  <a:lnTo>
                    <a:pt x="110" y="205"/>
                  </a:lnTo>
                  <a:lnTo>
                    <a:pt x="110" y="205"/>
                  </a:lnTo>
                  <a:lnTo>
                    <a:pt x="112" y="205"/>
                  </a:lnTo>
                  <a:lnTo>
                    <a:pt x="112" y="206"/>
                  </a:lnTo>
                  <a:lnTo>
                    <a:pt x="113" y="206"/>
                  </a:lnTo>
                  <a:lnTo>
                    <a:pt x="113" y="205"/>
                  </a:lnTo>
                  <a:lnTo>
                    <a:pt x="114" y="205"/>
                  </a:lnTo>
                  <a:lnTo>
                    <a:pt x="114" y="205"/>
                  </a:lnTo>
                  <a:lnTo>
                    <a:pt x="115" y="205"/>
                  </a:lnTo>
                  <a:lnTo>
                    <a:pt x="115" y="205"/>
                  </a:lnTo>
                  <a:lnTo>
                    <a:pt x="117" y="205"/>
                  </a:lnTo>
                  <a:lnTo>
                    <a:pt x="117" y="205"/>
                  </a:lnTo>
                  <a:lnTo>
                    <a:pt x="118" y="205"/>
                  </a:lnTo>
                  <a:lnTo>
                    <a:pt x="118" y="206"/>
                  </a:lnTo>
                  <a:lnTo>
                    <a:pt x="119" y="206"/>
                  </a:lnTo>
                  <a:lnTo>
                    <a:pt x="119" y="205"/>
                  </a:lnTo>
                  <a:lnTo>
                    <a:pt x="121" y="205"/>
                  </a:lnTo>
                  <a:lnTo>
                    <a:pt x="121" y="206"/>
                  </a:lnTo>
                  <a:lnTo>
                    <a:pt x="122" y="206"/>
                  </a:lnTo>
                  <a:lnTo>
                    <a:pt x="122" y="205"/>
                  </a:lnTo>
                  <a:lnTo>
                    <a:pt x="123" y="205"/>
                  </a:lnTo>
                  <a:lnTo>
                    <a:pt x="123" y="206"/>
                  </a:lnTo>
                  <a:lnTo>
                    <a:pt x="124" y="206"/>
                  </a:lnTo>
                  <a:lnTo>
                    <a:pt x="124" y="202"/>
                  </a:lnTo>
                  <a:lnTo>
                    <a:pt x="126" y="202"/>
                  </a:lnTo>
                  <a:lnTo>
                    <a:pt x="126" y="200"/>
                  </a:lnTo>
                  <a:lnTo>
                    <a:pt x="127" y="199"/>
                  </a:lnTo>
                  <a:lnTo>
                    <a:pt x="127" y="196"/>
                  </a:lnTo>
                  <a:lnTo>
                    <a:pt x="128" y="196"/>
                  </a:lnTo>
                  <a:lnTo>
                    <a:pt x="128" y="193"/>
                  </a:lnTo>
                  <a:lnTo>
                    <a:pt x="130" y="193"/>
                  </a:lnTo>
                  <a:lnTo>
                    <a:pt x="130" y="190"/>
                  </a:lnTo>
                  <a:lnTo>
                    <a:pt x="131" y="190"/>
                  </a:lnTo>
                  <a:lnTo>
                    <a:pt x="131" y="187"/>
                  </a:lnTo>
                  <a:lnTo>
                    <a:pt x="132" y="186"/>
                  </a:lnTo>
                  <a:lnTo>
                    <a:pt x="132" y="184"/>
                  </a:lnTo>
                  <a:lnTo>
                    <a:pt x="133" y="183"/>
                  </a:lnTo>
                  <a:lnTo>
                    <a:pt x="133" y="181"/>
                  </a:lnTo>
                  <a:lnTo>
                    <a:pt x="135" y="181"/>
                  </a:lnTo>
                  <a:lnTo>
                    <a:pt x="135" y="178"/>
                  </a:lnTo>
                  <a:lnTo>
                    <a:pt x="136" y="178"/>
                  </a:lnTo>
                  <a:lnTo>
                    <a:pt x="136" y="176"/>
                  </a:lnTo>
                  <a:lnTo>
                    <a:pt x="137" y="176"/>
                  </a:lnTo>
                  <a:lnTo>
                    <a:pt x="137" y="173"/>
                  </a:lnTo>
                  <a:lnTo>
                    <a:pt x="138" y="173"/>
                  </a:lnTo>
                  <a:lnTo>
                    <a:pt x="138" y="169"/>
                  </a:lnTo>
                  <a:lnTo>
                    <a:pt x="140" y="169"/>
                  </a:lnTo>
                  <a:lnTo>
                    <a:pt x="140" y="167"/>
                  </a:lnTo>
                  <a:lnTo>
                    <a:pt x="141" y="167"/>
                  </a:lnTo>
                  <a:lnTo>
                    <a:pt x="141" y="165"/>
                  </a:lnTo>
                  <a:lnTo>
                    <a:pt x="142" y="164"/>
                  </a:lnTo>
                  <a:lnTo>
                    <a:pt x="142" y="163"/>
                  </a:lnTo>
                  <a:lnTo>
                    <a:pt x="144" y="163"/>
                  </a:lnTo>
                  <a:lnTo>
                    <a:pt x="144" y="160"/>
                  </a:lnTo>
                  <a:lnTo>
                    <a:pt x="145" y="159"/>
                  </a:lnTo>
                  <a:lnTo>
                    <a:pt x="145" y="158"/>
                  </a:lnTo>
                  <a:lnTo>
                    <a:pt x="146" y="156"/>
                  </a:lnTo>
                  <a:lnTo>
                    <a:pt x="146" y="155"/>
                  </a:lnTo>
                  <a:lnTo>
                    <a:pt x="147" y="155"/>
                  </a:lnTo>
                  <a:lnTo>
                    <a:pt x="147" y="152"/>
                  </a:lnTo>
                  <a:lnTo>
                    <a:pt x="149" y="152"/>
                  </a:lnTo>
                  <a:lnTo>
                    <a:pt x="149" y="150"/>
                  </a:lnTo>
                  <a:lnTo>
                    <a:pt x="150" y="150"/>
                  </a:lnTo>
                  <a:lnTo>
                    <a:pt x="150" y="149"/>
                  </a:lnTo>
                  <a:lnTo>
                    <a:pt x="151" y="147"/>
                  </a:lnTo>
                  <a:lnTo>
                    <a:pt x="151" y="147"/>
                  </a:lnTo>
                  <a:lnTo>
                    <a:pt x="153" y="146"/>
                  </a:lnTo>
                  <a:lnTo>
                    <a:pt x="153" y="145"/>
                  </a:lnTo>
                  <a:lnTo>
                    <a:pt x="154" y="145"/>
                  </a:lnTo>
                  <a:lnTo>
                    <a:pt x="154" y="142"/>
                  </a:lnTo>
                  <a:lnTo>
                    <a:pt x="155" y="142"/>
                  </a:lnTo>
                  <a:lnTo>
                    <a:pt x="155" y="141"/>
                  </a:lnTo>
                  <a:lnTo>
                    <a:pt x="156" y="140"/>
                  </a:lnTo>
                  <a:lnTo>
                    <a:pt x="156" y="137"/>
                  </a:lnTo>
                  <a:lnTo>
                    <a:pt x="158" y="137"/>
                  </a:lnTo>
                  <a:lnTo>
                    <a:pt x="158" y="137"/>
                  </a:lnTo>
                  <a:lnTo>
                    <a:pt x="159" y="137"/>
                  </a:lnTo>
                  <a:lnTo>
                    <a:pt x="159" y="134"/>
                  </a:lnTo>
                  <a:lnTo>
                    <a:pt x="160" y="134"/>
                  </a:lnTo>
                  <a:lnTo>
                    <a:pt x="160" y="133"/>
                  </a:lnTo>
                  <a:lnTo>
                    <a:pt x="162" y="132"/>
                  </a:lnTo>
                  <a:lnTo>
                    <a:pt x="162" y="131"/>
                  </a:lnTo>
                  <a:lnTo>
                    <a:pt x="163" y="131"/>
                  </a:lnTo>
                  <a:lnTo>
                    <a:pt x="163" y="128"/>
                  </a:lnTo>
                  <a:lnTo>
                    <a:pt x="164" y="128"/>
                  </a:lnTo>
                  <a:lnTo>
                    <a:pt x="164" y="127"/>
                  </a:lnTo>
                  <a:lnTo>
                    <a:pt x="165" y="127"/>
                  </a:lnTo>
                  <a:lnTo>
                    <a:pt x="165" y="125"/>
                  </a:lnTo>
                  <a:lnTo>
                    <a:pt x="167" y="125"/>
                  </a:lnTo>
                  <a:lnTo>
                    <a:pt x="167" y="124"/>
                  </a:lnTo>
                  <a:lnTo>
                    <a:pt x="168" y="123"/>
                  </a:lnTo>
                  <a:lnTo>
                    <a:pt x="168" y="122"/>
                  </a:lnTo>
                  <a:lnTo>
                    <a:pt x="169" y="122"/>
                  </a:lnTo>
                  <a:lnTo>
                    <a:pt x="169" y="120"/>
                  </a:lnTo>
                  <a:lnTo>
                    <a:pt x="170" y="120"/>
                  </a:lnTo>
                  <a:lnTo>
                    <a:pt x="170" y="118"/>
                  </a:lnTo>
                  <a:lnTo>
                    <a:pt x="172" y="118"/>
                  </a:lnTo>
                  <a:lnTo>
                    <a:pt x="172" y="115"/>
                  </a:lnTo>
                  <a:lnTo>
                    <a:pt x="173" y="115"/>
                  </a:lnTo>
                  <a:lnTo>
                    <a:pt x="173" y="114"/>
                  </a:lnTo>
                  <a:lnTo>
                    <a:pt x="174" y="114"/>
                  </a:lnTo>
                  <a:lnTo>
                    <a:pt x="174" y="113"/>
                  </a:lnTo>
                  <a:lnTo>
                    <a:pt x="176" y="113"/>
                  </a:lnTo>
                  <a:lnTo>
                    <a:pt x="176" y="111"/>
                  </a:lnTo>
                  <a:lnTo>
                    <a:pt x="177" y="111"/>
                  </a:lnTo>
                  <a:lnTo>
                    <a:pt x="177" y="110"/>
                  </a:lnTo>
                  <a:lnTo>
                    <a:pt x="178" y="109"/>
                  </a:lnTo>
                  <a:lnTo>
                    <a:pt x="178" y="109"/>
                  </a:lnTo>
                  <a:lnTo>
                    <a:pt x="179" y="109"/>
                  </a:lnTo>
                  <a:lnTo>
                    <a:pt x="179" y="106"/>
                  </a:lnTo>
                  <a:lnTo>
                    <a:pt x="181" y="106"/>
                  </a:lnTo>
                  <a:lnTo>
                    <a:pt x="181" y="105"/>
                  </a:lnTo>
                  <a:lnTo>
                    <a:pt x="182" y="105"/>
                  </a:lnTo>
                  <a:lnTo>
                    <a:pt x="182" y="106"/>
                  </a:lnTo>
                  <a:lnTo>
                    <a:pt x="183" y="104"/>
                  </a:lnTo>
                  <a:lnTo>
                    <a:pt x="183" y="102"/>
                  </a:lnTo>
                  <a:lnTo>
                    <a:pt x="185" y="102"/>
                  </a:lnTo>
                  <a:lnTo>
                    <a:pt x="185" y="102"/>
                  </a:lnTo>
                  <a:lnTo>
                    <a:pt x="186" y="102"/>
                  </a:lnTo>
                  <a:lnTo>
                    <a:pt x="186" y="100"/>
                  </a:lnTo>
                  <a:lnTo>
                    <a:pt x="187" y="100"/>
                  </a:lnTo>
                  <a:lnTo>
                    <a:pt x="187" y="99"/>
                  </a:lnTo>
                  <a:lnTo>
                    <a:pt x="188" y="99"/>
                  </a:lnTo>
                  <a:lnTo>
                    <a:pt x="188" y="99"/>
                  </a:lnTo>
                  <a:lnTo>
                    <a:pt x="190" y="99"/>
                  </a:lnTo>
                  <a:lnTo>
                    <a:pt x="190" y="97"/>
                  </a:lnTo>
                  <a:lnTo>
                    <a:pt x="191" y="97"/>
                  </a:lnTo>
                  <a:lnTo>
                    <a:pt x="191" y="95"/>
                  </a:lnTo>
                  <a:lnTo>
                    <a:pt x="192" y="95"/>
                  </a:lnTo>
                  <a:lnTo>
                    <a:pt x="192" y="95"/>
                  </a:lnTo>
                  <a:lnTo>
                    <a:pt x="194" y="95"/>
                  </a:lnTo>
                  <a:lnTo>
                    <a:pt x="194" y="93"/>
                  </a:lnTo>
                  <a:lnTo>
                    <a:pt x="195" y="93"/>
                  </a:lnTo>
                  <a:lnTo>
                    <a:pt x="195" y="92"/>
                  </a:lnTo>
                  <a:lnTo>
                    <a:pt x="196" y="92"/>
                  </a:lnTo>
                  <a:lnTo>
                    <a:pt x="196" y="92"/>
                  </a:lnTo>
                  <a:lnTo>
                    <a:pt x="197" y="92"/>
                  </a:lnTo>
                  <a:lnTo>
                    <a:pt x="197" y="90"/>
                  </a:lnTo>
                  <a:lnTo>
                    <a:pt x="199" y="90"/>
                  </a:lnTo>
                  <a:lnTo>
                    <a:pt x="199" y="88"/>
                  </a:lnTo>
                  <a:lnTo>
                    <a:pt x="200" y="88"/>
                  </a:lnTo>
                  <a:lnTo>
                    <a:pt x="200" y="90"/>
                  </a:lnTo>
                  <a:lnTo>
                    <a:pt x="201" y="88"/>
                  </a:lnTo>
                  <a:lnTo>
                    <a:pt x="201" y="87"/>
                  </a:lnTo>
                  <a:lnTo>
                    <a:pt x="202" y="87"/>
                  </a:lnTo>
                  <a:lnTo>
                    <a:pt x="202" y="87"/>
                  </a:lnTo>
                  <a:lnTo>
                    <a:pt x="204" y="86"/>
                  </a:lnTo>
                  <a:lnTo>
                    <a:pt x="204" y="86"/>
                  </a:lnTo>
                  <a:lnTo>
                    <a:pt x="205" y="86"/>
                  </a:lnTo>
                  <a:lnTo>
                    <a:pt x="205" y="84"/>
                  </a:lnTo>
                  <a:lnTo>
                    <a:pt x="206" y="84"/>
                  </a:lnTo>
                  <a:lnTo>
                    <a:pt x="206" y="83"/>
                  </a:lnTo>
                  <a:lnTo>
                    <a:pt x="208" y="84"/>
                  </a:lnTo>
                  <a:lnTo>
                    <a:pt x="208" y="82"/>
                  </a:lnTo>
                  <a:lnTo>
                    <a:pt x="209" y="82"/>
                  </a:lnTo>
                  <a:lnTo>
                    <a:pt x="209" y="81"/>
                  </a:lnTo>
                  <a:lnTo>
                    <a:pt x="210" y="81"/>
                  </a:lnTo>
                  <a:lnTo>
                    <a:pt x="210" y="81"/>
                  </a:lnTo>
                  <a:lnTo>
                    <a:pt x="211" y="81"/>
                  </a:lnTo>
                  <a:lnTo>
                    <a:pt x="211" y="79"/>
                  </a:lnTo>
                  <a:lnTo>
                    <a:pt x="213" y="79"/>
                  </a:lnTo>
                  <a:lnTo>
                    <a:pt x="213" y="78"/>
                  </a:lnTo>
                  <a:lnTo>
                    <a:pt x="214" y="78"/>
                  </a:lnTo>
                  <a:lnTo>
                    <a:pt x="214" y="77"/>
                  </a:lnTo>
                  <a:lnTo>
                    <a:pt x="215" y="77"/>
                  </a:lnTo>
                  <a:lnTo>
                    <a:pt x="215" y="77"/>
                  </a:lnTo>
                  <a:lnTo>
                    <a:pt x="217" y="75"/>
                  </a:lnTo>
                  <a:lnTo>
                    <a:pt x="217" y="75"/>
                  </a:lnTo>
                  <a:lnTo>
                    <a:pt x="218" y="75"/>
                  </a:lnTo>
                  <a:lnTo>
                    <a:pt x="218" y="74"/>
                  </a:lnTo>
                  <a:lnTo>
                    <a:pt x="219" y="74"/>
                  </a:lnTo>
                  <a:lnTo>
                    <a:pt x="219" y="73"/>
                  </a:lnTo>
                  <a:lnTo>
                    <a:pt x="220" y="73"/>
                  </a:lnTo>
                  <a:lnTo>
                    <a:pt x="220" y="72"/>
                  </a:lnTo>
                  <a:lnTo>
                    <a:pt x="222" y="72"/>
                  </a:lnTo>
                  <a:lnTo>
                    <a:pt x="222" y="73"/>
                  </a:lnTo>
                  <a:lnTo>
                    <a:pt x="223" y="72"/>
                  </a:lnTo>
                  <a:lnTo>
                    <a:pt x="223" y="72"/>
                  </a:lnTo>
                  <a:lnTo>
                    <a:pt x="224" y="72"/>
                  </a:lnTo>
                  <a:lnTo>
                    <a:pt x="224" y="70"/>
                  </a:lnTo>
                  <a:lnTo>
                    <a:pt x="226" y="70"/>
                  </a:lnTo>
                  <a:lnTo>
                    <a:pt x="226" y="69"/>
                  </a:lnTo>
                  <a:lnTo>
                    <a:pt x="227" y="69"/>
                  </a:lnTo>
                  <a:lnTo>
                    <a:pt x="227" y="69"/>
                  </a:lnTo>
                  <a:lnTo>
                    <a:pt x="228" y="68"/>
                  </a:lnTo>
                  <a:lnTo>
                    <a:pt x="228" y="68"/>
                  </a:lnTo>
                  <a:lnTo>
                    <a:pt x="229" y="68"/>
                  </a:lnTo>
                  <a:lnTo>
                    <a:pt x="229" y="65"/>
                  </a:lnTo>
                  <a:lnTo>
                    <a:pt x="231" y="65"/>
                  </a:lnTo>
                  <a:lnTo>
                    <a:pt x="231" y="66"/>
                  </a:lnTo>
                  <a:lnTo>
                    <a:pt x="232" y="65"/>
                  </a:lnTo>
                  <a:lnTo>
                    <a:pt x="232" y="64"/>
                  </a:lnTo>
                  <a:lnTo>
                    <a:pt x="233" y="64"/>
                  </a:lnTo>
                  <a:lnTo>
                    <a:pt x="233" y="64"/>
                  </a:lnTo>
                  <a:lnTo>
                    <a:pt x="234" y="64"/>
                  </a:lnTo>
                  <a:lnTo>
                    <a:pt x="234" y="63"/>
                  </a:lnTo>
                  <a:lnTo>
                    <a:pt x="236" y="63"/>
                  </a:lnTo>
                  <a:lnTo>
                    <a:pt x="236" y="63"/>
                  </a:lnTo>
                  <a:lnTo>
                    <a:pt x="237" y="63"/>
                  </a:lnTo>
                  <a:lnTo>
                    <a:pt x="237" y="61"/>
                  </a:lnTo>
                  <a:lnTo>
                    <a:pt x="238" y="61"/>
                  </a:lnTo>
                  <a:lnTo>
                    <a:pt x="238" y="61"/>
                  </a:lnTo>
                  <a:lnTo>
                    <a:pt x="240" y="61"/>
                  </a:lnTo>
                  <a:lnTo>
                    <a:pt x="240" y="60"/>
                  </a:lnTo>
                  <a:lnTo>
                    <a:pt x="241" y="60"/>
                  </a:lnTo>
                  <a:lnTo>
                    <a:pt x="241" y="60"/>
                  </a:lnTo>
                  <a:lnTo>
                    <a:pt x="242" y="60"/>
                  </a:lnTo>
                  <a:lnTo>
                    <a:pt x="242" y="59"/>
                  </a:lnTo>
                  <a:lnTo>
                    <a:pt x="243" y="59"/>
                  </a:lnTo>
                  <a:lnTo>
                    <a:pt x="243" y="59"/>
                  </a:lnTo>
                  <a:lnTo>
                    <a:pt x="245" y="59"/>
                  </a:lnTo>
                  <a:lnTo>
                    <a:pt x="245" y="57"/>
                  </a:lnTo>
                  <a:lnTo>
                    <a:pt x="246" y="57"/>
                  </a:lnTo>
                  <a:lnTo>
                    <a:pt x="246" y="56"/>
                  </a:lnTo>
                  <a:lnTo>
                    <a:pt x="247" y="56"/>
                  </a:lnTo>
                  <a:lnTo>
                    <a:pt x="247" y="56"/>
                  </a:lnTo>
                  <a:lnTo>
                    <a:pt x="249" y="56"/>
                  </a:lnTo>
                  <a:lnTo>
                    <a:pt x="249" y="56"/>
                  </a:lnTo>
                  <a:lnTo>
                    <a:pt x="250" y="56"/>
                  </a:lnTo>
                  <a:lnTo>
                    <a:pt x="250" y="55"/>
                  </a:lnTo>
                  <a:lnTo>
                    <a:pt x="251" y="55"/>
                  </a:lnTo>
                  <a:lnTo>
                    <a:pt x="251" y="54"/>
                  </a:lnTo>
                  <a:lnTo>
                    <a:pt x="252" y="54"/>
                  </a:lnTo>
                  <a:lnTo>
                    <a:pt x="252" y="52"/>
                  </a:lnTo>
                  <a:lnTo>
                    <a:pt x="254" y="52"/>
                  </a:lnTo>
                  <a:lnTo>
                    <a:pt x="254" y="52"/>
                  </a:lnTo>
                  <a:lnTo>
                    <a:pt x="255" y="52"/>
                  </a:lnTo>
                  <a:lnTo>
                    <a:pt x="255" y="51"/>
                  </a:lnTo>
                  <a:lnTo>
                    <a:pt x="256" y="51"/>
                  </a:lnTo>
                  <a:lnTo>
                    <a:pt x="256" y="50"/>
                  </a:lnTo>
                  <a:lnTo>
                    <a:pt x="258" y="50"/>
                  </a:lnTo>
                  <a:lnTo>
                    <a:pt x="258" y="51"/>
                  </a:lnTo>
                  <a:lnTo>
                    <a:pt x="259" y="50"/>
                  </a:lnTo>
                  <a:lnTo>
                    <a:pt x="259" y="48"/>
                  </a:lnTo>
                  <a:lnTo>
                    <a:pt x="260" y="48"/>
                  </a:lnTo>
                  <a:lnTo>
                    <a:pt x="260" y="48"/>
                  </a:lnTo>
                  <a:lnTo>
                    <a:pt x="261" y="48"/>
                  </a:lnTo>
                  <a:lnTo>
                    <a:pt x="261" y="48"/>
                  </a:lnTo>
                  <a:lnTo>
                    <a:pt x="263" y="48"/>
                  </a:lnTo>
                  <a:lnTo>
                    <a:pt x="263" y="48"/>
                  </a:lnTo>
                  <a:lnTo>
                    <a:pt x="264" y="48"/>
                  </a:lnTo>
                  <a:lnTo>
                    <a:pt x="264" y="48"/>
                  </a:lnTo>
                  <a:lnTo>
                    <a:pt x="265" y="48"/>
                  </a:lnTo>
                  <a:lnTo>
                    <a:pt x="265" y="47"/>
                  </a:lnTo>
                  <a:lnTo>
                    <a:pt x="266" y="47"/>
                  </a:lnTo>
                  <a:lnTo>
                    <a:pt x="266" y="47"/>
                  </a:lnTo>
                  <a:lnTo>
                    <a:pt x="268" y="47"/>
                  </a:lnTo>
                  <a:lnTo>
                    <a:pt x="268" y="46"/>
                  </a:lnTo>
                  <a:lnTo>
                    <a:pt x="269" y="46"/>
                  </a:lnTo>
                  <a:lnTo>
                    <a:pt x="269" y="47"/>
                  </a:lnTo>
                  <a:lnTo>
                    <a:pt x="270" y="46"/>
                  </a:lnTo>
                  <a:lnTo>
                    <a:pt x="270" y="46"/>
                  </a:lnTo>
                  <a:lnTo>
                    <a:pt x="272" y="46"/>
                  </a:lnTo>
                  <a:lnTo>
                    <a:pt x="272" y="46"/>
                  </a:lnTo>
                  <a:lnTo>
                    <a:pt x="273" y="46"/>
                  </a:lnTo>
                  <a:lnTo>
                    <a:pt x="273" y="45"/>
                  </a:lnTo>
                  <a:lnTo>
                    <a:pt x="274" y="45"/>
                  </a:lnTo>
                  <a:lnTo>
                    <a:pt x="274" y="46"/>
                  </a:lnTo>
                  <a:lnTo>
                    <a:pt x="275" y="46"/>
                  </a:lnTo>
                  <a:lnTo>
                    <a:pt x="275" y="45"/>
                  </a:lnTo>
                  <a:lnTo>
                    <a:pt x="277" y="45"/>
                  </a:lnTo>
                  <a:lnTo>
                    <a:pt x="277" y="45"/>
                  </a:lnTo>
                  <a:lnTo>
                    <a:pt x="278" y="45"/>
                  </a:lnTo>
                  <a:lnTo>
                    <a:pt x="278" y="45"/>
                  </a:lnTo>
                  <a:lnTo>
                    <a:pt x="279" y="45"/>
                  </a:lnTo>
                  <a:lnTo>
                    <a:pt x="279" y="45"/>
                  </a:lnTo>
                  <a:lnTo>
                    <a:pt x="281" y="45"/>
                  </a:lnTo>
                  <a:lnTo>
                    <a:pt x="281" y="43"/>
                  </a:lnTo>
                  <a:lnTo>
                    <a:pt x="282" y="45"/>
                  </a:lnTo>
                  <a:lnTo>
                    <a:pt x="282" y="42"/>
                  </a:lnTo>
                  <a:lnTo>
                    <a:pt x="283" y="42"/>
                  </a:lnTo>
                  <a:lnTo>
                    <a:pt x="283" y="42"/>
                  </a:lnTo>
                  <a:lnTo>
                    <a:pt x="284" y="42"/>
                  </a:lnTo>
                  <a:lnTo>
                    <a:pt x="284" y="42"/>
                  </a:lnTo>
                  <a:lnTo>
                    <a:pt x="286" y="42"/>
                  </a:lnTo>
                  <a:lnTo>
                    <a:pt x="286" y="41"/>
                  </a:lnTo>
                  <a:lnTo>
                    <a:pt x="287" y="41"/>
                  </a:lnTo>
                  <a:lnTo>
                    <a:pt x="287" y="41"/>
                  </a:lnTo>
                  <a:lnTo>
                    <a:pt x="288" y="41"/>
                  </a:lnTo>
                  <a:lnTo>
                    <a:pt x="288" y="41"/>
                  </a:lnTo>
                  <a:lnTo>
                    <a:pt x="289" y="41"/>
                  </a:lnTo>
                  <a:lnTo>
                    <a:pt x="289" y="41"/>
                  </a:lnTo>
                  <a:lnTo>
                    <a:pt x="291" y="41"/>
                  </a:lnTo>
                  <a:lnTo>
                    <a:pt x="291" y="39"/>
                  </a:lnTo>
                  <a:lnTo>
                    <a:pt x="292" y="39"/>
                  </a:lnTo>
                  <a:lnTo>
                    <a:pt x="292" y="41"/>
                  </a:lnTo>
                  <a:lnTo>
                    <a:pt x="293" y="41"/>
                  </a:lnTo>
                  <a:lnTo>
                    <a:pt x="293" y="39"/>
                  </a:lnTo>
                  <a:lnTo>
                    <a:pt x="295" y="39"/>
                  </a:lnTo>
                  <a:lnTo>
                    <a:pt x="295" y="41"/>
                  </a:lnTo>
                  <a:lnTo>
                    <a:pt x="296" y="39"/>
                  </a:lnTo>
                  <a:lnTo>
                    <a:pt x="296" y="38"/>
                  </a:lnTo>
                  <a:lnTo>
                    <a:pt x="297" y="38"/>
                  </a:lnTo>
                  <a:lnTo>
                    <a:pt x="297" y="37"/>
                  </a:lnTo>
                  <a:lnTo>
                    <a:pt x="298" y="37"/>
                  </a:lnTo>
                  <a:lnTo>
                    <a:pt x="298" y="38"/>
                  </a:lnTo>
                  <a:lnTo>
                    <a:pt x="300" y="38"/>
                  </a:lnTo>
                  <a:lnTo>
                    <a:pt x="300" y="37"/>
                  </a:lnTo>
                  <a:lnTo>
                    <a:pt x="301" y="37"/>
                  </a:lnTo>
                  <a:lnTo>
                    <a:pt x="301" y="38"/>
                  </a:lnTo>
                  <a:lnTo>
                    <a:pt x="302" y="37"/>
                  </a:lnTo>
                  <a:lnTo>
                    <a:pt x="302" y="36"/>
                  </a:lnTo>
                  <a:lnTo>
                    <a:pt x="304" y="36"/>
                  </a:lnTo>
                  <a:lnTo>
                    <a:pt x="304" y="37"/>
                  </a:lnTo>
                  <a:lnTo>
                    <a:pt x="305" y="36"/>
                  </a:lnTo>
                  <a:lnTo>
                    <a:pt x="305" y="34"/>
                  </a:lnTo>
                  <a:lnTo>
                    <a:pt x="306" y="34"/>
                  </a:lnTo>
                  <a:lnTo>
                    <a:pt x="306" y="36"/>
                  </a:lnTo>
                  <a:lnTo>
                    <a:pt x="307" y="36"/>
                  </a:lnTo>
                  <a:lnTo>
                    <a:pt x="307" y="34"/>
                  </a:lnTo>
                  <a:lnTo>
                    <a:pt x="309" y="34"/>
                  </a:lnTo>
                  <a:lnTo>
                    <a:pt x="309" y="34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311" y="34"/>
                  </a:lnTo>
                  <a:lnTo>
                    <a:pt x="311" y="33"/>
                  </a:lnTo>
                  <a:lnTo>
                    <a:pt x="313" y="33"/>
                  </a:lnTo>
                  <a:lnTo>
                    <a:pt x="313" y="34"/>
                  </a:lnTo>
                  <a:lnTo>
                    <a:pt x="314" y="34"/>
                  </a:lnTo>
                  <a:lnTo>
                    <a:pt x="314" y="33"/>
                  </a:lnTo>
                  <a:lnTo>
                    <a:pt x="315" y="33"/>
                  </a:lnTo>
                  <a:lnTo>
                    <a:pt x="315" y="33"/>
                  </a:lnTo>
                  <a:lnTo>
                    <a:pt x="316" y="33"/>
                  </a:lnTo>
                  <a:lnTo>
                    <a:pt x="316" y="32"/>
                  </a:lnTo>
                  <a:lnTo>
                    <a:pt x="318" y="32"/>
                  </a:lnTo>
                  <a:lnTo>
                    <a:pt x="318" y="33"/>
                  </a:lnTo>
                  <a:lnTo>
                    <a:pt x="319" y="33"/>
                  </a:lnTo>
                  <a:lnTo>
                    <a:pt x="319" y="32"/>
                  </a:lnTo>
                  <a:lnTo>
                    <a:pt x="320" y="32"/>
                  </a:lnTo>
                  <a:lnTo>
                    <a:pt x="320" y="30"/>
                  </a:lnTo>
                  <a:lnTo>
                    <a:pt x="321" y="30"/>
                  </a:lnTo>
                  <a:lnTo>
                    <a:pt x="321" y="30"/>
                  </a:lnTo>
                  <a:lnTo>
                    <a:pt x="323" y="30"/>
                  </a:lnTo>
                  <a:lnTo>
                    <a:pt x="323" y="29"/>
                  </a:lnTo>
                  <a:lnTo>
                    <a:pt x="324" y="29"/>
                  </a:lnTo>
                  <a:lnTo>
                    <a:pt x="324" y="29"/>
                  </a:lnTo>
                  <a:lnTo>
                    <a:pt x="325" y="29"/>
                  </a:lnTo>
                  <a:lnTo>
                    <a:pt x="325" y="28"/>
                  </a:lnTo>
                  <a:lnTo>
                    <a:pt x="327" y="28"/>
                  </a:lnTo>
                  <a:lnTo>
                    <a:pt x="327" y="29"/>
                  </a:lnTo>
                  <a:lnTo>
                    <a:pt x="328" y="29"/>
                  </a:lnTo>
                  <a:lnTo>
                    <a:pt x="328" y="29"/>
                  </a:lnTo>
                  <a:lnTo>
                    <a:pt x="329" y="29"/>
                  </a:lnTo>
                  <a:lnTo>
                    <a:pt x="329" y="28"/>
                  </a:lnTo>
                  <a:lnTo>
                    <a:pt x="330" y="28"/>
                  </a:lnTo>
                  <a:lnTo>
                    <a:pt x="330" y="29"/>
                  </a:lnTo>
                  <a:lnTo>
                    <a:pt x="332" y="29"/>
                  </a:lnTo>
                  <a:lnTo>
                    <a:pt x="332" y="28"/>
                  </a:lnTo>
                  <a:lnTo>
                    <a:pt x="333" y="28"/>
                  </a:lnTo>
                  <a:lnTo>
                    <a:pt x="333" y="27"/>
                  </a:lnTo>
                  <a:lnTo>
                    <a:pt x="334" y="27"/>
                  </a:lnTo>
                  <a:lnTo>
                    <a:pt x="334" y="28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7" y="27"/>
                  </a:lnTo>
                  <a:lnTo>
                    <a:pt x="337" y="25"/>
                  </a:lnTo>
                  <a:lnTo>
                    <a:pt x="338" y="25"/>
                  </a:lnTo>
                  <a:lnTo>
                    <a:pt x="338" y="25"/>
                  </a:lnTo>
                  <a:lnTo>
                    <a:pt x="339" y="25"/>
                  </a:lnTo>
                  <a:lnTo>
                    <a:pt x="339" y="24"/>
                  </a:lnTo>
                  <a:lnTo>
                    <a:pt x="341" y="24"/>
                  </a:lnTo>
                  <a:lnTo>
                    <a:pt x="341" y="24"/>
                  </a:lnTo>
                  <a:lnTo>
                    <a:pt x="342" y="24"/>
                  </a:lnTo>
                  <a:lnTo>
                    <a:pt x="342" y="24"/>
                  </a:lnTo>
                  <a:lnTo>
                    <a:pt x="343" y="24"/>
                  </a:lnTo>
                  <a:lnTo>
                    <a:pt x="343" y="23"/>
                  </a:lnTo>
                  <a:lnTo>
                    <a:pt x="345" y="23"/>
                  </a:lnTo>
                  <a:lnTo>
                    <a:pt x="345" y="23"/>
                  </a:lnTo>
                  <a:lnTo>
                    <a:pt x="346" y="23"/>
                  </a:lnTo>
                  <a:lnTo>
                    <a:pt x="346" y="21"/>
                  </a:lnTo>
                  <a:lnTo>
                    <a:pt x="347" y="21"/>
                  </a:lnTo>
                  <a:lnTo>
                    <a:pt x="347" y="21"/>
                  </a:lnTo>
                  <a:lnTo>
                    <a:pt x="348" y="21"/>
                  </a:lnTo>
                  <a:lnTo>
                    <a:pt x="348" y="21"/>
                  </a:lnTo>
                  <a:lnTo>
                    <a:pt x="350" y="21"/>
                  </a:lnTo>
                  <a:lnTo>
                    <a:pt x="350" y="21"/>
                  </a:lnTo>
                  <a:lnTo>
                    <a:pt x="351" y="21"/>
                  </a:lnTo>
                  <a:lnTo>
                    <a:pt x="351" y="20"/>
                  </a:lnTo>
                  <a:lnTo>
                    <a:pt x="352" y="20"/>
                  </a:lnTo>
                  <a:lnTo>
                    <a:pt x="352" y="21"/>
                  </a:lnTo>
                  <a:lnTo>
                    <a:pt x="353" y="20"/>
                  </a:lnTo>
                  <a:lnTo>
                    <a:pt x="353" y="20"/>
                  </a:lnTo>
                  <a:lnTo>
                    <a:pt x="355" y="20"/>
                  </a:lnTo>
                  <a:lnTo>
                    <a:pt x="355" y="20"/>
                  </a:lnTo>
                  <a:lnTo>
                    <a:pt x="356" y="20"/>
                  </a:lnTo>
                  <a:lnTo>
                    <a:pt x="356" y="20"/>
                  </a:lnTo>
                  <a:lnTo>
                    <a:pt x="357" y="20"/>
                  </a:lnTo>
                  <a:lnTo>
                    <a:pt x="357" y="21"/>
                  </a:lnTo>
                  <a:lnTo>
                    <a:pt x="359" y="21"/>
                  </a:lnTo>
                  <a:lnTo>
                    <a:pt x="359" y="20"/>
                  </a:lnTo>
                  <a:lnTo>
                    <a:pt x="360" y="20"/>
                  </a:lnTo>
                  <a:lnTo>
                    <a:pt x="360" y="21"/>
                  </a:lnTo>
                  <a:lnTo>
                    <a:pt x="361" y="20"/>
                  </a:lnTo>
                  <a:lnTo>
                    <a:pt x="361" y="20"/>
                  </a:lnTo>
                  <a:lnTo>
                    <a:pt x="362" y="20"/>
                  </a:lnTo>
                  <a:lnTo>
                    <a:pt x="362" y="20"/>
                  </a:lnTo>
                  <a:lnTo>
                    <a:pt x="364" y="20"/>
                  </a:lnTo>
                  <a:lnTo>
                    <a:pt x="364" y="20"/>
                  </a:lnTo>
                  <a:lnTo>
                    <a:pt x="365" y="20"/>
                  </a:lnTo>
                  <a:lnTo>
                    <a:pt x="365" y="20"/>
                  </a:lnTo>
                  <a:lnTo>
                    <a:pt x="366" y="20"/>
                  </a:lnTo>
                  <a:lnTo>
                    <a:pt x="366" y="20"/>
                  </a:lnTo>
                  <a:lnTo>
                    <a:pt x="368" y="20"/>
                  </a:lnTo>
                  <a:lnTo>
                    <a:pt x="368" y="20"/>
                  </a:lnTo>
                  <a:lnTo>
                    <a:pt x="369" y="20"/>
                  </a:lnTo>
                  <a:lnTo>
                    <a:pt x="369" y="20"/>
                  </a:lnTo>
                  <a:lnTo>
                    <a:pt x="370" y="20"/>
                  </a:lnTo>
                  <a:lnTo>
                    <a:pt x="370" y="20"/>
                  </a:lnTo>
                  <a:lnTo>
                    <a:pt x="371" y="20"/>
                  </a:lnTo>
                  <a:lnTo>
                    <a:pt x="371" y="19"/>
                  </a:lnTo>
                  <a:lnTo>
                    <a:pt x="373" y="19"/>
                  </a:lnTo>
                  <a:lnTo>
                    <a:pt x="373" y="20"/>
                  </a:lnTo>
                  <a:lnTo>
                    <a:pt x="374" y="20"/>
                  </a:lnTo>
                  <a:lnTo>
                    <a:pt x="374" y="19"/>
                  </a:lnTo>
                  <a:lnTo>
                    <a:pt x="375" y="19"/>
                  </a:lnTo>
                  <a:lnTo>
                    <a:pt x="375" y="20"/>
                  </a:lnTo>
                  <a:lnTo>
                    <a:pt x="377" y="20"/>
                  </a:lnTo>
                  <a:lnTo>
                    <a:pt x="377" y="19"/>
                  </a:lnTo>
                  <a:lnTo>
                    <a:pt x="378" y="19"/>
                  </a:lnTo>
                  <a:lnTo>
                    <a:pt x="378" y="19"/>
                  </a:lnTo>
                  <a:lnTo>
                    <a:pt x="379" y="19"/>
                  </a:lnTo>
                  <a:lnTo>
                    <a:pt x="379" y="20"/>
                  </a:lnTo>
                  <a:lnTo>
                    <a:pt x="380" y="19"/>
                  </a:lnTo>
                  <a:lnTo>
                    <a:pt x="380" y="19"/>
                  </a:lnTo>
                  <a:lnTo>
                    <a:pt x="382" y="19"/>
                  </a:lnTo>
                  <a:lnTo>
                    <a:pt x="382" y="19"/>
                  </a:lnTo>
                  <a:lnTo>
                    <a:pt x="383" y="19"/>
                  </a:lnTo>
                  <a:lnTo>
                    <a:pt x="383" y="19"/>
                  </a:lnTo>
                  <a:lnTo>
                    <a:pt x="384" y="19"/>
                  </a:lnTo>
                  <a:lnTo>
                    <a:pt x="384" y="19"/>
                  </a:lnTo>
                  <a:lnTo>
                    <a:pt x="385" y="19"/>
                  </a:lnTo>
                  <a:lnTo>
                    <a:pt x="385" y="18"/>
                  </a:lnTo>
                  <a:lnTo>
                    <a:pt x="387" y="18"/>
                  </a:lnTo>
                  <a:lnTo>
                    <a:pt x="387" y="19"/>
                  </a:lnTo>
                  <a:lnTo>
                    <a:pt x="388" y="19"/>
                  </a:lnTo>
                  <a:lnTo>
                    <a:pt x="388" y="18"/>
                  </a:lnTo>
                  <a:lnTo>
                    <a:pt x="389" y="18"/>
                  </a:lnTo>
                  <a:lnTo>
                    <a:pt x="389" y="16"/>
                  </a:lnTo>
                  <a:lnTo>
                    <a:pt x="391" y="16"/>
                  </a:lnTo>
                  <a:lnTo>
                    <a:pt x="391" y="16"/>
                  </a:lnTo>
                  <a:lnTo>
                    <a:pt x="392" y="16"/>
                  </a:lnTo>
                  <a:lnTo>
                    <a:pt x="392" y="16"/>
                  </a:lnTo>
                  <a:lnTo>
                    <a:pt x="393" y="16"/>
                  </a:lnTo>
                  <a:lnTo>
                    <a:pt x="393" y="15"/>
                  </a:lnTo>
                  <a:lnTo>
                    <a:pt x="394" y="15"/>
                  </a:lnTo>
                  <a:lnTo>
                    <a:pt x="394" y="15"/>
                  </a:lnTo>
                  <a:lnTo>
                    <a:pt x="396" y="15"/>
                  </a:lnTo>
                  <a:lnTo>
                    <a:pt x="396" y="15"/>
                  </a:lnTo>
                  <a:lnTo>
                    <a:pt x="397" y="15"/>
                  </a:lnTo>
                  <a:lnTo>
                    <a:pt x="397" y="14"/>
                  </a:lnTo>
                  <a:lnTo>
                    <a:pt x="398" y="14"/>
                  </a:lnTo>
                  <a:lnTo>
                    <a:pt x="398" y="15"/>
                  </a:lnTo>
                  <a:lnTo>
                    <a:pt x="400" y="15"/>
                  </a:lnTo>
                  <a:lnTo>
                    <a:pt x="400" y="15"/>
                  </a:lnTo>
                  <a:lnTo>
                    <a:pt x="401" y="15"/>
                  </a:lnTo>
                  <a:lnTo>
                    <a:pt x="401" y="14"/>
                  </a:lnTo>
                  <a:lnTo>
                    <a:pt x="402" y="14"/>
                  </a:lnTo>
                  <a:lnTo>
                    <a:pt x="402" y="15"/>
                  </a:lnTo>
                  <a:lnTo>
                    <a:pt x="403" y="15"/>
                  </a:lnTo>
                  <a:lnTo>
                    <a:pt x="403" y="14"/>
                  </a:lnTo>
                  <a:lnTo>
                    <a:pt x="405" y="14"/>
                  </a:lnTo>
                  <a:lnTo>
                    <a:pt x="405" y="14"/>
                  </a:lnTo>
                  <a:lnTo>
                    <a:pt x="406" y="14"/>
                  </a:lnTo>
                  <a:lnTo>
                    <a:pt x="406" y="14"/>
                  </a:lnTo>
                  <a:lnTo>
                    <a:pt x="407" y="13"/>
                  </a:lnTo>
                  <a:lnTo>
                    <a:pt x="407" y="13"/>
                  </a:lnTo>
                  <a:lnTo>
                    <a:pt x="409" y="13"/>
                  </a:lnTo>
                  <a:lnTo>
                    <a:pt x="409" y="11"/>
                  </a:lnTo>
                  <a:lnTo>
                    <a:pt x="410" y="11"/>
                  </a:lnTo>
                  <a:lnTo>
                    <a:pt x="410" y="11"/>
                  </a:lnTo>
                  <a:lnTo>
                    <a:pt x="411" y="11"/>
                  </a:lnTo>
                  <a:lnTo>
                    <a:pt x="411" y="10"/>
                  </a:lnTo>
                  <a:lnTo>
                    <a:pt x="412" y="10"/>
                  </a:lnTo>
                  <a:lnTo>
                    <a:pt x="412" y="11"/>
                  </a:lnTo>
                  <a:lnTo>
                    <a:pt x="414" y="10"/>
                  </a:lnTo>
                  <a:lnTo>
                    <a:pt x="414" y="10"/>
                  </a:lnTo>
                  <a:lnTo>
                    <a:pt x="415" y="10"/>
                  </a:lnTo>
                  <a:lnTo>
                    <a:pt x="415" y="10"/>
                  </a:lnTo>
                  <a:lnTo>
                    <a:pt x="416" y="10"/>
                  </a:lnTo>
                  <a:lnTo>
                    <a:pt x="416" y="10"/>
                  </a:lnTo>
                  <a:lnTo>
                    <a:pt x="417" y="10"/>
                  </a:lnTo>
                  <a:lnTo>
                    <a:pt x="417" y="9"/>
                  </a:lnTo>
                  <a:lnTo>
                    <a:pt x="419" y="10"/>
                  </a:lnTo>
                  <a:lnTo>
                    <a:pt x="419" y="10"/>
                  </a:lnTo>
                  <a:lnTo>
                    <a:pt x="420" y="10"/>
                  </a:lnTo>
                  <a:lnTo>
                    <a:pt x="420" y="10"/>
                  </a:lnTo>
                  <a:lnTo>
                    <a:pt x="421" y="10"/>
                  </a:lnTo>
                  <a:lnTo>
                    <a:pt x="421" y="10"/>
                  </a:lnTo>
                  <a:lnTo>
                    <a:pt x="423" y="10"/>
                  </a:lnTo>
                  <a:lnTo>
                    <a:pt x="423" y="9"/>
                  </a:lnTo>
                  <a:lnTo>
                    <a:pt x="424" y="9"/>
                  </a:lnTo>
                  <a:lnTo>
                    <a:pt x="424" y="10"/>
                  </a:lnTo>
                  <a:lnTo>
                    <a:pt x="425" y="10"/>
                  </a:lnTo>
                  <a:lnTo>
                    <a:pt x="425" y="10"/>
                  </a:lnTo>
                  <a:lnTo>
                    <a:pt x="426" y="10"/>
                  </a:lnTo>
                  <a:lnTo>
                    <a:pt x="426" y="10"/>
                  </a:lnTo>
                  <a:lnTo>
                    <a:pt x="428" y="10"/>
                  </a:lnTo>
                  <a:lnTo>
                    <a:pt x="428" y="9"/>
                  </a:lnTo>
                  <a:lnTo>
                    <a:pt x="429" y="9"/>
                  </a:lnTo>
                  <a:lnTo>
                    <a:pt x="429" y="10"/>
                  </a:lnTo>
                  <a:lnTo>
                    <a:pt x="430" y="9"/>
                  </a:lnTo>
                  <a:lnTo>
                    <a:pt x="430" y="9"/>
                  </a:lnTo>
                  <a:lnTo>
                    <a:pt x="432" y="9"/>
                  </a:lnTo>
                  <a:lnTo>
                    <a:pt x="432" y="7"/>
                  </a:lnTo>
                  <a:lnTo>
                    <a:pt x="433" y="7"/>
                  </a:lnTo>
                  <a:lnTo>
                    <a:pt x="433" y="9"/>
                  </a:lnTo>
                  <a:lnTo>
                    <a:pt x="434" y="9"/>
                  </a:lnTo>
                  <a:lnTo>
                    <a:pt x="434" y="9"/>
                  </a:lnTo>
                  <a:lnTo>
                    <a:pt x="435" y="9"/>
                  </a:lnTo>
                  <a:lnTo>
                    <a:pt x="435" y="9"/>
                  </a:lnTo>
                  <a:lnTo>
                    <a:pt x="437" y="9"/>
                  </a:lnTo>
                  <a:lnTo>
                    <a:pt x="437" y="9"/>
                  </a:lnTo>
                  <a:lnTo>
                    <a:pt x="438" y="9"/>
                  </a:lnTo>
                  <a:lnTo>
                    <a:pt x="438" y="9"/>
                  </a:lnTo>
                  <a:lnTo>
                    <a:pt x="439" y="9"/>
                  </a:lnTo>
                  <a:lnTo>
                    <a:pt x="439" y="9"/>
                  </a:lnTo>
                  <a:lnTo>
                    <a:pt x="440" y="9"/>
                  </a:lnTo>
                  <a:lnTo>
                    <a:pt x="440" y="7"/>
                  </a:lnTo>
                  <a:lnTo>
                    <a:pt x="442" y="7"/>
                  </a:lnTo>
                  <a:lnTo>
                    <a:pt x="442" y="9"/>
                  </a:lnTo>
                  <a:lnTo>
                    <a:pt x="443" y="9"/>
                  </a:lnTo>
                  <a:lnTo>
                    <a:pt x="443" y="7"/>
                  </a:lnTo>
                  <a:lnTo>
                    <a:pt x="444" y="7"/>
                  </a:lnTo>
                  <a:lnTo>
                    <a:pt x="444" y="6"/>
                  </a:lnTo>
                  <a:lnTo>
                    <a:pt x="446" y="7"/>
                  </a:lnTo>
                  <a:lnTo>
                    <a:pt x="446" y="7"/>
                  </a:lnTo>
                  <a:lnTo>
                    <a:pt x="447" y="7"/>
                  </a:lnTo>
                  <a:lnTo>
                    <a:pt x="447" y="6"/>
                  </a:lnTo>
                  <a:lnTo>
                    <a:pt x="448" y="6"/>
                  </a:lnTo>
                  <a:lnTo>
                    <a:pt x="448" y="7"/>
                  </a:lnTo>
                  <a:lnTo>
                    <a:pt x="449" y="7"/>
                  </a:lnTo>
                  <a:lnTo>
                    <a:pt x="449" y="6"/>
                  </a:lnTo>
                  <a:lnTo>
                    <a:pt x="451" y="7"/>
                  </a:lnTo>
                  <a:lnTo>
                    <a:pt x="451" y="7"/>
                  </a:lnTo>
                  <a:lnTo>
                    <a:pt x="452" y="7"/>
                  </a:lnTo>
                  <a:lnTo>
                    <a:pt x="452" y="7"/>
                  </a:lnTo>
                  <a:lnTo>
                    <a:pt x="453" y="7"/>
                  </a:lnTo>
                  <a:lnTo>
                    <a:pt x="453" y="6"/>
                  </a:lnTo>
                  <a:lnTo>
                    <a:pt x="455" y="6"/>
                  </a:lnTo>
                  <a:lnTo>
                    <a:pt x="455" y="7"/>
                  </a:lnTo>
                  <a:lnTo>
                    <a:pt x="456" y="7"/>
                  </a:lnTo>
                  <a:lnTo>
                    <a:pt x="456" y="6"/>
                  </a:lnTo>
                  <a:lnTo>
                    <a:pt x="457" y="6"/>
                  </a:lnTo>
                  <a:lnTo>
                    <a:pt x="457" y="6"/>
                  </a:lnTo>
                  <a:lnTo>
                    <a:pt x="458" y="6"/>
                  </a:lnTo>
                  <a:lnTo>
                    <a:pt x="458" y="7"/>
                  </a:lnTo>
                  <a:lnTo>
                    <a:pt x="460" y="6"/>
                  </a:lnTo>
                  <a:lnTo>
                    <a:pt x="460" y="6"/>
                  </a:lnTo>
                  <a:lnTo>
                    <a:pt x="461" y="6"/>
                  </a:lnTo>
                  <a:lnTo>
                    <a:pt x="461" y="6"/>
                  </a:lnTo>
                  <a:lnTo>
                    <a:pt x="462" y="6"/>
                  </a:lnTo>
                  <a:lnTo>
                    <a:pt x="462" y="7"/>
                  </a:lnTo>
                  <a:lnTo>
                    <a:pt x="464" y="6"/>
                  </a:lnTo>
                  <a:lnTo>
                    <a:pt x="464" y="6"/>
                  </a:lnTo>
                  <a:lnTo>
                    <a:pt x="465" y="6"/>
                  </a:lnTo>
                  <a:lnTo>
                    <a:pt x="465" y="6"/>
                  </a:lnTo>
                  <a:lnTo>
                    <a:pt x="466" y="6"/>
                  </a:lnTo>
                  <a:lnTo>
                    <a:pt x="466" y="6"/>
                  </a:lnTo>
                  <a:lnTo>
                    <a:pt x="467" y="6"/>
                  </a:lnTo>
                  <a:lnTo>
                    <a:pt x="467" y="6"/>
                  </a:lnTo>
                  <a:lnTo>
                    <a:pt x="469" y="6"/>
                  </a:lnTo>
                  <a:lnTo>
                    <a:pt x="469" y="7"/>
                  </a:lnTo>
                  <a:lnTo>
                    <a:pt x="470" y="7"/>
                  </a:lnTo>
                  <a:lnTo>
                    <a:pt x="470" y="6"/>
                  </a:lnTo>
                  <a:lnTo>
                    <a:pt x="471" y="6"/>
                  </a:lnTo>
                  <a:lnTo>
                    <a:pt x="471" y="7"/>
                  </a:lnTo>
                  <a:lnTo>
                    <a:pt x="472" y="6"/>
                  </a:lnTo>
                  <a:lnTo>
                    <a:pt x="472" y="6"/>
                  </a:lnTo>
                  <a:lnTo>
                    <a:pt x="474" y="6"/>
                  </a:lnTo>
                  <a:lnTo>
                    <a:pt x="474" y="6"/>
                  </a:lnTo>
                  <a:lnTo>
                    <a:pt x="475" y="6"/>
                  </a:lnTo>
                  <a:lnTo>
                    <a:pt x="475" y="5"/>
                  </a:lnTo>
                  <a:lnTo>
                    <a:pt x="476" y="5"/>
                  </a:lnTo>
                  <a:lnTo>
                    <a:pt x="476" y="6"/>
                  </a:lnTo>
                  <a:lnTo>
                    <a:pt x="478" y="6"/>
                  </a:lnTo>
                  <a:lnTo>
                    <a:pt x="478" y="5"/>
                  </a:lnTo>
                  <a:lnTo>
                    <a:pt x="479" y="5"/>
                  </a:lnTo>
                  <a:lnTo>
                    <a:pt x="479" y="5"/>
                  </a:lnTo>
                  <a:lnTo>
                    <a:pt x="480" y="5"/>
                  </a:lnTo>
                  <a:lnTo>
                    <a:pt x="480" y="5"/>
                  </a:lnTo>
                  <a:lnTo>
                    <a:pt x="481" y="5"/>
                  </a:lnTo>
                  <a:lnTo>
                    <a:pt x="481" y="4"/>
                  </a:lnTo>
                  <a:lnTo>
                    <a:pt x="483" y="4"/>
                  </a:lnTo>
                  <a:lnTo>
                    <a:pt x="483" y="5"/>
                  </a:lnTo>
                  <a:lnTo>
                    <a:pt x="484" y="5"/>
                  </a:lnTo>
                  <a:lnTo>
                    <a:pt x="484" y="4"/>
                  </a:lnTo>
                  <a:lnTo>
                    <a:pt x="485" y="4"/>
                  </a:lnTo>
                  <a:lnTo>
                    <a:pt x="485" y="5"/>
                  </a:lnTo>
                  <a:lnTo>
                    <a:pt x="487" y="4"/>
                  </a:lnTo>
                  <a:lnTo>
                    <a:pt x="487" y="4"/>
                  </a:lnTo>
                  <a:lnTo>
                    <a:pt x="488" y="4"/>
                  </a:lnTo>
                  <a:lnTo>
                    <a:pt x="488" y="5"/>
                  </a:lnTo>
                  <a:lnTo>
                    <a:pt x="489" y="5"/>
                  </a:lnTo>
                  <a:lnTo>
                    <a:pt x="489" y="4"/>
                  </a:lnTo>
                  <a:lnTo>
                    <a:pt x="490" y="4"/>
                  </a:lnTo>
                  <a:lnTo>
                    <a:pt x="490" y="4"/>
                  </a:lnTo>
                  <a:lnTo>
                    <a:pt x="492" y="4"/>
                  </a:lnTo>
                  <a:lnTo>
                    <a:pt x="492" y="2"/>
                  </a:lnTo>
                  <a:lnTo>
                    <a:pt x="493" y="4"/>
                  </a:lnTo>
                  <a:lnTo>
                    <a:pt x="493" y="4"/>
                  </a:lnTo>
                  <a:lnTo>
                    <a:pt x="494" y="4"/>
                  </a:lnTo>
                  <a:lnTo>
                    <a:pt x="494" y="2"/>
                  </a:lnTo>
                  <a:lnTo>
                    <a:pt x="496" y="4"/>
                  </a:lnTo>
                  <a:lnTo>
                    <a:pt x="496" y="1"/>
                  </a:lnTo>
                  <a:lnTo>
                    <a:pt x="497" y="2"/>
                  </a:lnTo>
                  <a:lnTo>
                    <a:pt x="497" y="4"/>
                  </a:lnTo>
                  <a:lnTo>
                    <a:pt x="498" y="2"/>
                  </a:lnTo>
                  <a:lnTo>
                    <a:pt x="498" y="1"/>
                  </a:lnTo>
                  <a:lnTo>
                    <a:pt x="499" y="2"/>
                  </a:lnTo>
                  <a:lnTo>
                    <a:pt x="499" y="4"/>
                  </a:lnTo>
                  <a:lnTo>
                    <a:pt x="501" y="2"/>
                  </a:lnTo>
                  <a:lnTo>
                    <a:pt x="501" y="2"/>
                  </a:lnTo>
                  <a:lnTo>
                    <a:pt x="502" y="2"/>
                  </a:lnTo>
                  <a:lnTo>
                    <a:pt x="502" y="1"/>
                  </a:lnTo>
                  <a:lnTo>
                    <a:pt x="503" y="2"/>
                  </a:lnTo>
                  <a:lnTo>
                    <a:pt x="503" y="2"/>
                  </a:lnTo>
                  <a:lnTo>
                    <a:pt x="504" y="2"/>
                  </a:lnTo>
                  <a:lnTo>
                    <a:pt x="504" y="2"/>
                  </a:lnTo>
                  <a:lnTo>
                    <a:pt x="506" y="2"/>
                  </a:lnTo>
                  <a:lnTo>
                    <a:pt x="506" y="1"/>
                  </a:lnTo>
                  <a:lnTo>
                    <a:pt x="507" y="1"/>
                  </a:lnTo>
                  <a:lnTo>
                    <a:pt x="507" y="1"/>
                  </a:lnTo>
                  <a:lnTo>
                    <a:pt x="508" y="1"/>
                  </a:lnTo>
                  <a:lnTo>
                    <a:pt x="508" y="2"/>
                  </a:lnTo>
                  <a:lnTo>
                    <a:pt x="510" y="2"/>
                  </a:lnTo>
                  <a:lnTo>
                    <a:pt x="510" y="1"/>
                  </a:lnTo>
                  <a:lnTo>
                    <a:pt x="511" y="1"/>
                  </a:lnTo>
                  <a:lnTo>
                    <a:pt x="511" y="2"/>
                  </a:lnTo>
                  <a:lnTo>
                    <a:pt x="512" y="2"/>
                  </a:lnTo>
                  <a:lnTo>
                    <a:pt x="512" y="2"/>
                  </a:lnTo>
                  <a:lnTo>
                    <a:pt x="513" y="2"/>
                  </a:lnTo>
                  <a:lnTo>
                    <a:pt x="513" y="1"/>
                  </a:lnTo>
                  <a:lnTo>
                    <a:pt x="515" y="1"/>
                  </a:lnTo>
                  <a:lnTo>
                    <a:pt x="515" y="2"/>
                  </a:lnTo>
                  <a:lnTo>
                    <a:pt x="516" y="2"/>
                  </a:lnTo>
                  <a:lnTo>
                    <a:pt x="516" y="1"/>
                  </a:lnTo>
                  <a:lnTo>
                    <a:pt x="517" y="1"/>
                  </a:lnTo>
                  <a:lnTo>
                    <a:pt x="517" y="2"/>
                  </a:lnTo>
                  <a:lnTo>
                    <a:pt x="519" y="2"/>
                  </a:lnTo>
                  <a:lnTo>
                    <a:pt x="519" y="1"/>
                  </a:lnTo>
                  <a:lnTo>
                    <a:pt x="520" y="1"/>
                  </a:lnTo>
                  <a:lnTo>
                    <a:pt x="520" y="2"/>
                  </a:lnTo>
                  <a:lnTo>
                    <a:pt x="521" y="2"/>
                  </a:lnTo>
                  <a:lnTo>
                    <a:pt x="521" y="1"/>
                  </a:lnTo>
                  <a:lnTo>
                    <a:pt x="522" y="1"/>
                  </a:lnTo>
                  <a:lnTo>
                    <a:pt x="522" y="2"/>
                  </a:lnTo>
                  <a:lnTo>
                    <a:pt x="524" y="2"/>
                  </a:lnTo>
                  <a:lnTo>
                    <a:pt x="524" y="1"/>
                  </a:lnTo>
                  <a:lnTo>
                    <a:pt x="525" y="1"/>
                  </a:lnTo>
                  <a:lnTo>
                    <a:pt x="525" y="1"/>
                  </a:lnTo>
                  <a:lnTo>
                    <a:pt x="526" y="1"/>
                  </a:lnTo>
                  <a:lnTo>
                    <a:pt x="526" y="1"/>
                  </a:lnTo>
                  <a:lnTo>
                    <a:pt x="528" y="1"/>
                  </a:lnTo>
                  <a:lnTo>
                    <a:pt x="528" y="1"/>
                  </a:lnTo>
                  <a:lnTo>
                    <a:pt x="529" y="1"/>
                  </a:lnTo>
                  <a:lnTo>
                    <a:pt x="529" y="0"/>
                  </a:lnTo>
                  <a:lnTo>
                    <a:pt x="530" y="0"/>
                  </a:lnTo>
                  <a:lnTo>
                    <a:pt x="530" y="1"/>
                  </a:lnTo>
                  <a:lnTo>
                    <a:pt x="531" y="0"/>
                  </a:lnTo>
                  <a:lnTo>
                    <a:pt x="531" y="0"/>
                  </a:lnTo>
                  <a:lnTo>
                    <a:pt x="533" y="0"/>
                  </a:lnTo>
                  <a:lnTo>
                    <a:pt x="533" y="1"/>
                  </a:lnTo>
                  <a:lnTo>
                    <a:pt x="534" y="1"/>
                  </a:lnTo>
                  <a:lnTo>
                    <a:pt x="534" y="0"/>
                  </a:lnTo>
                  <a:lnTo>
                    <a:pt x="535" y="0"/>
                  </a:lnTo>
                  <a:lnTo>
                    <a:pt x="535" y="0"/>
                  </a:lnTo>
                  <a:lnTo>
                    <a:pt x="536" y="0"/>
                  </a:lnTo>
                  <a:lnTo>
                    <a:pt x="536" y="1"/>
                  </a:lnTo>
                  <a:lnTo>
                    <a:pt x="538" y="1"/>
                  </a:lnTo>
                  <a:lnTo>
                    <a:pt x="538" y="0"/>
                  </a:lnTo>
                  <a:lnTo>
                    <a:pt x="539" y="0"/>
                  </a:lnTo>
                  <a:lnTo>
                    <a:pt x="539" y="1"/>
                  </a:lnTo>
                  <a:lnTo>
                    <a:pt x="540" y="1"/>
                  </a:lnTo>
                  <a:lnTo>
                    <a:pt x="540" y="0"/>
                  </a:lnTo>
                  <a:lnTo>
                    <a:pt x="542" y="1"/>
                  </a:lnTo>
                  <a:lnTo>
                    <a:pt x="542" y="1"/>
                  </a:lnTo>
                  <a:lnTo>
                    <a:pt x="543" y="1"/>
                  </a:lnTo>
                  <a:lnTo>
                    <a:pt x="543" y="1"/>
                  </a:lnTo>
                  <a:lnTo>
                    <a:pt x="544" y="1"/>
                  </a:lnTo>
                  <a:lnTo>
                    <a:pt x="544" y="2"/>
                  </a:lnTo>
                  <a:lnTo>
                    <a:pt x="545" y="1"/>
                  </a:lnTo>
                  <a:lnTo>
                    <a:pt x="545" y="1"/>
                  </a:lnTo>
                  <a:lnTo>
                    <a:pt x="547" y="1"/>
                  </a:lnTo>
                  <a:lnTo>
                    <a:pt x="547" y="2"/>
                  </a:lnTo>
                  <a:lnTo>
                    <a:pt x="548" y="2"/>
                  </a:lnTo>
                  <a:lnTo>
                    <a:pt x="548" y="2"/>
                  </a:lnTo>
                  <a:lnTo>
                    <a:pt x="549" y="2"/>
                  </a:lnTo>
                  <a:lnTo>
                    <a:pt x="549" y="1"/>
                  </a:lnTo>
                  <a:lnTo>
                    <a:pt x="551" y="1"/>
                  </a:lnTo>
                  <a:lnTo>
                    <a:pt x="551" y="2"/>
                  </a:lnTo>
                  <a:lnTo>
                    <a:pt x="552" y="2"/>
                  </a:lnTo>
                  <a:lnTo>
                    <a:pt x="552" y="2"/>
                  </a:lnTo>
                  <a:lnTo>
                    <a:pt x="553" y="2"/>
                  </a:lnTo>
                  <a:lnTo>
                    <a:pt x="553" y="4"/>
                  </a:lnTo>
                  <a:lnTo>
                    <a:pt x="554" y="4"/>
                  </a:lnTo>
                  <a:lnTo>
                    <a:pt x="554" y="2"/>
                  </a:lnTo>
                  <a:lnTo>
                    <a:pt x="556" y="2"/>
                  </a:lnTo>
                  <a:lnTo>
                    <a:pt x="556" y="4"/>
                  </a:lnTo>
                  <a:lnTo>
                    <a:pt x="557" y="4"/>
                  </a:lnTo>
                  <a:lnTo>
                    <a:pt x="557" y="4"/>
                  </a:lnTo>
                  <a:lnTo>
                    <a:pt x="558" y="4"/>
                  </a:lnTo>
                  <a:lnTo>
                    <a:pt x="558" y="2"/>
                  </a:lnTo>
                  <a:lnTo>
                    <a:pt x="560" y="4"/>
                  </a:lnTo>
                  <a:lnTo>
                    <a:pt x="560" y="5"/>
                  </a:lnTo>
                  <a:lnTo>
                    <a:pt x="561" y="5"/>
                  </a:lnTo>
                  <a:lnTo>
                    <a:pt x="561" y="4"/>
                  </a:lnTo>
                  <a:lnTo>
                    <a:pt x="562" y="4"/>
                  </a:lnTo>
                  <a:lnTo>
                    <a:pt x="562" y="5"/>
                  </a:lnTo>
                  <a:lnTo>
                    <a:pt x="563" y="4"/>
                  </a:lnTo>
                  <a:lnTo>
                    <a:pt x="563" y="4"/>
                  </a:lnTo>
                  <a:lnTo>
                    <a:pt x="565" y="4"/>
                  </a:lnTo>
                  <a:lnTo>
                    <a:pt x="565" y="4"/>
                  </a:lnTo>
                  <a:lnTo>
                    <a:pt x="566" y="4"/>
                  </a:lnTo>
                  <a:lnTo>
                    <a:pt x="566" y="5"/>
                  </a:lnTo>
                  <a:lnTo>
                    <a:pt x="567" y="5"/>
                  </a:lnTo>
                  <a:lnTo>
                    <a:pt x="567" y="5"/>
                  </a:lnTo>
                  <a:lnTo>
                    <a:pt x="568" y="5"/>
                  </a:lnTo>
                  <a:lnTo>
                    <a:pt x="568" y="5"/>
                  </a:lnTo>
                  <a:lnTo>
                    <a:pt x="570" y="5"/>
                  </a:lnTo>
                  <a:lnTo>
                    <a:pt x="570" y="5"/>
                  </a:lnTo>
                  <a:lnTo>
                    <a:pt x="571" y="5"/>
                  </a:lnTo>
                  <a:lnTo>
                    <a:pt x="571" y="5"/>
                  </a:lnTo>
                  <a:lnTo>
                    <a:pt x="572" y="5"/>
                  </a:lnTo>
                  <a:lnTo>
                    <a:pt x="572" y="5"/>
                  </a:lnTo>
                  <a:lnTo>
                    <a:pt x="574" y="5"/>
                  </a:lnTo>
                  <a:lnTo>
                    <a:pt x="574" y="5"/>
                  </a:lnTo>
                  <a:lnTo>
                    <a:pt x="575" y="5"/>
                  </a:lnTo>
                  <a:lnTo>
                    <a:pt x="575" y="4"/>
                  </a:lnTo>
                  <a:lnTo>
                    <a:pt x="576" y="4"/>
                  </a:lnTo>
                  <a:lnTo>
                    <a:pt x="576" y="5"/>
                  </a:lnTo>
                  <a:lnTo>
                    <a:pt x="577" y="4"/>
                  </a:lnTo>
                  <a:lnTo>
                    <a:pt x="577" y="4"/>
                  </a:lnTo>
                  <a:lnTo>
                    <a:pt x="579" y="4"/>
                  </a:lnTo>
                  <a:lnTo>
                    <a:pt x="579" y="5"/>
                  </a:lnTo>
                  <a:lnTo>
                    <a:pt x="580" y="5"/>
                  </a:lnTo>
                  <a:lnTo>
                    <a:pt x="580" y="4"/>
                  </a:lnTo>
                  <a:lnTo>
                    <a:pt x="581" y="5"/>
                  </a:lnTo>
                  <a:lnTo>
                    <a:pt x="581" y="5"/>
                  </a:lnTo>
                  <a:lnTo>
                    <a:pt x="583" y="5"/>
                  </a:lnTo>
                  <a:lnTo>
                    <a:pt x="583" y="5"/>
                  </a:lnTo>
                  <a:lnTo>
                    <a:pt x="584" y="5"/>
                  </a:lnTo>
                  <a:lnTo>
                    <a:pt x="584" y="5"/>
                  </a:lnTo>
                  <a:lnTo>
                    <a:pt x="585" y="5"/>
                  </a:lnTo>
                  <a:lnTo>
                    <a:pt x="585" y="5"/>
                  </a:lnTo>
                  <a:lnTo>
                    <a:pt x="586" y="6"/>
                  </a:lnTo>
                  <a:lnTo>
                    <a:pt x="586" y="4"/>
                  </a:lnTo>
                  <a:lnTo>
                    <a:pt x="588" y="4"/>
                  </a:lnTo>
                  <a:lnTo>
                    <a:pt x="588" y="5"/>
                  </a:lnTo>
                  <a:lnTo>
                    <a:pt x="589" y="5"/>
                  </a:lnTo>
                  <a:lnTo>
                    <a:pt x="589" y="4"/>
                  </a:lnTo>
                  <a:lnTo>
                    <a:pt x="590" y="5"/>
                  </a:lnTo>
                  <a:lnTo>
                    <a:pt x="590" y="5"/>
                  </a:lnTo>
                  <a:lnTo>
                    <a:pt x="591" y="4"/>
                  </a:lnTo>
                  <a:lnTo>
                    <a:pt x="591" y="4"/>
                  </a:lnTo>
                  <a:lnTo>
                    <a:pt x="593" y="4"/>
                  </a:lnTo>
                  <a:lnTo>
                    <a:pt x="593" y="4"/>
                  </a:lnTo>
                  <a:lnTo>
                    <a:pt x="594" y="4"/>
                  </a:lnTo>
                  <a:lnTo>
                    <a:pt x="594" y="4"/>
                  </a:lnTo>
                  <a:lnTo>
                    <a:pt x="595" y="4"/>
                  </a:lnTo>
                  <a:lnTo>
                    <a:pt x="595" y="4"/>
                  </a:lnTo>
                  <a:lnTo>
                    <a:pt x="597" y="4"/>
                  </a:lnTo>
                  <a:lnTo>
                    <a:pt x="597" y="4"/>
                  </a:lnTo>
                  <a:lnTo>
                    <a:pt x="598" y="4"/>
                  </a:lnTo>
                  <a:lnTo>
                    <a:pt x="598" y="4"/>
                  </a:lnTo>
                  <a:lnTo>
                    <a:pt x="599" y="4"/>
                  </a:lnTo>
                  <a:lnTo>
                    <a:pt x="599" y="4"/>
                  </a:lnTo>
                  <a:lnTo>
                    <a:pt x="600" y="4"/>
                  </a:lnTo>
                  <a:lnTo>
                    <a:pt x="600" y="5"/>
                  </a:lnTo>
                  <a:lnTo>
                    <a:pt x="602" y="5"/>
                  </a:lnTo>
                  <a:lnTo>
                    <a:pt x="602" y="4"/>
                  </a:lnTo>
                  <a:lnTo>
                    <a:pt x="603" y="4"/>
                  </a:lnTo>
                  <a:lnTo>
                    <a:pt x="603" y="5"/>
                  </a:lnTo>
                  <a:lnTo>
                    <a:pt x="604" y="5"/>
                  </a:lnTo>
                  <a:lnTo>
                    <a:pt x="604" y="4"/>
                  </a:lnTo>
                  <a:lnTo>
                    <a:pt x="606" y="4"/>
                  </a:lnTo>
                  <a:lnTo>
                    <a:pt x="606" y="4"/>
                  </a:lnTo>
                  <a:lnTo>
                    <a:pt x="607" y="4"/>
                  </a:lnTo>
                  <a:lnTo>
                    <a:pt x="607" y="5"/>
                  </a:lnTo>
                  <a:lnTo>
                    <a:pt x="608" y="4"/>
                  </a:lnTo>
                  <a:lnTo>
                    <a:pt x="608" y="4"/>
                  </a:lnTo>
                  <a:lnTo>
                    <a:pt x="609" y="4"/>
                  </a:lnTo>
                  <a:lnTo>
                    <a:pt x="609" y="4"/>
                  </a:lnTo>
                  <a:lnTo>
                    <a:pt x="611" y="4"/>
                  </a:lnTo>
                  <a:lnTo>
                    <a:pt x="611" y="4"/>
                  </a:lnTo>
                  <a:lnTo>
                    <a:pt x="612" y="4"/>
                  </a:lnTo>
                  <a:lnTo>
                    <a:pt x="612" y="4"/>
                  </a:lnTo>
                  <a:lnTo>
                    <a:pt x="613" y="4"/>
                  </a:lnTo>
                  <a:lnTo>
                    <a:pt x="613" y="4"/>
                  </a:lnTo>
                  <a:lnTo>
                    <a:pt x="615" y="4"/>
                  </a:lnTo>
                  <a:lnTo>
                    <a:pt x="615" y="2"/>
                  </a:lnTo>
                  <a:lnTo>
                    <a:pt x="616" y="2"/>
                  </a:lnTo>
                  <a:lnTo>
                    <a:pt x="616" y="4"/>
                  </a:lnTo>
                  <a:lnTo>
                    <a:pt x="617" y="2"/>
                  </a:lnTo>
                  <a:lnTo>
                    <a:pt x="617" y="1"/>
                  </a:lnTo>
                  <a:lnTo>
                    <a:pt x="618" y="1"/>
                  </a:lnTo>
                  <a:lnTo>
                    <a:pt x="618" y="2"/>
                  </a:lnTo>
                  <a:lnTo>
                    <a:pt x="620" y="1"/>
                  </a:lnTo>
                  <a:lnTo>
                    <a:pt x="620" y="1"/>
                  </a:lnTo>
                  <a:lnTo>
                    <a:pt x="621" y="1"/>
                  </a:lnTo>
                  <a:lnTo>
                    <a:pt x="621" y="1"/>
                  </a:lnTo>
                  <a:lnTo>
                    <a:pt x="622" y="1"/>
                  </a:lnTo>
                  <a:lnTo>
                    <a:pt x="622" y="0"/>
                  </a:lnTo>
                  <a:lnTo>
                    <a:pt x="623" y="0"/>
                  </a:lnTo>
                  <a:lnTo>
                    <a:pt x="623" y="1"/>
                  </a:lnTo>
                  <a:lnTo>
                    <a:pt x="625" y="1"/>
                  </a:lnTo>
                  <a:lnTo>
                    <a:pt x="625" y="0"/>
                  </a:lnTo>
                  <a:lnTo>
                    <a:pt x="626" y="0"/>
                  </a:lnTo>
                  <a:lnTo>
                    <a:pt x="626" y="1"/>
                  </a:lnTo>
                  <a:lnTo>
                    <a:pt x="627" y="1"/>
                  </a:lnTo>
                  <a:lnTo>
                    <a:pt x="627" y="0"/>
                  </a:lnTo>
                  <a:lnTo>
                    <a:pt x="629" y="0"/>
                  </a:lnTo>
                  <a:lnTo>
                    <a:pt x="629" y="1"/>
                  </a:lnTo>
                  <a:lnTo>
                    <a:pt x="630" y="1"/>
                  </a:lnTo>
                  <a:lnTo>
                    <a:pt x="630" y="0"/>
                  </a:lnTo>
                  <a:lnTo>
                    <a:pt x="631" y="0"/>
                  </a:lnTo>
                  <a:lnTo>
                    <a:pt x="631" y="1"/>
                  </a:lnTo>
                  <a:lnTo>
                    <a:pt x="632" y="1"/>
                  </a:lnTo>
                  <a:lnTo>
                    <a:pt x="632" y="0"/>
                  </a:lnTo>
                  <a:lnTo>
                    <a:pt x="634" y="0"/>
                  </a:lnTo>
                  <a:lnTo>
                    <a:pt x="634" y="1"/>
                  </a:lnTo>
                  <a:lnTo>
                    <a:pt x="635" y="1"/>
                  </a:lnTo>
                  <a:lnTo>
                    <a:pt x="635" y="0"/>
                  </a:lnTo>
                  <a:lnTo>
                    <a:pt x="636" y="0"/>
                  </a:lnTo>
                  <a:lnTo>
                    <a:pt x="636" y="0"/>
                  </a:lnTo>
                  <a:lnTo>
                    <a:pt x="638" y="0"/>
                  </a:lnTo>
                  <a:lnTo>
                    <a:pt x="638" y="0"/>
                  </a:lnTo>
                  <a:lnTo>
                    <a:pt x="639" y="0"/>
                  </a:lnTo>
                  <a:lnTo>
                    <a:pt x="639" y="0"/>
                  </a:lnTo>
                  <a:lnTo>
                    <a:pt x="640" y="0"/>
                  </a:lnTo>
                  <a:lnTo>
                    <a:pt x="640" y="1"/>
                  </a:lnTo>
                  <a:lnTo>
                    <a:pt x="641" y="1"/>
                  </a:lnTo>
                  <a:lnTo>
                    <a:pt x="641" y="0"/>
                  </a:lnTo>
                  <a:lnTo>
                    <a:pt x="643" y="1"/>
                  </a:lnTo>
                  <a:lnTo>
                    <a:pt x="643" y="1"/>
                  </a:lnTo>
                  <a:lnTo>
                    <a:pt x="644" y="1"/>
                  </a:lnTo>
                  <a:lnTo>
                    <a:pt x="644" y="1"/>
                  </a:lnTo>
                  <a:lnTo>
                    <a:pt x="645" y="1"/>
                  </a:lnTo>
                  <a:lnTo>
                    <a:pt x="645" y="0"/>
                  </a:lnTo>
                  <a:lnTo>
                    <a:pt x="647" y="0"/>
                  </a:lnTo>
                  <a:lnTo>
                    <a:pt x="647" y="1"/>
                  </a:lnTo>
                  <a:lnTo>
                    <a:pt x="648" y="1"/>
                  </a:lnTo>
                  <a:lnTo>
                    <a:pt x="648" y="1"/>
                  </a:lnTo>
                  <a:lnTo>
                    <a:pt x="649" y="1"/>
                  </a:lnTo>
                  <a:lnTo>
                    <a:pt x="649" y="2"/>
                  </a:lnTo>
                  <a:lnTo>
                    <a:pt x="650" y="2"/>
                  </a:lnTo>
                  <a:lnTo>
                    <a:pt x="650" y="1"/>
                  </a:lnTo>
                  <a:lnTo>
                    <a:pt x="652" y="1"/>
                  </a:lnTo>
                  <a:lnTo>
                    <a:pt x="652" y="2"/>
                  </a:lnTo>
                  <a:lnTo>
                    <a:pt x="653" y="1"/>
                  </a:lnTo>
                  <a:lnTo>
                    <a:pt x="653" y="0"/>
                  </a:lnTo>
                  <a:lnTo>
                    <a:pt x="654" y="0"/>
                  </a:lnTo>
                  <a:lnTo>
                    <a:pt x="654" y="1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2"/>
            <p:cNvSpPr>
              <a:spLocks/>
            </p:cNvSpPr>
            <p:nvPr/>
          </p:nvSpPr>
          <p:spPr bwMode="auto">
            <a:xfrm>
              <a:off x="4575068" y="1800768"/>
              <a:ext cx="712595" cy="22441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21" y="8"/>
                </a:cxn>
                <a:cxn ang="0">
                  <a:pos x="32" y="9"/>
                </a:cxn>
                <a:cxn ang="0">
                  <a:pos x="43" y="11"/>
                </a:cxn>
                <a:cxn ang="0">
                  <a:pos x="54" y="9"/>
                </a:cxn>
                <a:cxn ang="0">
                  <a:pos x="64" y="11"/>
                </a:cxn>
                <a:cxn ang="0">
                  <a:pos x="76" y="8"/>
                </a:cxn>
                <a:cxn ang="0">
                  <a:pos x="86" y="8"/>
                </a:cxn>
                <a:cxn ang="0">
                  <a:pos x="98" y="5"/>
                </a:cxn>
                <a:cxn ang="0">
                  <a:pos x="108" y="7"/>
                </a:cxn>
                <a:cxn ang="0">
                  <a:pos x="119" y="5"/>
                </a:cxn>
                <a:cxn ang="0">
                  <a:pos x="130" y="4"/>
                </a:cxn>
                <a:cxn ang="0">
                  <a:pos x="141" y="2"/>
                </a:cxn>
                <a:cxn ang="0">
                  <a:pos x="151" y="4"/>
                </a:cxn>
                <a:cxn ang="0">
                  <a:pos x="163" y="2"/>
                </a:cxn>
                <a:cxn ang="0">
                  <a:pos x="173" y="3"/>
                </a:cxn>
                <a:cxn ang="0">
                  <a:pos x="185" y="2"/>
                </a:cxn>
                <a:cxn ang="0">
                  <a:pos x="195" y="3"/>
                </a:cxn>
                <a:cxn ang="0">
                  <a:pos x="206" y="5"/>
                </a:cxn>
                <a:cxn ang="0">
                  <a:pos x="217" y="5"/>
                </a:cxn>
                <a:cxn ang="0">
                  <a:pos x="228" y="4"/>
                </a:cxn>
                <a:cxn ang="0">
                  <a:pos x="238" y="5"/>
                </a:cxn>
                <a:cxn ang="0">
                  <a:pos x="250" y="4"/>
                </a:cxn>
                <a:cxn ang="0">
                  <a:pos x="260" y="3"/>
                </a:cxn>
                <a:cxn ang="0">
                  <a:pos x="272" y="3"/>
                </a:cxn>
                <a:cxn ang="0">
                  <a:pos x="282" y="4"/>
                </a:cxn>
                <a:cxn ang="0">
                  <a:pos x="294" y="4"/>
                </a:cxn>
                <a:cxn ang="0">
                  <a:pos x="304" y="5"/>
                </a:cxn>
                <a:cxn ang="0">
                  <a:pos x="315" y="5"/>
                </a:cxn>
                <a:cxn ang="0">
                  <a:pos x="326" y="7"/>
                </a:cxn>
                <a:cxn ang="0">
                  <a:pos x="337" y="5"/>
                </a:cxn>
                <a:cxn ang="0">
                  <a:pos x="347" y="7"/>
                </a:cxn>
                <a:cxn ang="0">
                  <a:pos x="359" y="7"/>
                </a:cxn>
                <a:cxn ang="0">
                  <a:pos x="369" y="7"/>
                </a:cxn>
                <a:cxn ang="0">
                  <a:pos x="381" y="7"/>
                </a:cxn>
                <a:cxn ang="0">
                  <a:pos x="391" y="5"/>
                </a:cxn>
                <a:cxn ang="0">
                  <a:pos x="402" y="7"/>
                </a:cxn>
                <a:cxn ang="0">
                  <a:pos x="413" y="7"/>
                </a:cxn>
                <a:cxn ang="0">
                  <a:pos x="424" y="7"/>
                </a:cxn>
                <a:cxn ang="0">
                  <a:pos x="434" y="7"/>
                </a:cxn>
                <a:cxn ang="0">
                  <a:pos x="446" y="5"/>
                </a:cxn>
                <a:cxn ang="0">
                  <a:pos x="456" y="3"/>
                </a:cxn>
                <a:cxn ang="0">
                  <a:pos x="468" y="3"/>
                </a:cxn>
                <a:cxn ang="0">
                  <a:pos x="478" y="4"/>
                </a:cxn>
                <a:cxn ang="0">
                  <a:pos x="489" y="5"/>
                </a:cxn>
                <a:cxn ang="0">
                  <a:pos x="500" y="7"/>
                </a:cxn>
                <a:cxn ang="0">
                  <a:pos x="511" y="7"/>
                </a:cxn>
                <a:cxn ang="0">
                  <a:pos x="521" y="8"/>
                </a:cxn>
                <a:cxn ang="0">
                  <a:pos x="533" y="9"/>
                </a:cxn>
                <a:cxn ang="0">
                  <a:pos x="543" y="7"/>
                </a:cxn>
                <a:cxn ang="0">
                  <a:pos x="555" y="5"/>
                </a:cxn>
                <a:cxn ang="0">
                  <a:pos x="565" y="7"/>
                </a:cxn>
                <a:cxn ang="0">
                  <a:pos x="576" y="5"/>
                </a:cxn>
                <a:cxn ang="0">
                  <a:pos x="587" y="4"/>
                </a:cxn>
                <a:cxn ang="0">
                  <a:pos x="598" y="3"/>
                </a:cxn>
                <a:cxn ang="0">
                  <a:pos x="608" y="4"/>
                </a:cxn>
                <a:cxn ang="0">
                  <a:pos x="620" y="4"/>
                </a:cxn>
                <a:cxn ang="0">
                  <a:pos x="630" y="5"/>
                </a:cxn>
                <a:cxn ang="0">
                  <a:pos x="642" y="4"/>
                </a:cxn>
                <a:cxn ang="0">
                  <a:pos x="652" y="3"/>
                </a:cxn>
              </a:cxnLst>
              <a:rect l="0" t="0" r="r" b="b"/>
              <a:pathLst>
                <a:path w="654" h="11">
                  <a:moveTo>
                    <a:pt x="0" y="8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3" y="8"/>
                  </a:lnTo>
                  <a:lnTo>
                    <a:pt x="4" y="8"/>
                  </a:lnTo>
                  <a:lnTo>
                    <a:pt x="4" y="5"/>
                  </a:lnTo>
                  <a:lnTo>
                    <a:pt x="6" y="7"/>
                  </a:lnTo>
                  <a:lnTo>
                    <a:pt x="6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9" y="7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3" y="5"/>
                  </a:lnTo>
                  <a:lnTo>
                    <a:pt x="13" y="7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7" y="7"/>
                  </a:lnTo>
                  <a:lnTo>
                    <a:pt x="17" y="8"/>
                  </a:lnTo>
                  <a:lnTo>
                    <a:pt x="18" y="8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1" y="7"/>
                  </a:lnTo>
                  <a:lnTo>
                    <a:pt x="21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4" y="8"/>
                  </a:lnTo>
                  <a:lnTo>
                    <a:pt x="24" y="7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6" y="8"/>
                  </a:lnTo>
                  <a:lnTo>
                    <a:pt x="26" y="7"/>
                  </a:lnTo>
                  <a:lnTo>
                    <a:pt x="27" y="7"/>
                  </a:lnTo>
                  <a:lnTo>
                    <a:pt x="27" y="8"/>
                  </a:lnTo>
                  <a:lnTo>
                    <a:pt x="29" y="8"/>
                  </a:lnTo>
                  <a:lnTo>
                    <a:pt x="29" y="7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31" y="8"/>
                  </a:lnTo>
                  <a:lnTo>
                    <a:pt x="31" y="9"/>
                  </a:lnTo>
                  <a:lnTo>
                    <a:pt x="32" y="9"/>
                  </a:lnTo>
                  <a:lnTo>
                    <a:pt x="32" y="11"/>
                  </a:lnTo>
                  <a:lnTo>
                    <a:pt x="34" y="11"/>
                  </a:lnTo>
                  <a:lnTo>
                    <a:pt x="34" y="9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8" y="9"/>
                  </a:lnTo>
                  <a:lnTo>
                    <a:pt x="38" y="11"/>
                  </a:lnTo>
                  <a:lnTo>
                    <a:pt x="39" y="11"/>
                  </a:lnTo>
                  <a:lnTo>
                    <a:pt x="39" y="9"/>
                  </a:lnTo>
                  <a:lnTo>
                    <a:pt x="40" y="9"/>
                  </a:lnTo>
                  <a:lnTo>
                    <a:pt x="40" y="11"/>
                  </a:lnTo>
                  <a:lnTo>
                    <a:pt x="41" y="11"/>
                  </a:lnTo>
                  <a:lnTo>
                    <a:pt x="41" y="9"/>
                  </a:lnTo>
                  <a:lnTo>
                    <a:pt x="43" y="9"/>
                  </a:lnTo>
                  <a:lnTo>
                    <a:pt x="43" y="11"/>
                  </a:lnTo>
                  <a:lnTo>
                    <a:pt x="44" y="9"/>
                  </a:lnTo>
                  <a:lnTo>
                    <a:pt x="44" y="8"/>
                  </a:lnTo>
                  <a:lnTo>
                    <a:pt x="45" y="8"/>
                  </a:lnTo>
                  <a:lnTo>
                    <a:pt x="45" y="9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8" y="9"/>
                  </a:lnTo>
                  <a:lnTo>
                    <a:pt x="48" y="8"/>
                  </a:lnTo>
                  <a:lnTo>
                    <a:pt x="49" y="8"/>
                  </a:lnTo>
                  <a:lnTo>
                    <a:pt x="49" y="9"/>
                  </a:lnTo>
                  <a:lnTo>
                    <a:pt x="50" y="11"/>
                  </a:lnTo>
                  <a:lnTo>
                    <a:pt x="50" y="8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53" y="9"/>
                  </a:lnTo>
                  <a:lnTo>
                    <a:pt x="53" y="9"/>
                  </a:lnTo>
                  <a:lnTo>
                    <a:pt x="54" y="9"/>
                  </a:lnTo>
                  <a:lnTo>
                    <a:pt x="54" y="9"/>
                  </a:lnTo>
                  <a:lnTo>
                    <a:pt x="55" y="9"/>
                  </a:lnTo>
                  <a:lnTo>
                    <a:pt x="55" y="9"/>
                  </a:lnTo>
                  <a:lnTo>
                    <a:pt x="57" y="9"/>
                  </a:lnTo>
                  <a:lnTo>
                    <a:pt x="57" y="11"/>
                  </a:lnTo>
                  <a:lnTo>
                    <a:pt x="58" y="9"/>
                  </a:lnTo>
                  <a:lnTo>
                    <a:pt x="58" y="8"/>
                  </a:lnTo>
                  <a:lnTo>
                    <a:pt x="59" y="9"/>
                  </a:lnTo>
                  <a:lnTo>
                    <a:pt x="59" y="11"/>
                  </a:lnTo>
                  <a:lnTo>
                    <a:pt x="61" y="11"/>
                  </a:lnTo>
                  <a:lnTo>
                    <a:pt x="61" y="9"/>
                  </a:lnTo>
                  <a:lnTo>
                    <a:pt x="62" y="9"/>
                  </a:lnTo>
                  <a:lnTo>
                    <a:pt x="62" y="11"/>
                  </a:lnTo>
                  <a:lnTo>
                    <a:pt x="63" y="11"/>
                  </a:lnTo>
                  <a:lnTo>
                    <a:pt x="63" y="9"/>
                  </a:lnTo>
                  <a:lnTo>
                    <a:pt x="64" y="9"/>
                  </a:lnTo>
                  <a:lnTo>
                    <a:pt x="64" y="11"/>
                  </a:lnTo>
                  <a:lnTo>
                    <a:pt x="66" y="11"/>
                  </a:lnTo>
                  <a:lnTo>
                    <a:pt x="66" y="9"/>
                  </a:lnTo>
                  <a:lnTo>
                    <a:pt x="67" y="9"/>
                  </a:lnTo>
                  <a:lnTo>
                    <a:pt x="67" y="9"/>
                  </a:lnTo>
                  <a:lnTo>
                    <a:pt x="68" y="9"/>
                  </a:lnTo>
                  <a:lnTo>
                    <a:pt x="68" y="8"/>
                  </a:lnTo>
                  <a:lnTo>
                    <a:pt x="70" y="8"/>
                  </a:lnTo>
                  <a:lnTo>
                    <a:pt x="70" y="9"/>
                  </a:lnTo>
                  <a:lnTo>
                    <a:pt x="71" y="9"/>
                  </a:lnTo>
                  <a:lnTo>
                    <a:pt x="71" y="8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8"/>
                  </a:lnTo>
                  <a:lnTo>
                    <a:pt x="73" y="9"/>
                  </a:lnTo>
                  <a:lnTo>
                    <a:pt x="75" y="9"/>
                  </a:lnTo>
                  <a:lnTo>
                    <a:pt x="75" y="8"/>
                  </a:lnTo>
                  <a:lnTo>
                    <a:pt x="76" y="8"/>
                  </a:lnTo>
                  <a:lnTo>
                    <a:pt x="76" y="9"/>
                  </a:lnTo>
                  <a:lnTo>
                    <a:pt x="77" y="9"/>
                  </a:lnTo>
                  <a:lnTo>
                    <a:pt x="77" y="8"/>
                  </a:lnTo>
                  <a:lnTo>
                    <a:pt x="79" y="8"/>
                  </a:lnTo>
                  <a:lnTo>
                    <a:pt x="79" y="9"/>
                  </a:lnTo>
                  <a:lnTo>
                    <a:pt x="80" y="9"/>
                  </a:lnTo>
                  <a:lnTo>
                    <a:pt x="80" y="8"/>
                  </a:lnTo>
                  <a:lnTo>
                    <a:pt x="81" y="8"/>
                  </a:lnTo>
                  <a:lnTo>
                    <a:pt x="81" y="8"/>
                  </a:lnTo>
                  <a:lnTo>
                    <a:pt x="82" y="8"/>
                  </a:lnTo>
                  <a:lnTo>
                    <a:pt x="82" y="7"/>
                  </a:lnTo>
                  <a:lnTo>
                    <a:pt x="84" y="7"/>
                  </a:lnTo>
                  <a:lnTo>
                    <a:pt x="84" y="8"/>
                  </a:lnTo>
                  <a:lnTo>
                    <a:pt x="85" y="8"/>
                  </a:lnTo>
                  <a:lnTo>
                    <a:pt x="85" y="7"/>
                  </a:lnTo>
                  <a:lnTo>
                    <a:pt x="86" y="7"/>
                  </a:lnTo>
                  <a:lnTo>
                    <a:pt x="86" y="8"/>
                  </a:lnTo>
                  <a:lnTo>
                    <a:pt x="87" y="7"/>
                  </a:lnTo>
                  <a:lnTo>
                    <a:pt x="87" y="7"/>
                  </a:lnTo>
                  <a:lnTo>
                    <a:pt x="89" y="7"/>
                  </a:lnTo>
                  <a:lnTo>
                    <a:pt x="89" y="7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3" y="5"/>
                  </a:lnTo>
                  <a:lnTo>
                    <a:pt x="93" y="5"/>
                  </a:lnTo>
                  <a:lnTo>
                    <a:pt x="94" y="5"/>
                  </a:lnTo>
                  <a:lnTo>
                    <a:pt x="94" y="5"/>
                  </a:lnTo>
                  <a:lnTo>
                    <a:pt x="95" y="5"/>
                  </a:lnTo>
                  <a:lnTo>
                    <a:pt x="95" y="5"/>
                  </a:lnTo>
                  <a:lnTo>
                    <a:pt x="96" y="5"/>
                  </a:lnTo>
                  <a:lnTo>
                    <a:pt x="96" y="5"/>
                  </a:lnTo>
                  <a:lnTo>
                    <a:pt x="98" y="5"/>
                  </a:lnTo>
                  <a:lnTo>
                    <a:pt x="98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00" y="5"/>
                  </a:lnTo>
                  <a:lnTo>
                    <a:pt x="100" y="7"/>
                  </a:lnTo>
                  <a:lnTo>
                    <a:pt x="102" y="7"/>
                  </a:lnTo>
                  <a:lnTo>
                    <a:pt x="102" y="5"/>
                  </a:lnTo>
                  <a:lnTo>
                    <a:pt x="103" y="5"/>
                  </a:lnTo>
                  <a:lnTo>
                    <a:pt x="103" y="7"/>
                  </a:lnTo>
                  <a:lnTo>
                    <a:pt x="104" y="7"/>
                  </a:lnTo>
                  <a:lnTo>
                    <a:pt x="104" y="5"/>
                  </a:lnTo>
                  <a:lnTo>
                    <a:pt x="105" y="7"/>
                  </a:lnTo>
                  <a:lnTo>
                    <a:pt x="105" y="7"/>
                  </a:lnTo>
                  <a:lnTo>
                    <a:pt x="107" y="7"/>
                  </a:lnTo>
                  <a:lnTo>
                    <a:pt x="107" y="8"/>
                  </a:lnTo>
                  <a:lnTo>
                    <a:pt x="108" y="8"/>
                  </a:lnTo>
                  <a:lnTo>
                    <a:pt x="108" y="7"/>
                  </a:lnTo>
                  <a:lnTo>
                    <a:pt x="109" y="7"/>
                  </a:lnTo>
                  <a:lnTo>
                    <a:pt x="109" y="7"/>
                  </a:lnTo>
                  <a:lnTo>
                    <a:pt x="111" y="7"/>
                  </a:lnTo>
                  <a:lnTo>
                    <a:pt x="111" y="7"/>
                  </a:lnTo>
                  <a:lnTo>
                    <a:pt x="112" y="7"/>
                  </a:lnTo>
                  <a:lnTo>
                    <a:pt x="112" y="7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6" y="7"/>
                  </a:lnTo>
                  <a:lnTo>
                    <a:pt x="116" y="5"/>
                  </a:lnTo>
                  <a:lnTo>
                    <a:pt x="117" y="5"/>
                  </a:lnTo>
                  <a:lnTo>
                    <a:pt x="117" y="7"/>
                  </a:lnTo>
                  <a:lnTo>
                    <a:pt x="118" y="5"/>
                  </a:lnTo>
                  <a:lnTo>
                    <a:pt x="118" y="5"/>
                  </a:lnTo>
                  <a:lnTo>
                    <a:pt x="119" y="5"/>
                  </a:lnTo>
                  <a:lnTo>
                    <a:pt x="119" y="4"/>
                  </a:lnTo>
                  <a:lnTo>
                    <a:pt x="121" y="4"/>
                  </a:lnTo>
                  <a:lnTo>
                    <a:pt x="121" y="5"/>
                  </a:lnTo>
                  <a:lnTo>
                    <a:pt x="122" y="5"/>
                  </a:lnTo>
                  <a:lnTo>
                    <a:pt x="122" y="4"/>
                  </a:lnTo>
                  <a:lnTo>
                    <a:pt x="123" y="4"/>
                  </a:lnTo>
                  <a:lnTo>
                    <a:pt x="123" y="5"/>
                  </a:lnTo>
                  <a:lnTo>
                    <a:pt x="125" y="5"/>
                  </a:lnTo>
                  <a:lnTo>
                    <a:pt x="125" y="4"/>
                  </a:lnTo>
                  <a:lnTo>
                    <a:pt x="126" y="4"/>
                  </a:lnTo>
                  <a:lnTo>
                    <a:pt x="126" y="5"/>
                  </a:lnTo>
                  <a:lnTo>
                    <a:pt x="127" y="5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5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1" y="4"/>
                  </a:lnTo>
                  <a:lnTo>
                    <a:pt x="131" y="4"/>
                  </a:lnTo>
                  <a:lnTo>
                    <a:pt x="132" y="4"/>
                  </a:lnTo>
                  <a:lnTo>
                    <a:pt x="132" y="4"/>
                  </a:lnTo>
                  <a:lnTo>
                    <a:pt x="134" y="4"/>
                  </a:lnTo>
                  <a:lnTo>
                    <a:pt x="134" y="3"/>
                  </a:lnTo>
                  <a:lnTo>
                    <a:pt x="135" y="3"/>
                  </a:lnTo>
                  <a:lnTo>
                    <a:pt x="135" y="4"/>
                  </a:lnTo>
                  <a:lnTo>
                    <a:pt x="136" y="3"/>
                  </a:lnTo>
                  <a:lnTo>
                    <a:pt x="136" y="3"/>
                  </a:lnTo>
                  <a:lnTo>
                    <a:pt x="137" y="3"/>
                  </a:lnTo>
                  <a:lnTo>
                    <a:pt x="137" y="2"/>
                  </a:lnTo>
                  <a:lnTo>
                    <a:pt x="139" y="2"/>
                  </a:lnTo>
                  <a:lnTo>
                    <a:pt x="139" y="3"/>
                  </a:lnTo>
                  <a:lnTo>
                    <a:pt x="140" y="3"/>
                  </a:lnTo>
                  <a:lnTo>
                    <a:pt x="140" y="2"/>
                  </a:lnTo>
                  <a:lnTo>
                    <a:pt x="141" y="2"/>
                  </a:lnTo>
                  <a:lnTo>
                    <a:pt x="141" y="2"/>
                  </a:lnTo>
                  <a:lnTo>
                    <a:pt x="143" y="3"/>
                  </a:lnTo>
                  <a:lnTo>
                    <a:pt x="143" y="3"/>
                  </a:lnTo>
                  <a:lnTo>
                    <a:pt x="144" y="3"/>
                  </a:lnTo>
                  <a:lnTo>
                    <a:pt x="144" y="4"/>
                  </a:lnTo>
                  <a:lnTo>
                    <a:pt x="145" y="4"/>
                  </a:lnTo>
                  <a:lnTo>
                    <a:pt x="145" y="3"/>
                  </a:lnTo>
                  <a:lnTo>
                    <a:pt x="146" y="3"/>
                  </a:lnTo>
                  <a:lnTo>
                    <a:pt x="146" y="4"/>
                  </a:lnTo>
                  <a:lnTo>
                    <a:pt x="148" y="4"/>
                  </a:lnTo>
                  <a:lnTo>
                    <a:pt x="148" y="3"/>
                  </a:lnTo>
                  <a:lnTo>
                    <a:pt x="149" y="3"/>
                  </a:lnTo>
                  <a:lnTo>
                    <a:pt x="149" y="4"/>
                  </a:lnTo>
                  <a:lnTo>
                    <a:pt x="150" y="3"/>
                  </a:lnTo>
                  <a:lnTo>
                    <a:pt x="150" y="3"/>
                  </a:lnTo>
                  <a:lnTo>
                    <a:pt x="151" y="3"/>
                  </a:lnTo>
                  <a:lnTo>
                    <a:pt x="151" y="4"/>
                  </a:lnTo>
                  <a:lnTo>
                    <a:pt x="153" y="3"/>
                  </a:lnTo>
                  <a:lnTo>
                    <a:pt x="153" y="3"/>
                  </a:lnTo>
                  <a:lnTo>
                    <a:pt x="154" y="3"/>
                  </a:lnTo>
                  <a:lnTo>
                    <a:pt x="154" y="3"/>
                  </a:lnTo>
                  <a:lnTo>
                    <a:pt x="155" y="3"/>
                  </a:lnTo>
                  <a:lnTo>
                    <a:pt x="155" y="3"/>
                  </a:lnTo>
                  <a:lnTo>
                    <a:pt x="157" y="3"/>
                  </a:lnTo>
                  <a:lnTo>
                    <a:pt x="157" y="4"/>
                  </a:lnTo>
                  <a:lnTo>
                    <a:pt x="158" y="4"/>
                  </a:lnTo>
                  <a:lnTo>
                    <a:pt x="158" y="3"/>
                  </a:lnTo>
                  <a:lnTo>
                    <a:pt x="159" y="3"/>
                  </a:lnTo>
                  <a:lnTo>
                    <a:pt x="159" y="3"/>
                  </a:lnTo>
                  <a:lnTo>
                    <a:pt x="160" y="3"/>
                  </a:lnTo>
                  <a:lnTo>
                    <a:pt x="160" y="3"/>
                  </a:lnTo>
                  <a:lnTo>
                    <a:pt x="162" y="3"/>
                  </a:lnTo>
                  <a:lnTo>
                    <a:pt x="162" y="2"/>
                  </a:lnTo>
                  <a:lnTo>
                    <a:pt x="163" y="2"/>
                  </a:lnTo>
                  <a:lnTo>
                    <a:pt x="163" y="3"/>
                  </a:lnTo>
                  <a:lnTo>
                    <a:pt x="164" y="3"/>
                  </a:lnTo>
                  <a:lnTo>
                    <a:pt x="164" y="2"/>
                  </a:lnTo>
                  <a:lnTo>
                    <a:pt x="166" y="2"/>
                  </a:lnTo>
                  <a:lnTo>
                    <a:pt x="166" y="3"/>
                  </a:lnTo>
                  <a:lnTo>
                    <a:pt x="167" y="3"/>
                  </a:lnTo>
                  <a:lnTo>
                    <a:pt x="167" y="2"/>
                  </a:lnTo>
                  <a:lnTo>
                    <a:pt x="168" y="2"/>
                  </a:lnTo>
                  <a:lnTo>
                    <a:pt x="168" y="3"/>
                  </a:lnTo>
                  <a:lnTo>
                    <a:pt x="169" y="3"/>
                  </a:lnTo>
                  <a:lnTo>
                    <a:pt x="169" y="2"/>
                  </a:lnTo>
                  <a:lnTo>
                    <a:pt x="171" y="2"/>
                  </a:lnTo>
                  <a:lnTo>
                    <a:pt x="171" y="3"/>
                  </a:lnTo>
                  <a:lnTo>
                    <a:pt x="172" y="3"/>
                  </a:lnTo>
                  <a:lnTo>
                    <a:pt x="172" y="2"/>
                  </a:lnTo>
                  <a:lnTo>
                    <a:pt x="173" y="2"/>
                  </a:lnTo>
                  <a:lnTo>
                    <a:pt x="173" y="3"/>
                  </a:lnTo>
                  <a:lnTo>
                    <a:pt x="175" y="2"/>
                  </a:lnTo>
                  <a:lnTo>
                    <a:pt x="175" y="2"/>
                  </a:lnTo>
                  <a:lnTo>
                    <a:pt x="176" y="2"/>
                  </a:lnTo>
                  <a:lnTo>
                    <a:pt x="176" y="2"/>
                  </a:lnTo>
                  <a:lnTo>
                    <a:pt x="177" y="2"/>
                  </a:lnTo>
                  <a:lnTo>
                    <a:pt x="177" y="2"/>
                  </a:lnTo>
                  <a:lnTo>
                    <a:pt x="178" y="2"/>
                  </a:lnTo>
                  <a:lnTo>
                    <a:pt x="178" y="0"/>
                  </a:lnTo>
                  <a:lnTo>
                    <a:pt x="180" y="2"/>
                  </a:lnTo>
                  <a:lnTo>
                    <a:pt x="180" y="2"/>
                  </a:lnTo>
                  <a:lnTo>
                    <a:pt x="181" y="2"/>
                  </a:lnTo>
                  <a:lnTo>
                    <a:pt x="181" y="3"/>
                  </a:lnTo>
                  <a:lnTo>
                    <a:pt x="182" y="3"/>
                  </a:lnTo>
                  <a:lnTo>
                    <a:pt x="182" y="2"/>
                  </a:lnTo>
                  <a:lnTo>
                    <a:pt x="183" y="2"/>
                  </a:lnTo>
                  <a:lnTo>
                    <a:pt x="183" y="2"/>
                  </a:lnTo>
                  <a:lnTo>
                    <a:pt x="185" y="2"/>
                  </a:lnTo>
                  <a:lnTo>
                    <a:pt x="185" y="3"/>
                  </a:lnTo>
                  <a:lnTo>
                    <a:pt x="186" y="3"/>
                  </a:lnTo>
                  <a:lnTo>
                    <a:pt x="186" y="2"/>
                  </a:lnTo>
                  <a:lnTo>
                    <a:pt x="187" y="3"/>
                  </a:lnTo>
                  <a:lnTo>
                    <a:pt x="187" y="3"/>
                  </a:lnTo>
                  <a:lnTo>
                    <a:pt x="189" y="3"/>
                  </a:lnTo>
                  <a:lnTo>
                    <a:pt x="189" y="3"/>
                  </a:lnTo>
                  <a:lnTo>
                    <a:pt x="190" y="3"/>
                  </a:lnTo>
                  <a:lnTo>
                    <a:pt x="190" y="4"/>
                  </a:lnTo>
                  <a:lnTo>
                    <a:pt x="191" y="4"/>
                  </a:lnTo>
                  <a:lnTo>
                    <a:pt x="191" y="3"/>
                  </a:lnTo>
                  <a:lnTo>
                    <a:pt x="192" y="3"/>
                  </a:lnTo>
                  <a:lnTo>
                    <a:pt x="192" y="4"/>
                  </a:lnTo>
                  <a:lnTo>
                    <a:pt x="194" y="4"/>
                  </a:lnTo>
                  <a:lnTo>
                    <a:pt x="194" y="4"/>
                  </a:lnTo>
                  <a:lnTo>
                    <a:pt x="195" y="4"/>
                  </a:lnTo>
                  <a:lnTo>
                    <a:pt x="195" y="3"/>
                  </a:lnTo>
                  <a:lnTo>
                    <a:pt x="196" y="3"/>
                  </a:lnTo>
                  <a:lnTo>
                    <a:pt x="196" y="4"/>
                  </a:lnTo>
                  <a:lnTo>
                    <a:pt x="198" y="4"/>
                  </a:lnTo>
                  <a:lnTo>
                    <a:pt x="198" y="3"/>
                  </a:lnTo>
                  <a:lnTo>
                    <a:pt x="199" y="4"/>
                  </a:lnTo>
                  <a:lnTo>
                    <a:pt x="199" y="5"/>
                  </a:lnTo>
                  <a:lnTo>
                    <a:pt x="200" y="5"/>
                  </a:lnTo>
                  <a:lnTo>
                    <a:pt x="200" y="4"/>
                  </a:lnTo>
                  <a:lnTo>
                    <a:pt x="201" y="4"/>
                  </a:lnTo>
                  <a:lnTo>
                    <a:pt x="201" y="5"/>
                  </a:lnTo>
                  <a:lnTo>
                    <a:pt x="203" y="5"/>
                  </a:lnTo>
                  <a:lnTo>
                    <a:pt x="203" y="4"/>
                  </a:lnTo>
                  <a:lnTo>
                    <a:pt x="204" y="5"/>
                  </a:lnTo>
                  <a:lnTo>
                    <a:pt x="204" y="5"/>
                  </a:lnTo>
                  <a:lnTo>
                    <a:pt x="205" y="5"/>
                  </a:lnTo>
                  <a:lnTo>
                    <a:pt x="205" y="5"/>
                  </a:lnTo>
                  <a:lnTo>
                    <a:pt x="206" y="5"/>
                  </a:lnTo>
                  <a:lnTo>
                    <a:pt x="206" y="5"/>
                  </a:lnTo>
                  <a:lnTo>
                    <a:pt x="208" y="5"/>
                  </a:lnTo>
                  <a:lnTo>
                    <a:pt x="208" y="5"/>
                  </a:lnTo>
                  <a:lnTo>
                    <a:pt x="209" y="5"/>
                  </a:lnTo>
                  <a:lnTo>
                    <a:pt x="209" y="4"/>
                  </a:lnTo>
                  <a:lnTo>
                    <a:pt x="210" y="5"/>
                  </a:lnTo>
                  <a:lnTo>
                    <a:pt x="210" y="5"/>
                  </a:lnTo>
                  <a:lnTo>
                    <a:pt x="212" y="5"/>
                  </a:lnTo>
                  <a:lnTo>
                    <a:pt x="212" y="5"/>
                  </a:lnTo>
                  <a:lnTo>
                    <a:pt x="213" y="5"/>
                  </a:lnTo>
                  <a:lnTo>
                    <a:pt x="213" y="4"/>
                  </a:lnTo>
                  <a:lnTo>
                    <a:pt x="214" y="4"/>
                  </a:lnTo>
                  <a:lnTo>
                    <a:pt x="214" y="5"/>
                  </a:lnTo>
                  <a:lnTo>
                    <a:pt x="215" y="5"/>
                  </a:lnTo>
                  <a:lnTo>
                    <a:pt x="215" y="4"/>
                  </a:lnTo>
                  <a:lnTo>
                    <a:pt x="217" y="4"/>
                  </a:lnTo>
                  <a:lnTo>
                    <a:pt x="217" y="5"/>
                  </a:lnTo>
                  <a:lnTo>
                    <a:pt x="218" y="5"/>
                  </a:lnTo>
                  <a:lnTo>
                    <a:pt x="218" y="4"/>
                  </a:lnTo>
                  <a:lnTo>
                    <a:pt x="219" y="4"/>
                  </a:lnTo>
                  <a:lnTo>
                    <a:pt x="219" y="5"/>
                  </a:lnTo>
                  <a:lnTo>
                    <a:pt x="221" y="5"/>
                  </a:lnTo>
                  <a:lnTo>
                    <a:pt x="221" y="4"/>
                  </a:lnTo>
                  <a:lnTo>
                    <a:pt x="222" y="4"/>
                  </a:lnTo>
                  <a:lnTo>
                    <a:pt x="222" y="5"/>
                  </a:lnTo>
                  <a:lnTo>
                    <a:pt x="223" y="5"/>
                  </a:lnTo>
                  <a:lnTo>
                    <a:pt x="223" y="4"/>
                  </a:lnTo>
                  <a:lnTo>
                    <a:pt x="224" y="4"/>
                  </a:lnTo>
                  <a:lnTo>
                    <a:pt x="224" y="5"/>
                  </a:lnTo>
                  <a:lnTo>
                    <a:pt x="226" y="4"/>
                  </a:lnTo>
                  <a:lnTo>
                    <a:pt x="226" y="4"/>
                  </a:lnTo>
                  <a:lnTo>
                    <a:pt x="227" y="4"/>
                  </a:lnTo>
                  <a:lnTo>
                    <a:pt x="227" y="4"/>
                  </a:lnTo>
                  <a:lnTo>
                    <a:pt x="228" y="4"/>
                  </a:lnTo>
                  <a:lnTo>
                    <a:pt x="228" y="3"/>
                  </a:lnTo>
                  <a:lnTo>
                    <a:pt x="230" y="4"/>
                  </a:lnTo>
                  <a:lnTo>
                    <a:pt x="230" y="4"/>
                  </a:lnTo>
                  <a:lnTo>
                    <a:pt x="231" y="4"/>
                  </a:lnTo>
                  <a:lnTo>
                    <a:pt x="231" y="3"/>
                  </a:lnTo>
                  <a:lnTo>
                    <a:pt x="232" y="4"/>
                  </a:lnTo>
                  <a:lnTo>
                    <a:pt x="232" y="5"/>
                  </a:lnTo>
                  <a:lnTo>
                    <a:pt x="233" y="5"/>
                  </a:lnTo>
                  <a:lnTo>
                    <a:pt x="233" y="4"/>
                  </a:lnTo>
                  <a:lnTo>
                    <a:pt x="235" y="5"/>
                  </a:lnTo>
                  <a:lnTo>
                    <a:pt x="235" y="5"/>
                  </a:lnTo>
                  <a:lnTo>
                    <a:pt x="236" y="5"/>
                  </a:lnTo>
                  <a:lnTo>
                    <a:pt x="236" y="5"/>
                  </a:lnTo>
                  <a:lnTo>
                    <a:pt x="237" y="5"/>
                  </a:lnTo>
                  <a:lnTo>
                    <a:pt x="237" y="7"/>
                  </a:lnTo>
                  <a:lnTo>
                    <a:pt x="238" y="5"/>
                  </a:lnTo>
                  <a:lnTo>
                    <a:pt x="238" y="5"/>
                  </a:lnTo>
                  <a:lnTo>
                    <a:pt x="240" y="5"/>
                  </a:lnTo>
                  <a:lnTo>
                    <a:pt x="240" y="7"/>
                  </a:lnTo>
                  <a:lnTo>
                    <a:pt x="241" y="5"/>
                  </a:lnTo>
                  <a:lnTo>
                    <a:pt x="241" y="5"/>
                  </a:lnTo>
                  <a:lnTo>
                    <a:pt x="242" y="5"/>
                  </a:lnTo>
                  <a:lnTo>
                    <a:pt x="242" y="7"/>
                  </a:lnTo>
                  <a:lnTo>
                    <a:pt x="244" y="5"/>
                  </a:lnTo>
                  <a:lnTo>
                    <a:pt x="244" y="4"/>
                  </a:lnTo>
                  <a:lnTo>
                    <a:pt x="245" y="4"/>
                  </a:lnTo>
                  <a:lnTo>
                    <a:pt x="245" y="5"/>
                  </a:lnTo>
                  <a:lnTo>
                    <a:pt x="246" y="5"/>
                  </a:lnTo>
                  <a:lnTo>
                    <a:pt x="246" y="4"/>
                  </a:lnTo>
                  <a:lnTo>
                    <a:pt x="247" y="4"/>
                  </a:lnTo>
                  <a:lnTo>
                    <a:pt x="247" y="4"/>
                  </a:lnTo>
                  <a:lnTo>
                    <a:pt x="249" y="4"/>
                  </a:lnTo>
                  <a:lnTo>
                    <a:pt x="249" y="4"/>
                  </a:lnTo>
                  <a:lnTo>
                    <a:pt x="250" y="4"/>
                  </a:lnTo>
                  <a:lnTo>
                    <a:pt x="250" y="5"/>
                  </a:lnTo>
                  <a:lnTo>
                    <a:pt x="251" y="4"/>
                  </a:lnTo>
                  <a:lnTo>
                    <a:pt x="251" y="4"/>
                  </a:lnTo>
                  <a:lnTo>
                    <a:pt x="253" y="4"/>
                  </a:lnTo>
                  <a:lnTo>
                    <a:pt x="253" y="4"/>
                  </a:lnTo>
                  <a:lnTo>
                    <a:pt x="254" y="4"/>
                  </a:lnTo>
                  <a:lnTo>
                    <a:pt x="254" y="5"/>
                  </a:lnTo>
                  <a:lnTo>
                    <a:pt x="255" y="5"/>
                  </a:lnTo>
                  <a:lnTo>
                    <a:pt x="255" y="4"/>
                  </a:lnTo>
                  <a:lnTo>
                    <a:pt x="256" y="4"/>
                  </a:lnTo>
                  <a:lnTo>
                    <a:pt x="256" y="5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60" y="4"/>
                  </a:lnTo>
                  <a:lnTo>
                    <a:pt x="260" y="3"/>
                  </a:lnTo>
                  <a:lnTo>
                    <a:pt x="262" y="3"/>
                  </a:lnTo>
                  <a:lnTo>
                    <a:pt x="262" y="4"/>
                  </a:lnTo>
                  <a:lnTo>
                    <a:pt x="263" y="4"/>
                  </a:lnTo>
                  <a:lnTo>
                    <a:pt x="263" y="3"/>
                  </a:lnTo>
                  <a:lnTo>
                    <a:pt x="264" y="3"/>
                  </a:lnTo>
                  <a:lnTo>
                    <a:pt x="264" y="4"/>
                  </a:lnTo>
                  <a:lnTo>
                    <a:pt x="265" y="4"/>
                  </a:lnTo>
                  <a:lnTo>
                    <a:pt x="265" y="4"/>
                  </a:lnTo>
                  <a:lnTo>
                    <a:pt x="267" y="4"/>
                  </a:lnTo>
                  <a:lnTo>
                    <a:pt x="267" y="4"/>
                  </a:lnTo>
                  <a:lnTo>
                    <a:pt x="268" y="4"/>
                  </a:lnTo>
                  <a:lnTo>
                    <a:pt x="268" y="3"/>
                  </a:lnTo>
                  <a:lnTo>
                    <a:pt x="269" y="4"/>
                  </a:lnTo>
                  <a:lnTo>
                    <a:pt x="269" y="4"/>
                  </a:lnTo>
                  <a:lnTo>
                    <a:pt x="270" y="4"/>
                  </a:lnTo>
                  <a:lnTo>
                    <a:pt x="270" y="3"/>
                  </a:lnTo>
                  <a:lnTo>
                    <a:pt x="272" y="3"/>
                  </a:lnTo>
                  <a:lnTo>
                    <a:pt x="272" y="4"/>
                  </a:lnTo>
                  <a:lnTo>
                    <a:pt x="273" y="4"/>
                  </a:lnTo>
                  <a:lnTo>
                    <a:pt x="273" y="3"/>
                  </a:lnTo>
                  <a:lnTo>
                    <a:pt x="274" y="3"/>
                  </a:lnTo>
                  <a:lnTo>
                    <a:pt x="274" y="4"/>
                  </a:lnTo>
                  <a:lnTo>
                    <a:pt x="276" y="4"/>
                  </a:lnTo>
                  <a:lnTo>
                    <a:pt x="276" y="3"/>
                  </a:lnTo>
                  <a:lnTo>
                    <a:pt x="277" y="3"/>
                  </a:lnTo>
                  <a:lnTo>
                    <a:pt x="277" y="4"/>
                  </a:lnTo>
                  <a:lnTo>
                    <a:pt x="278" y="4"/>
                  </a:lnTo>
                  <a:lnTo>
                    <a:pt x="278" y="5"/>
                  </a:lnTo>
                  <a:lnTo>
                    <a:pt x="279" y="5"/>
                  </a:lnTo>
                  <a:lnTo>
                    <a:pt x="279" y="4"/>
                  </a:lnTo>
                  <a:lnTo>
                    <a:pt x="281" y="4"/>
                  </a:lnTo>
                  <a:lnTo>
                    <a:pt x="281" y="5"/>
                  </a:lnTo>
                  <a:lnTo>
                    <a:pt x="282" y="5"/>
                  </a:lnTo>
                  <a:lnTo>
                    <a:pt x="282" y="4"/>
                  </a:lnTo>
                  <a:lnTo>
                    <a:pt x="283" y="4"/>
                  </a:lnTo>
                  <a:lnTo>
                    <a:pt x="283" y="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86" y="4"/>
                  </a:lnTo>
                  <a:lnTo>
                    <a:pt x="286" y="4"/>
                  </a:lnTo>
                  <a:lnTo>
                    <a:pt x="287" y="4"/>
                  </a:lnTo>
                  <a:lnTo>
                    <a:pt x="287" y="5"/>
                  </a:lnTo>
                  <a:lnTo>
                    <a:pt x="288" y="4"/>
                  </a:lnTo>
                  <a:lnTo>
                    <a:pt x="288" y="4"/>
                  </a:lnTo>
                  <a:lnTo>
                    <a:pt x="290" y="4"/>
                  </a:lnTo>
                  <a:lnTo>
                    <a:pt x="290" y="3"/>
                  </a:lnTo>
                  <a:lnTo>
                    <a:pt x="291" y="3"/>
                  </a:lnTo>
                  <a:lnTo>
                    <a:pt x="291" y="4"/>
                  </a:lnTo>
                  <a:lnTo>
                    <a:pt x="292" y="4"/>
                  </a:lnTo>
                  <a:lnTo>
                    <a:pt x="292" y="3"/>
                  </a:lnTo>
                  <a:lnTo>
                    <a:pt x="294" y="4"/>
                  </a:lnTo>
                  <a:lnTo>
                    <a:pt x="294" y="4"/>
                  </a:lnTo>
                  <a:lnTo>
                    <a:pt x="295" y="4"/>
                  </a:lnTo>
                  <a:lnTo>
                    <a:pt x="295" y="4"/>
                  </a:lnTo>
                  <a:lnTo>
                    <a:pt x="296" y="4"/>
                  </a:lnTo>
                  <a:lnTo>
                    <a:pt x="296" y="5"/>
                  </a:lnTo>
                  <a:lnTo>
                    <a:pt x="297" y="4"/>
                  </a:lnTo>
                  <a:lnTo>
                    <a:pt x="297" y="4"/>
                  </a:lnTo>
                  <a:lnTo>
                    <a:pt x="299" y="5"/>
                  </a:lnTo>
                  <a:lnTo>
                    <a:pt x="299" y="5"/>
                  </a:lnTo>
                  <a:lnTo>
                    <a:pt x="300" y="5"/>
                  </a:lnTo>
                  <a:lnTo>
                    <a:pt x="300" y="7"/>
                  </a:lnTo>
                  <a:lnTo>
                    <a:pt x="301" y="5"/>
                  </a:lnTo>
                  <a:lnTo>
                    <a:pt x="301" y="5"/>
                  </a:lnTo>
                  <a:lnTo>
                    <a:pt x="302" y="5"/>
                  </a:lnTo>
                  <a:lnTo>
                    <a:pt x="302" y="7"/>
                  </a:lnTo>
                  <a:lnTo>
                    <a:pt x="304" y="7"/>
                  </a:lnTo>
                  <a:lnTo>
                    <a:pt x="304" y="5"/>
                  </a:lnTo>
                  <a:lnTo>
                    <a:pt x="305" y="5"/>
                  </a:lnTo>
                  <a:lnTo>
                    <a:pt x="305" y="7"/>
                  </a:lnTo>
                  <a:lnTo>
                    <a:pt x="306" y="7"/>
                  </a:lnTo>
                  <a:lnTo>
                    <a:pt x="306" y="7"/>
                  </a:lnTo>
                  <a:lnTo>
                    <a:pt x="308" y="7"/>
                  </a:lnTo>
                  <a:lnTo>
                    <a:pt x="308" y="5"/>
                  </a:lnTo>
                  <a:lnTo>
                    <a:pt x="309" y="5"/>
                  </a:lnTo>
                  <a:lnTo>
                    <a:pt x="309" y="7"/>
                  </a:lnTo>
                  <a:lnTo>
                    <a:pt x="310" y="7"/>
                  </a:lnTo>
                  <a:lnTo>
                    <a:pt x="310" y="5"/>
                  </a:lnTo>
                  <a:lnTo>
                    <a:pt x="311" y="5"/>
                  </a:lnTo>
                  <a:lnTo>
                    <a:pt x="311" y="5"/>
                  </a:lnTo>
                  <a:lnTo>
                    <a:pt x="313" y="5"/>
                  </a:lnTo>
                  <a:lnTo>
                    <a:pt x="313" y="7"/>
                  </a:lnTo>
                  <a:lnTo>
                    <a:pt x="314" y="7"/>
                  </a:lnTo>
                  <a:lnTo>
                    <a:pt x="314" y="5"/>
                  </a:lnTo>
                  <a:lnTo>
                    <a:pt x="315" y="5"/>
                  </a:lnTo>
                  <a:lnTo>
                    <a:pt x="315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18" y="7"/>
                  </a:lnTo>
                  <a:lnTo>
                    <a:pt x="318" y="8"/>
                  </a:lnTo>
                  <a:lnTo>
                    <a:pt x="319" y="7"/>
                  </a:lnTo>
                  <a:lnTo>
                    <a:pt x="319" y="7"/>
                  </a:lnTo>
                  <a:lnTo>
                    <a:pt x="320" y="7"/>
                  </a:lnTo>
                  <a:lnTo>
                    <a:pt x="320" y="7"/>
                  </a:lnTo>
                  <a:lnTo>
                    <a:pt x="322" y="7"/>
                  </a:lnTo>
                  <a:lnTo>
                    <a:pt x="322" y="7"/>
                  </a:lnTo>
                  <a:lnTo>
                    <a:pt x="323" y="7"/>
                  </a:lnTo>
                  <a:lnTo>
                    <a:pt x="323" y="7"/>
                  </a:lnTo>
                  <a:lnTo>
                    <a:pt x="324" y="7"/>
                  </a:lnTo>
                  <a:lnTo>
                    <a:pt x="324" y="5"/>
                  </a:lnTo>
                  <a:lnTo>
                    <a:pt x="326" y="5"/>
                  </a:lnTo>
                  <a:lnTo>
                    <a:pt x="326" y="7"/>
                  </a:lnTo>
                  <a:lnTo>
                    <a:pt x="327" y="7"/>
                  </a:lnTo>
                  <a:lnTo>
                    <a:pt x="327" y="7"/>
                  </a:lnTo>
                  <a:lnTo>
                    <a:pt x="328" y="7"/>
                  </a:lnTo>
                  <a:lnTo>
                    <a:pt x="328" y="5"/>
                  </a:lnTo>
                  <a:lnTo>
                    <a:pt x="329" y="5"/>
                  </a:lnTo>
                  <a:lnTo>
                    <a:pt x="329" y="5"/>
                  </a:lnTo>
                  <a:lnTo>
                    <a:pt x="331" y="5"/>
                  </a:lnTo>
                  <a:lnTo>
                    <a:pt x="331" y="7"/>
                  </a:lnTo>
                  <a:lnTo>
                    <a:pt x="332" y="7"/>
                  </a:lnTo>
                  <a:lnTo>
                    <a:pt x="332" y="5"/>
                  </a:lnTo>
                  <a:lnTo>
                    <a:pt x="333" y="5"/>
                  </a:lnTo>
                  <a:lnTo>
                    <a:pt x="333" y="7"/>
                  </a:lnTo>
                  <a:lnTo>
                    <a:pt x="334" y="5"/>
                  </a:lnTo>
                  <a:lnTo>
                    <a:pt x="334" y="5"/>
                  </a:lnTo>
                  <a:lnTo>
                    <a:pt x="336" y="5"/>
                  </a:lnTo>
                  <a:lnTo>
                    <a:pt x="336" y="5"/>
                  </a:lnTo>
                  <a:lnTo>
                    <a:pt x="337" y="5"/>
                  </a:lnTo>
                  <a:lnTo>
                    <a:pt x="337" y="5"/>
                  </a:lnTo>
                  <a:lnTo>
                    <a:pt x="338" y="5"/>
                  </a:lnTo>
                  <a:lnTo>
                    <a:pt x="338" y="5"/>
                  </a:lnTo>
                  <a:lnTo>
                    <a:pt x="340" y="5"/>
                  </a:lnTo>
                  <a:lnTo>
                    <a:pt x="340" y="4"/>
                  </a:lnTo>
                  <a:lnTo>
                    <a:pt x="341" y="4"/>
                  </a:lnTo>
                  <a:lnTo>
                    <a:pt x="341" y="5"/>
                  </a:lnTo>
                  <a:lnTo>
                    <a:pt x="342" y="5"/>
                  </a:lnTo>
                  <a:lnTo>
                    <a:pt x="342" y="5"/>
                  </a:lnTo>
                  <a:lnTo>
                    <a:pt x="343" y="5"/>
                  </a:lnTo>
                  <a:lnTo>
                    <a:pt x="343" y="5"/>
                  </a:lnTo>
                  <a:lnTo>
                    <a:pt x="345" y="5"/>
                  </a:lnTo>
                  <a:lnTo>
                    <a:pt x="345" y="7"/>
                  </a:lnTo>
                  <a:lnTo>
                    <a:pt x="346" y="7"/>
                  </a:lnTo>
                  <a:lnTo>
                    <a:pt x="346" y="5"/>
                  </a:lnTo>
                  <a:lnTo>
                    <a:pt x="347" y="5"/>
                  </a:lnTo>
                  <a:lnTo>
                    <a:pt x="347" y="7"/>
                  </a:lnTo>
                  <a:lnTo>
                    <a:pt x="349" y="7"/>
                  </a:lnTo>
                  <a:lnTo>
                    <a:pt x="349" y="7"/>
                  </a:lnTo>
                  <a:lnTo>
                    <a:pt x="350" y="7"/>
                  </a:lnTo>
                  <a:lnTo>
                    <a:pt x="350" y="7"/>
                  </a:lnTo>
                  <a:lnTo>
                    <a:pt x="351" y="7"/>
                  </a:lnTo>
                  <a:lnTo>
                    <a:pt x="351" y="7"/>
                  </a:lnTo>
                  <a:lnTo>
                    <a:pt x="352" y="7"/>
                  </a:lnTo>
                  <a:lnTo>
                    <a:pt x="352" y="8"/>
                  </a:lnTo>
                  <a:lnTo>
                    <a:pt x="354" y="7"/>
                  </a:lnTo>
                  <a:lnTo>
                    <a:pt x="354" y="7"/>
                  </a:lnTo>
                  <a:lnTo>
                    <a:pt x="355" y="7"/>
                  </a:lnTo>
                  <a:lnTo>
                    <a:pt x="355" y="7"/>
                  </a:lnTo>
                  <a:lnTo>
                    <a:pt x="356" y="7"/>
                  </a:lnTo>
                  <a:lnTo>
                    <a:pt x="356" y="5"/>
                  </a:lnTo>
                  <a:lnTo>
                    <a:pt x="357" y="5"/>
                  </a:lnTo>
                  <a:lnTo>
                    <a:pt x="357" y="7"/>
                  </a:lnTo>
                  <a:lnTo>
                    <a:pt x="359" y="7"/>
                  </a:lnTo>
                  <a:lnTo>
                    <a:pt x="359" y="5"/>
                  </a:lnTo>
                  <a:lnTo>
                    <a:pt x="360" y="5"/>
                  </a:lnTo>
                  <a:lnTo>
                    <a:pt x="360" y="7"/>
                  </a:lnTo>
                  <a:lnTo>
                    <a:pt x="361" y="7"/>
                  </a:lnTo>
                  <a:lnTo>
                    <a:pt x="361" y="5"/>
                  </a:lnTo>
                  <a:lnTo>
                    <a:pt x="363" y="5"/>
                  </a:lnTo>
                  <a:lnTo>
                    <a:pt x="363" y="5"/>
                  </a:lnTo>
                  <a:lnTo>
                    <a:pt x="364" y="5"/>
                  </a:lnTo>
                  <a:lnTo>
                    <a:pt x="364" y="5"/>
                  </a:lnTo>
                  <a:lnTo>
                    <a:pt x="365" y="5"/>
                  </a:lnTo>
                  <a:lnTo>
                    <a:pt x="365" y="5"/>
                  </a:lnTo>
                  <a:lnTo>
                    <a:pt x="366" y="5"/>
                  </a:lnTo>
                  <a:lnTo>
                    <a:pt x="366" y="7"/>
                  </a:lnTo>
                  <a:lnTo>
                    <a:pt x="368" y="7"/>
                  </a:lnTo>
                  <a:lnTo>
                    <a:pt x="368" y="5"/>
                  </a:lnTo>
                  <a:lnTo>
                    <a:pt x="369" y="5"/>
                  </a:lnTo>
                  <a:lnTo>
                    <a:pt x="369" y="7"/>
                  </a:lnTo>
                  <a:lnTo>
                    <a:pt x="370" y="7"/>
                  </a:lnTo>
                  <a:lnTo>
                    <a:pt x="370" y="5"/>
                  </a:lnTo>
                  <a:lnTo>
                    <a:pt x="372" y="7"/>
                  </a:lnTo>
                  <a:lnTo>
                    <a:pt x="372" y="7"/>
                  </a:lnTo>
                  <a:lnTo>
                    <a:pt x="373" y="7"/>
                  </a:lnTo>
                  <a:lnTo>
                    <a:pt x="373" y="8"/>
                  </a:lnTo>
                  <a:lnTo>
                    <a:pt x="374" y="8"/>
                  </a:lnTo>
                  <a:lnTo>
                    <a:pt x="374" y="7"/>
                  </a:lnTo>
                  <a:lnTo>
                    <a:pt x="375" y="7"/>
                  </a:lnTo>
                  <a:lnTo>
                    <a:pt x="375" y="8"/>
                  </a:lnTo>
                  <a:lnTo>
                    <a:pt x="377" y="7"/>
                  </a:lnTo>
                  <a:lnTo>
                    <a:pt x="377" y="7"/>
                  </a:lnTo>
                  <a:lnTo>
                    <a:pt x="378" y="7"/>
                  </a:lnTo>
                  <a:lnTo>
                    <a:pt x="378" y="5"/>
                  </a:lnTo>
                  <a:lnTo>
                    <a:pt x="379" y="7"/>
                  </a:lnTo>
                  <a:lnTo>
                    <a:pt x="379" y="7"/>
                  </a:lnTo>
                  <a:lnTo>
                    <a:pt x="381" y="7"/>
                  </a:lnTo>
                  <a:lnTo>
                    <a:pt x="381" y="8"/>
                  </a:lnTo>
                  <a:lnTo>
                    <a:pt x="382" y="8"/>
                  </a:lnTo>
                  <a:lnTo>
                    <a:pt x="382" y="7"/>
                  </a:lnTo>
                  <a:lnTo>
                    <a:pt x="383" y="7"/>
                  </a:lnTo>
                  <a:lnTo>
                    <a:pt x="383" y="8"/>
                  </a:lnTo>
                  <a:lnTo>
                    <a:pt x="384" y="8"/>
                  </a:lnTo>
                  <a:lnTo>
                    <a:pt x="384" y="8"/>
                  </a:lnTo>
                  <a:lnTo>
                    <a:pt x="386" y="7"/>
                  </a:lnTo>
                  <a:lnTo>
                    <a:pt x="386" y="7"/>
                  </a:lnTo>
                  <a:lnTo>
                    <a:pt x="387" y="7"/>
                  </a:lnTo>
                  <a:lnTo>
                    <a:pt x="387" y="7"/>
                  </a:lnTo>
                  <a:lnTo>
                    <a:pt x="388" y="7"/>
                  </a:lnTo>
                  <a:lnTo>
                    <a:pt x="388" y="5"/>
                  </a:lnTo>
                  <a:lnTo>
                    <a:pt x="389" y="5"/>
                  </a:lnTo>
                  <a:lnTo>
                    <a:pt x="389" y="7"/>
                  </a:lnTo>
                  <a:lnTo>
                    <a:pt x="391" y="5"/>
                  </a:lnTo>
                  <a:lnTo>
                    <a:pt x="391" y="5"/>
                  </a:lnTo>
                  <a:lnTo>
                    <a:pt x="392" y="5"/>
                  </a:lnTo>
                  <a:lnTo>
                    <a:pt x="392" y="7"/>
                  </a:lnTo>
                  <a:lnTo>
                    <a:pt x="393" y="7"/>
                  </a:lnTo>
                  <a:lnTo>
                    <a:pt x="393" y="5"/>
                  </a:lnTo>
                  <a:lnTo>
                    <a:pt x="395" y="5"/>
                  </a:lnTo>
                  <a:lnTo>
                    <a:pt x="395" y="7"/>
                  </a:lnTo>
                  <a:lnTo>
                    <a:pt x="396" y="7"/>
                  </a:lnTo>
                  <a:lnTo>
                    <a:pt x="396" y="7"/>
                  </a:lnTo>
                  <a:lnTo>
                    <a:pt x="397" y="7"/>
                  </a:lnTo>
                  <a:lnTo>
                    <a:pt x="397" y="7"/>
                  </a:lnTo>
                  <a:lnTo>
                    <a:pt x="398" y="7"/>
                  </a:lnTo>
                  <a:lnTo>
                    <a:pt x="398" y="8"/>
                  </a:lnTo>
                  <a:lnTo>
                    <a:pt x="400" y="7"/>
                  </a:lnTo>
                  <a:lnTo>
                    <a:pt x="400" y="7"/>
                  </a:lnTo>
                  <a:lnTo>
                    <a:pt x="401" y="7"/>
                  </a:lnTo>
                  <a:lnTo>
                    <a:pt x="401" y="7"/>
                  </a:lnTo>
                  <a:lnTo>
                    <a:pt x="402" y="7"/>
                  </a:lnTo>
                  <a:lnTo>
                    <a:pt x="402" y="8"/>
                  </a:lnTo>
                  <a:lnTo>
                    <a:pt x="404" y="8"/>
                  </a:lnTo>
                  <a:lnTo>
                    <a:pt x="404" y="8"/>
                  </a:lnTo>
                  <a:lnTo>
                    <a:pt x="405" y="8"/>
                  </a:lnTo>
                  <a:lnTo>
                    <a:pt x="405" y="8"/>
                  </a:lnTo>
                  <a:lnTo>
                    <a:pt x="406" y="8"/>
                  </a:lnTo>
                  <a:lnTo>
                    <a:pt x="406" y="7"/>
                  </a:lnTo>
                  <a:lnTo>
                    <a:pt x="407" y="7"/>
                  </a:lnTo>
                  <a:lnTo>
                    <a:pt x="407" y="7"/>
                  </a:lnTo>
                  <a:lnTo>
                    <a:pt x="409" y="7"/>
                  </a:lnTo>
                  <a:lnTo>
                    <a:pt x="409" y="8"/>
                  </a:lnTo>
                  <a:lnTo>
                    <a:pt x="410" y="7"/>
                  </a:lnTo>
                  <a:lnTo>
                    <a:pt x="410" y="7"/>
                  </a:lnTo>
                  <a:lnTo>
                    <a:pt x="411" y="7"/>
                  </a:lnTo>
                  <a:lnTo>
                    <a:pt x="411" y="8"/>
                  </a:lnTo>
                  <a:lnTo>
                    <a:pt x="413" y="7"/>
                  </a:lnTo>
                  <a:lnTo>
                    <a:pt x="413" y="7"/>
                  </a:lnTo>
                  <a:lnTo>
                    <a:pt x="414" y="7"/>
                  </a:lnTo>
                  <a:lnTo>
                    <a:pt x="414" y="7"/>
                  </a:lnTo>
                  <a:lnTo>
                    <a:pt x="415" y="7"/>
                  </a:lnTo>
                  <a:lnTo>
                    <a:pt x="415" y="5"/>
                  </a:lnTo>
                  <a:lnTo>
                    <a:pt x="416" y="5"/>
                  </a:lnTo>
                  <a:lnTo>
                    <a:pt x="416" y="7"/>
                  </a:lnTo>
                  <a:lnTo>
                    <a:pt x="418" y="7"/>
                  </a:lnTo>
                  <a:lnTo>
                    <a:pt x="418" y="7"/>
                  </a:lnTo>
                  <a:lnTo>
                    <a:pt x="419" y="7"/>
                  </a:lnTo>
                  <a:lnTo>
                    <a:pt x="419" y="7"/>
                  </a:lnTo>
                  <a:lnTo>
                    <a:pt x="420" y="7"/>
                  </a:lnTo>
                  <a:lnTo>
                    <a:pt x="420" y="8"/>
                  </a:lnTo>
                  <a:lnTo>
                    <a:pt x="421" y="7"/>
                  </a:lnTo>
                  <a:lnTo>
                    <a:pt x="421" y="7"/>
                  </a:lnTo>
                  <a:lnTo>
                    <a:pt x="423" y="7"/>
                  </a:lnTo>
                  <a:lnTo>
                    <a:pt x="423" y="8"/>
                  </a:lnTo>
                  <a:lnTo>
                    <a:pt x="424" y="7"/>
                  </a:lnTo>
                  <a:lnTo>
                    <a:pt x="424" y="7"/>
                  </a:lnTo>
                  <a:lnTo>
                    <a:pt x="425" y="7"/>
                  </a:lnTo>
                  <a:lnTo>
                    <a:pt x="425" y="8"/>
                  </a:lnTo>
                  <a:lnTo>
                    <a:pt x="427" y="7"/>
                  </a:lnTo>
                  <a:lnTo>
                    <a:pt x="427" y="7"/>
                  </a:lnTo>
                  <a:lnTo>
                    <a:pt x="428" y="7"/>
                  </a:lnTo>
                  <a:lnTo>
                    <a:pt x="428" y="8"/>
                  </a:lnTo>
                  <a:lnTo>
                    <a:pt x="429" y="7"/>
                  </a:lnTo>
                  <a:lnTo>
                    <a:pt x="429" y="7"/>
                  </a:lnTo>
                  <a:lnTo>
                    <a:pt x="430" y="7"/>
                  </a:lnTo>
                  <a:lnTo>
                    <a:pt x="430" y="5"/>
                  </a:lnTo>
                  <a:lnTo>
                    <a:pt x="432" y="5"/>
                  </a:lnTo>
                  <a:lnTo>
                    <a:pt x="432" y="7"/>
                  </a:lnTo>
                  <a:lnTo>
                    <a:pt x="433" y="7"/>
                  </a:lnTo>
                  <a:lnTo>
                    <a:pt x="433" y="5"/>
                  </a:lnTo>
                  <a:lnTo>
                    <a:pt x="434" y="5"/>
                  </a:lnTo>
                  <a:lnTo>
                    <a:pt x="434" y="7"/>
                  </a:lnTo>
                  <a:lnTo>
                    <a:pt x="436" y="5"/>
                  </a:lnTo>
                  <a:lnTo>
                    <a:pt x="436" y="4"/>
                  </a:lnTo>
                  <a:lnTo>
                    <a:pt x="437" y="5"/>
                  </a:lnTo>
                  <a:lnTo>
                    <a:pt x="437" y="7"/>
                  </a:lnTo>
                  <a:lnTo>
                    <a:pt x="438" y="7"/>
                  </a:lnTo>
                  <a:lnTo>
                    <a:pt x="438" y="7"/>
                  </a:lnTo>
                  <a:lnTo>
                    <a:pt x="439" y="7"/>
                  </a:lnTo>
                  <a:lnTo>
                    <a:pt x="439" y="7"/>
                  </a:lnTo>
                  <a:lnTo>
                    <a:pt x="441" y="7"/>
                  </a:lnTo>
                  <a:lnTo>
                    <a:pt x="441" y="7"/>
                  </a:lnTo>
                  <a:lnTo>
                    <a:pt x="442" y="7"/>
                  </a:lnTo>
                  <a:lnTo>
                    <a:pt x="442" y="7"/>
                  </a:lnTo>
                  <a:lnTo>
                    <a:pt x="443" y="7"/>
                  </a:lnTo>
                  <a:lnTo>
                    <a:pt x="443" y="7"/>
                  </a:lnTo>
                  <a:lnTo>
                    <a:pt x="445" y="7"/>
                  </a:lnTo>
                  <a:lnTo>
                    <a:pt x="445" y="5"/>
                  </a:lnTo>
                  <a:lnTo>
                    <a:pt x="446" y="5"/>
                  </a:lnTo>
                  <a:lnTo>
                    <a:pt x="446" y="7"/>
                  </a:lnTo>
                  <a:lnTo>
                    <a:pt x="447" y="7"/>
                  </a:lnTo>
                  <a:lnTo>
                    <a:pt x="447" y="5"/>
                  </a:lnTo>
                  <a:lnTo>
                    <a:pt x="448" y="5"/>
                  </a:lnTo>
                  <a:lnTo>
                    <a:pt x="448" y="5"/>
                  </a:lnTo>
                  <a:lnTo>
                    <a:pt x="450" y="5"/>
                  </a:lnTo>
                  <a:lnTo>
                    <a:pt x="450" y="5"/>
                  </a:lnTo>
                  <a:lnTo>
                    <a:pt x="451" y="5"/>
                  </a:lnTo>
                  <a:lnTo>
                    <a:pt x="451" y="5"/>
                  </a:lnTo>
                  <a:lnTo>
                    <a:pt x="452" y="4"/>
                  </a:lnTo>
                  <a:lnTo>
                    <a:pt x="452" y="4"/>
                  </a:lnTo>
                  <a:lnTo>
                    <a:pt x="453" y="4"/>
                  </a:lnTo>
                  <a:lnTo>
                    <a:pt x="453" y="4"/>
                  </a:lnTo>
                  <a:lnTo>
                    <a:pt x="455" y="4"/>
                  </a:lnTo>
                  <a:lnTo>
                    <a:pt x="455" y="4"/>
                  </a:lnTo>
                  <a:lnTo>
                    <a:pt x="456" y="4"/>
                  </a:lnTo>
                  <a:lnTo>
                    <a:pt x="456" y="3"/>
                  </a:lnTo>
                  <a:lnTo>
                    <a:pt x="457" y="3"/>
                  </a:lnTo>
                  <a:lnTo>
                    <a:pt x="457" y="4"/>
                  </a:lnTo>
                  <a:lnTo>
                    <a:pt x="459" y="4"/>
                  </a:lnTo>
                  <a:lnTo>
                    <a:pt x="459" y="4"/>
                  </a:lnTo>
                  <a:lnTo>
                    <a:pt x="460" y="4"/>
                  </a:lnTo>
                  <a:lnTo>
                    <a:pt x="460" y="5"/>
                  </a:lnTo>
                  <a:lnTo>
                    <a:pt x="461" y="5"/>
                  </a:lnTo>
                  <a:lnTo>
                    <a:pt x="461" y="4"/>
                  </a:lnTo>
                  <a:lnTo>
                    <a:pt x="462" y="4"/>
                  </a:lnTo>
                  <a:lnTo>
                    <a:pt x="462" y="3"/>
                  </a:lnTo>
                  <a:lnTo>
                    <a:pt x="464" y="3"/>
                  </a:lnTo>
                  <a:lnTo>
                    <a:pt x="464" y="4"/>
                  </a:lnTo>
                  <a:lnTo>
                    <a:pt x="465" y="4"/>
                  </a:lnTo>
                  <a:lnTo>
                    <a:pt x="465" y="3"/>
                  </a:lnTo>
                  <a:lnTo>
                    <a:pt x="466" y="3"/>
                  </a:lnTo>
                  <a:lnTo>
                    <a:pt x="466" y="4"/>
                  </a:lnTo>
                  <a:lnTo>
                    <a:pt x="468" y="3"/>
                  </a:lnTo>
                  <a:lnTo>
                    <a:pt x="468" y="3"/>
                  </a:lnTo>
                  <a:lnTo>
                    <a:pt x="469" y="3"/>
                  </a:lnTo>
                  <a:lnTo>
                    <a:pt x="469" y="3"/>
                  </a:lnTo>
                  <a:lnTo>
                    <a:pt x="470" y="3"/>
                  </a:lnTo>
                  <a:lnTo>
                    <a:pt x="470" y="4"/>
                  </a:lnTo>
                  <a:lnTo>
                    <a:pt x="471" y="3"/>
                  </a:lnTo>
                  <a:lnTo>
                    <a:pt x="471" y="3"/>
                  </a:lnTo>
                  <a:lnTo>
                    <a:pt x="473" y="3"/>
                  </a:lnTo>
                  <a:lnTo>
                    <a:pt x="473" y="3"/>
                  </a:lnTo>
                  <a:lnTo>
                    <a:pt x="474" y="3"/>
                  </a:lnTo>
                  <a:lnTo>
                    <a:pt x="474" y="3"/>
                  </a:lnTo>
                  <a:lnTo>
                    <a:pt x="475" y="3"/>
                  </a:lnTo>
                  <a:lnTo>
                    <a:pt x="475" y="3"/>
                  </a:lnTo>
                  <a:lnTo>
                    <a:pt x="477" y="3"/>
                  </a:lnTo>
                  <a:lnTo>
                    <a:pt x="477" y="2"/>
                  </a:lnTo>
                  <a:lnTo>
                    <a:pt x="478" y="3"/>
                  </a:lnTo>
                  <a:lnTo>
                    <a:pt x="478" y="4"/>
                  </a:lnTo>
                  <a:lnTo>
                    <a:pt x="479" y="4"/>
                  </a:lnTo>
                  <a:lnTo>
                    <a:pt x="479" y="3"/>
                  </a:lnTo>
                  <a:lnTo>
                    <a:pt x="480" y="3"/>
                  </a:lnTo>
                  <a:lnTo>
                    <a:pt x="480" y="4"/>
                  </a:lnTo>
                  <a:lnTo>
                    <a:pt x="482" y="4"/>
                  </a:lnTo>
                  <a:lnTo>
                    <a:pt x="482" y="3"/>
                  </a:lnTo>
                  <a:lnTo>
                    <a:pt x="483" y="3"/>
                  </a:lnTo>
                  <a:lnTo>
                    <a:pt x="483" y="4"/>
                  </a:lnTo>
                  <a:lnTo>
                    <a:pt x="484" y="4"/>
                  </a:lnTo>
                  <a:lnTo>
                    <a:pt x="484" y="3"/>
                  </a:lnTo>
                  <a:lnTo>
                    <a:pt x="485" y="4"/>
                  </a:lnTo>
                  <a:lnTo>
                    <a:pt x="485" y="4"/>
                  </a:lnTo>
                  <a:lnTo>
                    <a:pt x="487" y="4"/>
                  </a:lnTo>
                  <a:lnTo>
                    <a:pt x="487" y="5"/>
                  </a:lnTo>
                  <a:lnTo>
                    <a:pt x="488" y="5"/>
                  </a:lnTo>
                  <a:lnTo>
                    <a:pt x="488" y="5"/>
                  </a:lnTo>
                  <a:lnTo>
                    <a:pt x="489" y="5"/>
                  </a:lnTo>
                  <a:lnTo>
                    <a:pt x="489" y="7"/>
                  </a:lnTo>
                  <a:lnTo>
                    <a:pt x="491" y="5"/>
                  </a:lnTo>
                  <a:lnTo>
                    <a:pt x="491" y="4"/>
                  </a:lnTo>
                  <a:lnTo>
                    <a:pt x="492" y="5"/>
                  </a:lnTo>
                  <a:lnTo>
                    <a:pt x="492" y="5"/>
                  </a:lnTo>
                  <a:lnTo>
                    <a:pt x="493" y="5"/>
                  </a:lnTo>
                  <a:lnTo>
                    <a:pt x="493" y="5"/>
                  </a:lnTo>
                  <a:lnTo>
                    <a:pt x="494" y="5"/>
                  </a:lnTo>
                  <a:lnTo>
                    <a:pt x="494" y="5"/>
                  </a:lnTo>
                  <a:lnTo>
                    <a:pt x="496" y="5"/>
                  </a:lnTo>
                  <a:lnTo>
                    <a:pt x="496" y="7"/>
                  </a:lnTo>
                  <a:lnTo>
                    <a:pt x="497" y="7"/>
                  </a:lnTo>
                  <a:lnTo>
                    <a:pt x="497" y="5"/>
                  </a:lnTo>
                  <a:lnTo>
                    <a:pt x="498" y="7"/>
                  </a:lnTo>
                  <a:lnTo>
                    <a:pt x="498" y="7"/>
                  </a:lnTo>
                  <a:lnTo>
                    <a:pt x="500" y="7"/>
                  </a:lnTo>
                  <a:lnTo>
                    <a:pt x="500" y="7"/>
                  </a:lnTo>
                  <a:lnTo>
                    <a:pt x="501" y="7"/>
                  </a:lnTo>
                  <a:lnTo>
                    <a:pt x="501" y="7"/>
                  </a:lnTo>
                  <a:lnTo>
                    <a:pt x="502" y="7"/>
                  </a:lnTo>
                  <a:lnTo>
                    <a:pt x="502" y="7"/>
                  </a:lnTo>
                  <a:lnTo>
                    <a:pt x="503" y="7"/>
                  </a:lnTo>
                  <a:lnTo>
                    <a:pt x="503" y="5"/>
                  </a:lnTo>
                  <a:lnTo>
                    <a:pt x="505" y="7"/>
                  </a:lnTo>
                  <a:lnTo>
                    <a:pt x="505" y="7"/>
                  </a:lnTo>
                  <a:lnTo>
                    <a:pt x="506" y="7"/>
                  </a:lnTo>
                  <a:lnTo>
                    <a:pt x="506" y="7"/>
                  </a:lnTo>
                  <a:lnTo>
                    <a:pt x="507" y="7"/>
                  </a:lnTo>
                  <a:lnTo>
                    <a:pt x="507" y="8"/>
                  </a:lnTo>
                  <a:lnTo>
                    <a:pt x="508" y="7"/>
                  </a:lnTo>
                  <a:lnTo>
                    <a:pt x="508" y="7"/>
                  </a:lnTo>
                  <a:lnTo>
                    <a:pt x="510" y="7"/>
                  </a:lnTo>
                  <a:lnTo>
                    <a:pt x="510" y="7"/>
                  </a:lnTo>
                  <a:lnTo>
                    <a:pt x="511" y="7"/>
                  </a:lnTo>
                  <a:lnTo>
                    <a:pt x="511" y="8"/>
                  </a:lnTo>
                  <a:lnTo>
                    <a:pt x="512" y="8"/>
                  </a:lnTo>
                  <a:lnTo>
                    <a:pt x="512" y="7"/>
                  </a:lnTo>
                  <a:lnTo>
                    <a:pt x="514" y="7"/>
                  </a:lnTo>
                  <a:lnTo>
                    <a:pt x="514" y="8"/>
                  </a:lnTo>
                  <a:lnTo>
                    <a:pt x="515" y="8"/>
                  </a:lnTo>
                  <a:lnTo>
                    <a:pt x="515" y="7"/>
                  </a:lnTo>
                  <a:lnTo>
                    <a:pt x="516" y="7"/>
                  </a:lnTo>
                  <a:lnTo>
                    <a:pt x="516" y="8"/>
                  </a:lnTo>
                  <a:lnTo>
                    <a:pt x="517" y="7"/>
                  </a:lnTo>
                  <a:lnTo>
                    <a:pt x="517" y="7"/>
                  </a:lnTo>
                  <a:lnTo>
                    <a:pt x="519" y="7"/>
                  </a:lnTo>
                  <a:lnTo>
                    <a:pt x="519" y="7"/>
                  </a:lnTo>
                  <a:lnTo>
                    <a:pt x="520" y="7"/>
                  </a:lnTo>
                  <a:lnTo>
                    <a:pt x="520" y="8"/>
                  </a:lnTo>
                  <a:lnTo>
                    <a:pt x="521" y="8"/>
                  </a:lnTo>
                  <a:lnTo>
                    <a:pt x="521" y="8"/>
                  </a:lnTo>
                  <a:lnTo>
                    <a:pt x="523" y="8"/>
                  </a:lnTo>
                  <a:lnTo>
                    <a:pt x="523" y="9"/>
                  </a:lnTo>
                  <a:lnTo>
                    <a:pt x="524" y="9"/>
                  </a:lnTo>
                  <a:lnTo>
                    <a:pt x="524" y="8"/>
                  </a:lnTo>
                  <a:lnTo>
                    <a:pt x="525" y="8"/>
                  </a:lnTo>
                  <a:lnTo>
                    <a:pt x="525" y="9"/>
                  </a:lnTo>
                  <a:lnTo>
                    <a:pt x="526" y="9"/>
                  </a:lnTo>
                  <a:lnTo>
                    <a:pt x="526" y="8"/>
                  </a:lnTo>
                  <a:lnTo>
                    <a:pt x="528" y="9"/>
                  </a:lnTo>
                  <a:lnTo>
                    <a:pt x="528" y="9"/>
                  </a:lnTo>
                  <a:lnTo>
                    <a:pt x="529" y="9"/>
                  </a:lnTo>
                  <a:lnTo>
                    <a:pt x="529" y="9"/>
                  </a:lnTo>
                  <a:lnTo>
                    <a:pt x="530" y="9"/>
                  </a:lnTo>
                  <a:lnTo>
                    <a:pt x="530" y="9"/>
                  </a:lnTo>
                  <a:lnTo>
                    <a:pt x="532" y="9"/>
                  </a:lnTo>
                  <a:lnTo>
                    <a:pt x="532" y="9"/>
                  </a:lnTo>
                  <a:lnTo>
                    <a:pt x="533" y="9"/>
                  </a:lnTo>
                  <a:lnTo>
                    <a:pt x="533" y="8"/>
                  </a:lnTo>
                  <a:lnTo>
                    <a:pt x="534" y="9"/>
                  </a:lnTo>
                  <a:lnTo>
                    <a:pt x="534" y="9"/>
                  </a:lnTo>
                  <a:lnTo>
                    <a:pt x="535" y="8"/>
                  </a:lnTo>
                  <a:lnTo>
                    <a:pt x="535" y="8"/>
                  </a:lnTo>
                  <a:lnTo>
                    <a:pt x="537" y="8"/>
                  </a:lnTo>
                  <a:lnTo>
                    <a:pt x="537" y="9"/>
                  </a:lnTo>
                  <a:lnTo>
                    <a:pt x="538" y="8"/>
                  </a:lnTo>
                  <a:lnTo>
                    <a:pt x="538" y="8"/>
                  </a:lnTo>
                  <a:lnTo>
                    <a:pt x="539" y="8"/>
                  </a:lnTo>
                  <a:lnTo>
                    <a:pt x="539" y="7"/>
                  </a:lnTo>
                  <a:lnTo>
                    <a:pt x="540" y="7"/>
                  </a:lnTo>
                  <a:lnTo>
                    <a:pt x="540" y="8"/>
                  </a:lnTo>
                  <a:lnTo>
                    <a:pt x="542" y="8"/>
                  </a:lnTo>
                  <a:lnTo>
                    <a:pt x="542" y="7"/>
                  </a:lnTo>
                  <a:lnTo>
                    <a:pt x="543" y="7"/>
                  </a:lnTo>
                  <a:lnTo>
                    <a:pt x="543" y="7"/>
                  </a:lnTo>
                  <a:lnTo>
                    <a:pt x="544" y="7"/>
                  </a:lnTo>
                  <a:lnTo>
                    <a:pt x="544" y="7"/>
                  </a:lnTo>
                  <a:lnTo>
                    <a:pt x="546" y="7"/>
                  </a:lnTo>
                  <a:lnTo>
                    <a:pt x="546" y="5"/>
                  </a:lnTo>
                  <a:lnTo>
                    <a:pt x="547" y="5"/>
                  </a:lnTo>
                  <a:lnTo>
                    <a:pt x="547" y="7"/>
                  </a:lnTo>
                  <a:lnTo>
                    <a:pt x="548" y="5"/>
                  </a:lnTo>
                  <a:lnTo>
                    <a:pt x="548" y="5"/>
                  </a:lnTo>
                  <a:lnTo>
                    <a:pt x="549" y="5"/>
                  </a:lnTo>
                  <a:lnTo>
                    <a:pt x="549" y="5"/>
                  </a:lnTo>
                  <a:lnTo>
                    <a:pt x="551" y="5"/>
                  </a:lnTo>
                  <a:lnTo>
                    <a:pt x="551" y="7"/>
                  </a:lnTo>
                  <a:lnTo>
                    <a:pt x="552" y="7"/>
                  </a:lnTo>
                  <a:lnTo>
                    <a:pt x="552" y="5"/>
                  </a:lnTo>
                  <a:lnTo>
                    <a:pt x="553" y="5"/>
                  </a:lnTo>
                  <a:lnTo>
                    <a:pt x="553" y="5"/>
                  </a:lnTo>
                  <a:lnTo>
                    <a:pt x="555" y="5"/>
                  </a:lnTo>
                  <a:lnTo>
                    <a:pt x="555" y="7"/>
                  </a:lnTo>
                  <a:lnTo>
                    <a:pt x="556" y="7"/>
                  </a:lnTo>
                  <a:lnTo>
                    <a:pt x="556" y="5"/>
                  </a:lnTo>
                  <a:lnTo>
                    <a:pt x="557" y="5"/>
                  </a:lnTo>
                  <a:lnTo>
                    <a:pt x="557" y="7"/>
                  </a:lnTo>
                  <a:lnTo>
                    <a:pt x="558" y="7"/>
                  </a:lnTo>
                  <a:lnTo>
                    <a:pt x="558" y="7"/>
                  </a:lnTo>
                  <a:lnTo>
                    <a:pt x="560" y="7"/>
                  </a:lnTo>
                  <a:lnTo>
                    <a:pt x="560" y="7"/>
                  </a:lnTo>
                  <a:lnTo>
                    <a:pt x="561" y="7"/>
                  </a:lnTo>
                  <a:lnTo>
                    <a:pt x="561" y="8"/>
                  </a:lnTo>
                  <a:lnTo>
                    <a:pt x="562" y="8"/>
                  </a:lnTo>
                  <a:lnTo>
                    <a:pt x="562" y="7"/>
                  </a:lnTo>
                  <a:lnTo>
                    <a:pt x="564" y="7"/>
                  </a:lnTo>
                  <a:lnTo>
                    <a:pt x="564" y="7"/>
                  </a:lnTo>
                  <a:lnTo>
                    <a:pt x="565" y="7"/>
                  </a:lnTo>
                  <a:lnTo>
                    <a:pt x="565" y="7"/>
                  </a:lnTo>
                  <a:lnTo>
                    <a:pt x="566" y="7"/>
                  </a:lnTo>
                  <a:lnTo>
                    <a:pt x="566" y="5"/>
                  </a:lnTo>
                  <a:lnTo>
                    <a:pt x="567" y="7"/>
                  </a:lnTo>
                  <a:lnTo>
                    <a:pt x="567" y="7"/>
                  </a:lnTo>
                  <a:lnTo>
                    <a:pt x="569" y="7"/>
                  </a:lnTo>
                  <a:lnTo>
                    <a:pt x="569" y="7"/>
                  </a:lnTo>
                  <a:lnTo>
                    <a:pt x="570" y="7"/>
                  </a:lnTo>
                  <a:lnTo>
                    <a:pt x="570" y="7"/>
                  </a:lnTo>
                  <a:lnTo>
                    <a:pt x="571" y="7"/>
                  </a:lnTo>
                  <a:lnTo>
                    <a:pt x="571" y="8"/>
                  </a:lnTo>
                  <a:lnTo>
                    <a:pt x="572" y="7"/>
                  </a:lnTo>
                  <a:lnTo>
                    <a:pt x="572" y="7"/>
                  </a:lnTo>
                  <a:lnTo>
                    <a:pt x="574" y="7"/>
                  </a:lnTo>
                  <a:lnTo>
                    <a:pt x="574" y="7"/>
                  </a:lnTo>
                  <a:lnTo>
                    <a:pt x="575" y="7"/>
                  </a:lnTo>
                  <a:lnTo>
                    <a:pt x="575" y="5"/>
                  </a:lnTo>
                  <a:lnTo>
                    <a:pt x="576" y="5"/>
                  </a:lnTo>
                  <a:lnTo>
                    <a:pt x="576" y="7"/>
                  </a:lnTo>
                  <a:lnTo>
                    <a:pt x="578" y="7"/>
                  </a:lnTo>
                  <a:lnTo>
                    <a:pt x="578" y="5"/>
                  </a:lnTo>
                  <a:lnTo>
                    <a:pt x="579" y="5"/>
                  </a:lnTo>
                  <a:lnTo>
                    <a:pt x="579" y="5"/>
                  </a:lnTo>
                  <a:lnTo>
                    <a:pt x="580" y="5"/>
                  </a:lnTo>
                  <a:lnTo>
                    <a:pt x="580" y="5"/>
                  </a:lnTo>
                  <a:lnTo>
                    <a:pt x="581" y="5"/>
                  </a:lnTo>
                  <a:lnTo>
                    <a:pt x="581" y="5"/>
                  </a:lnTo>
                  <a:lnTo>
                    <a:pt x="583" y="5"/>
                  </a:lnTo>
                  <a:lnTo>
                    <a:pt x="583" y="4"/>
                  </a:lnTo>
                  <a:lnTo>
                    <a:pt x="584" y="4"/>
                  </a:lnTo>
                  <a:lnTo>
                    <a:pt x="584" y="5"/>
                  </a:lnTo>
                  <a:lnTo>
                    <a:pt x="585" y="5"/>
                  </a:lnTo>
                  <a:lnTo>
                    <a:pt x="585" y="4"/>
                  </a:lnTo>
                  <a:lnTo>
                    <a:pt x="587" y="4"/>
                  </a:lnTo>
                  <a:lnTo>
                    <a:pt x="587" y="4"/>
                  </a:lnTo>
                  <a:lnTo>
                    <a:pt x="588" y="4"/>
                  </a:lnTo>
                  <a:lnTo>
                    <a:pt x="588" y="4"/>
                  </a:lnTo>
                  <a:lnTo>
                    <a:pt x="589" y="4"/>
                  </a:lnTo>
                  <a:lnTo>
                    <a:pt x="589" y="5"/>
                  </a:lnTo>
                  <a:lnTo>
                    <a:pt x="590" y="4"/>
                  </a:lnTo>
                  <a:lnTo>
                    <a:pt x="590" y="3"/>
                  </a:lnTo>
                  <a:lnTo>
                    <a:pt x="592" y="4"/>
                  </a:lnTo>
                  <a:lnTo>
                    <a:pt x="592" y="4"/>
                  </a:lnTo>
                  <a:lnTo>
                    <a:pt x="593" y="4"/>
                  </a:lnTo>
                  <a:lnTo>
                    <a:pt x="593" y="3"/>
                  </a:lnTo>
                  <a:lnTo>
                    <a:pt x="594" y="3"/>
                  </a:lnTo>
                  <a:lnTo>
                    <a:pt x="594" y="4"/>
                  </a:lnTo>
                  <a:lnTo>
                    <a:pt x="596" y="3"/>
                  </a:lnTo>
                  <a:lnTo>
                    <a:pt x="596" y="3"/>
                  </a:lnTo>
                  <a:lnTo>
                    <a:pt x="597" y="3"/>
                  </a:lnTo>
                  <a:lnTo>
                    <a:pt x="597" y="4"/>
                  </a:lnTo>
                  <a:lnTo>
                    <a:pt x="598" y="3"/>
                  </a:lnTo>
                  <a:lnTo>
                    <a:pt x="598" y="3"/>
                  </a:lnTo>
                  <a:lnTo>
                    <a:pt x="599" y="3"/>
                  </a:lnTo>
                  <a:lnTo>
                    <a:pt x="599" y="3"/>
                  </a:lnTo>
                  <a:lnTo>
                    <a:pt x="601" y="3"/>
                  </a:lnTo>
                  <a:lnTo>
                    <a:pt x="601" y="4"/>
                  </a:lnTo>
                  <a:lnTo>
                    <a:pt x="602" y="4"/>
                  </a:lnTo>
                  <a:lnTo>
                    <a:pt x="602" y="4"/>
                  </a:lnTo>
                  <a:lnTo>
                    <a:pt x="603" y="4"/>
                  </a:lnTo>
                  <a:lnTo>
                    <a:pt x="603" y="3"/>
                  </a:lnTo>
                  <a:lnTo>
                    <a:pt x="604" y="4"/>
                  </a:lnTo>
                  <a:lnTo>
                    <a:pt x="604" y="4"/>
                  </a:lnTo>
                  <a:lnTo>
                    <a:pt x="606" y="4"/>
                  </a:lnTo>
                  <a:lnTo>
                    <a:pt x="606" y="3"/>
                  </a:lnTo>
                  <a:lnTo>
                    <a:pt x="607" y="3"/>
                  </a:lnTo>
                  <a:lnTo>
                    <a:pt x="607" y="4"/>
                  </a:lnTo>
                  <a:lnTo>
                    <a:pt x="608" y="4"/>
                  </a:lnTo>
                  <a:lnTo>
                    <a:pt x="608" y="4"/>
                  </a:lnTo>
                  <a:lnTo>
                    <a:pt x="610" y="4"/>
                  </a:lnTo>
                  <a:lnTo>
                    <a:pt x="610" y="5"/>
                  </a:lnTo>
                  <a:lnTo>
                    <a:pt x="611" y="5"/>
                  </a:lnTo>
                  <a:lnTo>
                    <a:pt x="611" y="5"/>
                  </a:lnTo>
                  <a:lnTo>
                    <a:pt x="612" y="5"/>
                  </a:lnTo>
                  <a:lnTo>
                    <a:pt x="612" y="5"/>
                  </a:lnTo>
                  <a:lnTo>
                    <a:pt x="613" y="5"/>
                  </a:lnTo>
                  <a:lnTo>
                    <a:pt x="613" y="4"/>
                  </a:lnTo>
                  <a:lnTo>
                    <a:pt x="615" y="4"/>
                  </a:lnTo>
                  <a:lnTo>
                    <a:pt x="615" y="5"/>
                  </a:lnTo>
                  <a:lnTo>
                    <a:pt x="616" y="5"/>
                  </a:lnTo>
                  <a:lnTo>
                    <a:pt x="616" y="4"/>
                  </a:lnTo>
                  <a:lnTo>
                    <a:pt x="617" y="4"/>
                  </a:lnTo>
                  <a:lnTo>
                    <a:pt x="617" y="5"/>
                  </a:lnTo>
                  <a:lnTo>
                    <a:pt x="619" y="4"/>
                  </a:lnTo>
                  <a:lnTo>
                    <a:pt x="619" y="4"/>
                  </a:lnTo>
                  <a:lnTo>
                    <a:pt x="620" y="4"/>
                  </a:lnTo>
                  <a:lnTo>
                    <a:pt x="620" y="4"/>
                  </a:lnTo>
                  <a:lnTo>
                    <a:pt x="621" y="4"/>
                  </a:lnTo>
                  <a:lnTo>
                    <a:pt x="621" y="5"/>
                  </a:lnTo>
                  <a:lnTo>
                    <a:pt x="622" y="5"/>
                  </a:lnTo>
                  <a:lnTo>
                    <a:pt x="622" y="4"/>
                  </a:lnTo>
                  <a:lnTo>
                    <a:pt x="624" y="4"/>
                  </a:lnTo>
                  <a:lnTo>
                    <a:pt x="624" y="5"/>
                  </a:lnTo>
                  <a:lnTo>
                    <a:pt x="625" y="4"/>
                  </a:lnTo>
                  <a:lnTo>
                    <a:pt x="625" y="4"/>
                  </a:lnTo>
                  <a:lnTo>
                    <a:pt x="626" y="4"/>
                  </a:lnTo>
                  <a:lnTo>
                    <a:pt x="626" y="4"/>
                  </a:lnTo>
                  <a:lnTo>
                    <a:pt x="627" y="4"/>
                  </a:lnTo>
                  <a:lnTo>
                    <a:pt x="627" y="5"/>
                  </a:lnTo>
                  <a:lnTo>
                    <a:pt x="629" y="5"/>
                  </a:lnTo>
                  <a:lnTo>
                    <a:pt x="629" y="4"/>
                  </a:lnTo>
                  <a:lnTo>
                    <a:pt x="630" y="4"/>
                  </a:lnTo>
                  <a:lnTo>
                    <a:pt x="630" y="5"/>
                  </a:lnTo>
                  <a:lnTo>
                    <a:pt x="631" y="4"/>
                  </a:lnTo>
                  <a:lnTo>
                    <a:pt x="631" y="4"/>
                  </a:lnTo>
                  <a:lnTo>
                    <a:pt x="633" y="4"/>
                  </a:lnTo>
                  <a:lnTo>
                    <a:pt x="633" y="3"/>
                  </a:lnTo>
                  <a:lnTo>
                    <a:pt x="634" y="3"/>
                  </a:lnTo>
                  <a:lnTo>
                    <a:pt x="634" y="4"/>
                  </a:lnTo>
                  <a:lnTo>
                    <a:pt x="635" y="4"/>
                  </a:lnTo>
                  <a:lnTo>
                    <a:pt x="635" y="4"/>
                  </a:lnTo>
                  <a:lnTo>
                    <a:pt x="636" y="4"/>
                  </a:lnTo>
                  <a:lnTo>
                    <a:pt x="636" y="3"/>
                  </a:lnTo>
                  <a:lnTo>
                    <a:pt x="638" y="4"/>
                  </a:lnTo>
                  <a:lnTo>
                    <a:pt x="638" y="4"/>
                  </a:lnTo>
                  <a:lnTo>
                    <a:pt x="639" y="4"/>
                  </a:lnTo>
                  <a:lnTo>
                    <a:pt x="639" y="3"/>
                  </a:lnTo>
                  <a:lnTo>
                    <a:pt x="640" y="3"/>
                  </a:lnTo>
                  <a:lnTo>
                    <a:pt x="640" y="4"/>
                  </a:lnTo>
                  <a:lnTo>
                    <a:pt x="642" y="4"/>
                  </a:lnTo>
                  <a:lnTo>
                    <a:pt x="642" y="3"/>
                  </a:lnTo>
                  <a:lnTo>
                    <a:pt x="643" y="3"/>
                  </a:lnTo>
                  <a:lnTo>
                    <a:pt x="643" y="3"/>
                  </a:lnTo>
                  <a:lnTo>
                    <a:pt x="644" y="3"/>
                  </a:lnTo>
                  <a:lnTo>
                    <a:pt x="644" y="2"/>
                  </a:lnTo>
                  <a:lnTo>
                    <a:pt x="645" y="2"/>
                  </a:lnTo>
                  <a:lnTo>
                    <a:pt x="645" y="3"/>
                  </a:lnTo>
                  <a:lnTo>
                    <a:pt x="647" y="3"/>
                  </a:lnTo>
                  <a:lnTo>
                    <a:pt x="647" y="2"/>
                  </a:lnTo>
                  <a:lnTo>
                    <a:pt x="648" y="2"/>
                  </a:lnTo>
                  <a:lnTo>
                    <a:pt x="648" y="3"/>
                  </a:lnTo>
                  <a:lnTo>
                    <a:pt x="649" y="3"/>
                  </a:lnTo>
                  <a:lnTo>
                    <a:pt x="649" y="2"/>
                  </a:lnTo>
                  <a:lnTo>
                    <a:pt x="651" y="3"/>
                  </a:lnTo>
                  <a:lnTo>
                    <a:pt x="651" y="3"/>
                  </a:lnTo>
                  <a:lnTo>
                    <a:pt x="652" y="3"/>
                  </a:lnTo>
                  <a:lnTo>
                    <a:pt x="652" y="3"/>
                  </a:lnTo>
                  <a:lnTo>
                    <a:pt x="653" y="3"/>
                  </a:lnTo>
                  <a:lnTo>
                    <a:pt x="653" y="4"/>
                  </a:lnTo>
                  <a:lnTo>
                    <a:pt x="654" y="4"/>
                  </a:lnTo>
                  <a:lnTo>
                    <a:pt x="654" y="3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3"/>
            <p:cNvSpPr>
              <a:spLocks/>
            </p:cNvSpPr>
            <p:nvPr/>
          </p:nvSpPr>
          <p:spPr bwMode="auto">
            <a:xfrm>
              <a:off x="5289843" y="1806888"/>
              <a:ext cx="653757" cy="408012"/>
            </a:xfrm>
            <a:custGeom>
              <a:avLst/>
              <a:gdLst/>
              <a:ahLst/>
              <a:cxnLst>
                <a:cxn ang="0">
                  <a:pos x="9" y="1"/>
                </a:cxn>
                <a:cxn ang="0">
                  <a:pos x="18" y="5"/>
                </a:cxn>
                <a:cxn ang="0">
                  <a:pos x="28" y="28"/>
                </a:cxn>
                <a:cxn ang="0">
                  <a:pos x="37" y="46"/>
                </a:cxn>
                <a:cxn ang="0">
                  <a:pos x="47" y="60"/>
                </a:cxn>
                <a:cxn ang="0">
                  <a:pos x="56" y="73"/>
                </a:cxn>
                <a:cxn ang="0">
                  <a:pos x="66" y="83"/>
                </a:cxn>
                <a:cxn ang="0">
                  <a:pos x="75" y="94"/>
                </a:cxn>
                <a:cxn ang="0">
                  <a:pos x="85" y="100"/>
                </a:cxn>
                <a:cxn ang="0">
                  <a:pos x="94" y="108"/>
                </a:cxn>
                <a:cxn ang="0">
                  <a:pos x="105" y="114"/>
                </a:cxn>
                <a:cxn ang="0">
                  <a:pos x="114" y="122"/>
                </a:cxn>
                <a:cxn ang="0">
                  <a:pos x="124" y="127"/>
                </a:cxn>
                <a:cxn ang="0">
                  <a:pos x="133" y="132"/>
                </a:cxn>
                <a:cxn ang="0">
                  <a:pos x="143" y="136"/>
                </a:cxn>
                <a:cxn ang="0">
                  <a:pos x="152" y="140"/>
                </a:cxn>
                <a:cxn ang="0">
                  <a:pos x="162" y="146"/>
                </a:cxn>
                <a:cxn ang="0">
                  <a:pos x="171" y="150"/>
                </a:cxn>
                <a:cxn ang="0">
                  <a:pos x="181" y="154"/>
                </a:cxn>
                <a:cxn ang="0">
                  <a:pos x="190" y="158"/>
                </a:cxn>
                <a:cxn ang="0">
                  <a:pos x="201" y="160"/>
                </a:cxn>
                <a:cxn ang="0">
                  <a:pos x="210" y="162"/>
                </a:cxn>
                <a:cxn ang="0">
                  <a:pos x="220" y="163"/>
                </a:cxn>
                <a:cxn ang="0">
                  <a:pos x="229" y="164"/>
                </a:cxn>
                <a:cxn ang="0">
                  <a:pos x="239" y="167"/>
                </a:cxn>
                <a:cxn ang="0">
                  <a:pos x="248" y="169"/>
                </a:cxn>
                <a:cxn ang="0">
                  <a:pos x="258" y="171"/>
                </a:cxn>
                <a:cxn ang="0">
                  <a:pos x="267" y="171"/>
                </a:cxn>
                <a:cxn ang="0">
                  <a:pos x="277" y="172"/>
                </a:cxn>
                <a:cxn ang="0">
                  <a:pos x="286" y="172"/>
                </a:cxn>
                <a:cxn ang="0">
                  <a:pos x="297" y="176"/>
                </a:cxn>
                <a:cxn ang="0">
                  <a:pos x="305" y="174"/>
                </a:cxn>
                <a:cxn ang="0">
                  <a:pos x="316" y="176"/>
                </a:cxn>
                <a:cxn ang="0">
                  <a:pos x="325" y="177"/>
                </a:cxn>
                <a:cxn ang="0">
                  <a:pos x="335" y="177"/>
                </a:cxn>
                <a:cxn ang="0">
                  <a:pos x="344" y="178"/>
                </a:cxn>
                <a:cxn ang="0">
                  <a:pos x="354" y="180"/>
                </a:cxn>
                <a:cxn ang="0">
                  <a:pos x="363" y="182"/>
                </a:cxn>
                <a:cxn ang="0">
                  <a:pos x="373" y="182"/>
                </a:cxn>
                <a:cxn ang="0">
                  <a:pos x="382" y="185"/>
                </a:cxn>
                <a:cxn ang="0">
                  <a:pos x="392" y="185"/>
                </a:cxn>
                <a:cxn ang="0">
                  <a:pos x="401" y="187"/>
                </a:cxn>
                <a:cxn ang="0">
                  <a:pos x="412" y="188"/>
                </a:cxn>
                <a:cxn ang="0">
                  <a:pos x="421" y="190"/>
                </a:cxn>
                <a:cxn ang="0">
                  <a:pos x="431" y="191"/>
                </a:cxn>
                <a:cxn ang="0">
                  <a:pos x="440" y="191"/>
                </a:cxn>
                <a:cxn ang="0">
                  <a:pos x="450" y="192"/>
                </a:cxn>
                <a:cxn ang="0">
                  <a:pos x="459" y="192"/>
                </a:cxn>
                <a:cxn ang="0">
                  <a:pos x="469" y="194"/>
                </a:cxn>
                <a:cxn ang="0">
                  <a:pos x="478" y="195"/>
                </a:cxn>
                <a:cxn ang="0">
                  <a:pos x="488" y="196"/>
                </a:cxn>
                <a:cxn ang="0">
                  <a:pos x="497" y="197"/>
                </a:cxn>
                <a:cxn ang="0">
                  <a:pos x="508" y="200"/>
                </a:cxn>
                <a:cxn ang="0">
                  <a:pos x="517" y="200"/>
                </a:cxn>
                <a:cxn ang="0">
                  <a:pos x="527" y="199"/>
                </a:cxn>
                <a:cxn ang="0">
                  <a:pos x="536" y="197"/>
                </a:cxn>
                <a:cxn ang="0">
                  <a:pos x="546" y="197"/>
                </a:cxn>
                <a:cxn ang="0">
                  <a:pos x="555" y="197"/>
                </a:cxn>
                <a:cxn ang="0">
                  <a:pos x="565" y="199"/>
                </a:cxn>
                <a:cxn ang="0">
                  <a:pos x="574" y="197"/>
                </a:cxn>
                <a:cxn ang="0">
                  <a:pos x="584" y="197"/>
                </a:cxn>
                <a:cxn ang="0">
                  <a:pos x="593" y="197"/>
                </a:cxn>
              </a:cxnLst>
              <a:rect l="0" t="0" r="r" b="b"/>
              <a:pathLst>
                <a:path w="600" h="200">
                  <a:moveTo>
                    <a:pt x="0" y="0"/>
                  </a:move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9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1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18" y="5"/>
                  </a:lnTo>
                  <a:lnTo>
                    <a:pt x="19" y="6"/>
                  </a:lnTo>
                  <a:lnTo>
                    <a:pt x="19" y="9"/>
                  </a:lnTo>
                  <a:lnTo>
                    <a:pt x="20" y="10"/>
                  </a:lnTo>
                  <a:lnTo>
                    <a:pt x="20" y="13"/>
                  </a:lnTo>
                  <a:lnTo>
                    <a:pt x="21" y="13"/>
                  </a:lnTo>
                  <a:lnTo>
                    <a:pt x="21" y="15"/>
                  </a:lnTo>
                  <a:lnTo>
                    <a:pt x="23" y="15"/>
                  </a:lnTo>
                  <a:lnTo>
                    <a:pt x="23" y="19"/>
                  </a:lnTo>
                  <a:lnTo>
                    <a:pt x="24" y="19"/>
                  </a:lnTo>
                  <a:lnTo>
                    <a:pt x="24" y="22"/>
                  </a:lnTo>
                  <a:lnTo>
                    <a:pt x="25" y="23"/>
                  </a:lnTo>
                  <a:lnTo>
                    <a:pt x="25" y="24"/>
                  </a:lnTo>
                  <a:lnTo>
                    <a:pt x="27" y="24"/>
                  </a:lnTo>
                  <a:lnTo>
                    <a:pt x="27" y="28"/>
                  </a:lnTo>
                  <a:lnTo>
                    <a:pt x="28" y="28"/>
                  </a:lnTo>
                  <a:lnTo>
                    <a:pt x="28" y="31"/>
                  </a:lnTo>
                  <a:lnTo>
                    <a:pt x="29" y="31"/>
                  </a:lnTo>
                  <a:lnTo>
                    <a:pt x="29" y="33"/>
                  </a:lnTo>
                  <a:lnTo>
                    <a:pt x="30" y="33"/>
                  </a:lnTo>
                  <a:lnTo>
                    <a:pt x="30" y="36"/>
                  </a:lnTo>
                  <a:lnTo>
                    <a:pt x="32" y="36"/>
                  </a:lnTo>
                  <a:lnTo>
                    <a:pt x="32" y="38"/>
                  </a:lnTo>
                  <a:lnTo>
                    <a:pt x="33" y="38"/>
                  </a:lnTo>
                  <a:lnTo>
                    <a:pt x="33" y="40"/>
                  </a:lnTo>
                  <a:lnTo>
                    <a:pt x="34" y="40"/>
                  </a:lnTo>
                  <a:lnTo>
                    <a:pt x="34" y="42"/>
                  </a:lnTo>
                  <a:lnTo>
                    <a:pt x="35" y="42"/>
                  </a:lnTo>
                  <a:lnTo>
                    <a:pt x="35" y="43"/>
                  </a:lnTo>
                  <a:lnTo>
                    <a:pt x="37" y="43"/>
                  </a:lnTo>
                  <a:lnTo>
                    <a:pt x="37" y="46"/>
                  </a:lnTo>
                  <a:lnTo>
                    <a:pt x="38" y="47"/>
                  </a:lnTo>
                  <a:lnTo>
                    <a:pt x="38" y="49"/>
                  </a:lnTo>
                  <a:lnTo>
                    <a:pt x="39" y="49"/>
                  </a:lnTo>
                  <a:lnTo>
                    <a:pt x="39" y="50"/>
                  </a:lnTo>
                  <a:lnTo>
                    <a:pt x="41" y="50"/>
                  </a:lnTo>
                  <a:lnTo>
                    <a:pt x="41" y="51"/>
                  </a:lnTo>
                  <a:lnTo>
                    <a:pt x="42" y="51"/>
                  </a:lnTo>
                  <a:lnTo>
                    <a:pt x="42" y="54"/>
                  </a:lnTo>
                  <a:lnTo>
                    <a:pt x="43" y="55"/>
                  </a:lnTo>
                  <a:lnTo>
                    <a:pt x="43" y="52"/>
                  </a:lnTo>
                  <a:lnTo>
                    <a:pt x="44" y="56"/>
                  </a:lnTo>
                  <a:lnTo>
                    <a:pt x="44" y="58"/>
                  </a:lnTo>
                  <a:lnTo>
                    <a:pt x="46" y="58"/>
                  </a:lnTo>
                  <a:lnTo>
                    <a:pt x="46" y="59"/>
                  </a:lnTo>
                  <a:lnTo>
                    <a:pt x="47" y="60"/>
                  </a:lnTo>
                  <a:lnTo>
                    <a:pt x="47" y="61"/>
                  </a:lnTo>
                  <a:lnTo>
                    <a:pt x="48" y="61"/>
                  </a:lnTo>
                  <a:lnTo>
                    <a:pt x="48" y="64"/>
                  </a:lnTo>
                  <a:lnTo>
                    <a:pt x="50" y="65"/>
                  </a:lnTo>
                  <a:lnTo>
                    <a:pt x="50" y="63"/>
                  </a:lnTo>
                  <a:lnTo>
                    <a:pt x="51" y="65"/>
                  </a:lnTo>
                  <a:lnTo>
                    <a:pt x="51" y="68"/>
                  </a:lnTo>
                  <a:lnTo>
                    <a:pt x="52" y="68"/>
                  </a:lnTo>
                  <a:lnTo>
                    <a:pt x="52" y="69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5" y="70"/>
                  </a:lnTo>
                  <a:lnTo>
                    <a:pt x="55" y="72"/>
                  </a:lnTo>
                  <a:lnTo>
                    <a:pt x="56" y="72"/>
                  </a:lnTo>
                  <a:lnTo>
                    <a:pt x="56" y="73"/>
                  </a:lnTo>
                  <a:lnTo>
                    <a:pt x="57" y="73"/>
                  </a:lnTo>
                  <a:lnTo>
                    <a:pt x="57" y="74"/>
                  </a:lnTo>
                  <a:lnTo>
                    <a:pt x="59" y="76"/>
                  </a:lnTo>
                  <a:lnTo>
                    <a:pt x="59" y="77"/>
                  </a:lnTo>
                  <a:lnTo>
                    <a:pt x="60" y="77"/>
                  </a:lnTo>
                  <a:lnTo>
                    <a:pt x="60" y="78"/>
                  </a:lnTo>
                  <a:lnTo>
                    <a:pt x="61" y="78"/>
                  </a:lnTo>
                  <a:lnTo>
                    <a:pt x="61" y="81"/>
                  </a:lnTo>
                  <a:lnTo>
                    <a:pt x="62" y="81"/>
                  </a:lnTo>
                  <a:lnTo>
                    <a:pt x="62" y="81"/>
                  </a:lnTo>
                  <a:lnTo>
                    <a:pt x="64" y="81"/>
                  </a:lnTo>
                  <a:lnTo>
                    <a:pt x="64" y="82"/>
                  </a:lnTo>
                  <a:lnTo>
                    <a:pt x="65" y="82"/>
                  </a:lnTo>
                  <a:lnTo>
                    <a:pt x="65" y="83"/>
                  </a:lnTo>
                  <a:lnTo>
                    <a:pt x="66" y="83"/>
                  </a:lnTo>
                  <a:lnTo>
                    <a:pt x="66" y="86"/>
                  </a:lnTo>
                  <a:lnTo>
                    <a:pt x="67" y="86"/>
                  </a:lnTo>
                  <a:lnTo>
                    <a:pt x="67" y="87"/>
                  </a:lnTo>
                  <a:lnTo>
                    <a:pt x="69" y="87"/>
                  </a:lnTo>
                  <a:lnTo>
                    <a:pt x="69" y="88"/>
                  </a:lnTo>
                  <a:lnTo>
                    <a:pt x="70" y="88"/>
                  </a:lnTo>
                  <a:lnTo>
                    <a:pt x="70" y="88"/>
                  </a:lnTo>
                  <a:lnTo>
                    <a:pt x="71" y="90"/>
                  </a:lnTo>
                  <a:lnTo>
                    <a:pt x="71" y="90"/>
                  </a:lnTo>
                  <a:lnTo>
                    <a:pt x="73" y="90"/>
                  </a:lnTo>
                  <a:lnTo>
                    <a:pt x="73" y="92"/>
                  </a:lnTo>
                  <a:lnTo>
                    <a:pt x="74" y="92"/>
                  </a:lnTo>
                  <a:lnTo>
                    <a:pt x="74" y="92"/>
                  </a:lnTo>
                  <a:lnTo>
                    <a:pt x="75" y="92"/>
                  </a:lnTo>
                  <a:lnTo>
                    <a:pt x="75" y="94"/>
                  </a:lnTo>
                  <a:lnTo>
                    <a:pt x="76" y="94"/>
                  </a:lnTo>
                  <a:lnTo>
                    <a:pt x="76" y="95"/>
                  </a:lnTo>
                  <a:lnTo>
                    <a:pt x="78" y="95"/>
                  </a:lnTo>
                  <a:lnTo>
                    <a:pt x="78" y="96"/>
                  </a:lnTo>
                  <a:lnTo>
                    <a:pt x="79" y="96"/>
                  </a:lnTo>
                  <a:lnTo>
                    <a:pt x="79" y="96"/>
                  </a:lnTo>
                  <a:lnTo>
                    <a:pt x="80" y="96"/>
                  </a:lnTo>
                  <a:lnTo>
                    <a:pt x="80" y="97"/>
                  </a:lnTo>
                  <a:lnTo>
                    <a:pt x="82" y="97"/>
                  </a:lnTo>
                  <a:lnTo>
                    <a:pt x="82" y="99"/>
                  </a:lnTo>
                  <a:lnTo>
                    <a:pt x="83" y="99"/>
                  </a:lnTo>
                  <a:lnTo>
                    <a:pt x="83" y="100"/>
                  </a:lnTo>
                  <a:lnTo>
                    <a:pt x="84" y="100"/>
                  </a:lnTo>
                  <a:lnTo>
                    <a:pt x="84" y="99"/>
                  </a:lnTo>
                  <a:lnTo>
                    <a:pt x="85" y="100"/>
                  </a:lnTo>
                  <a:lnTo>
                    <a:pt x="85" y="101"/>
                  </a:lnTo>
                  <a:lnTo>
                    <a:pt x="87" y="101"/>
                  </a:lnTo>
                  <a:lnTo>
                    <a:pt x="87" y="101"/>
                  </a:lnTo>
                  <a:lnTo>
                    <a:pt x="88" y="101"/>
                  </a:lnTo>
                  <a:lnTo>
                    <a:pt x="88" y="103"/>
                  </a:lnTo>
                  <a:lnTo>
                    <a:pt x="89" y="103"/>
                  </a:lnTo>
                  <a:lnTo>
                    <a:pt x="89" y="104"/>
                  </a:lnTo>
                  <a:lnTo>
                    <a:pt x="91" y="104"/>
                  </a:lnTo>
                  <a:lnTo>
                    <a:pt x="91" y="103"/>
                  </a:lnTo>
                  <a:lnTo>
                    <a:pt x="92" y="105"/>
                  </a:lnTo>
                  <a:lnTo>
                    <a:pt x="92" y="106"/>
                  </a:lnTo>
                  <a:lnTo>
                    <a:pt x="93" y="106"/>
                  </a:lnTo>
                  <a:lnTo>
                    <a:pt x="93" y="106"/>
                  </a:lnTo>
                  <a:lnTo>
                    <a:pt x="94" y="106"/>
                  </a:lnTo>
                  <a:lnTo>
                    <a:pt x="94" y="108"/>
                  </a:lnTo>
                  <a:lnTo>
                    <a:pt x="96" y="108"/>
                  </a:lnTo>
                  <a:lnTo>
                    <a:pt x="96" y="109"/>
                  </a:lnTo>
                  <a:lnTo>
                    <a:pt x="97" y="109"/>
                  </a:lnTo>
                  <a:lnTo>
                    <a:pt x="97" y="110"/>
                  </a:lnTo>
                  <a:lnTo>
                    <a:pt x="98" y="110"/>
                  </a:lnTo>
                  <a:lnTo>
                    <a:pt x="98" y="111"/>
                  </a:lnTo>
                  <a:lnTo>
                    <a:pt x="99" y="111"/>
                  </a:lnTo>
                  <a:lnTo>
                    <a:pt x="99" y="111"/>
                  </a:lnTo>
                  <a:lnTo>
                    <a:pt x="101" y="111"/>
                  </a:lnTo>
                  <a:lnTo>
                    <a:pt x="101" y="113"/>
                  </a:lnTo>
                  <a:lnTo>
                    <a:pt x="102" y="113"/>
                  </a:lnTo>
                  <a:lnTo>
                    <a:pt x="102" y="114"/>
                  </a:lnTo>
                  <a:lnTo>
                    <a:pt x="103" y="114"/>
                  </a:lnTo>
                  <a:lnTo>
                    <a:pt x="103" y="113"/>
                  </a:lnTo>
                  <a:lnTo>
                    <a:pt x="105" y="114"/>
                  </a:lnTo>
                  <a:lnTo>
                    <a:pt x="105" y="115"/>
                  </a:lnTo>
                  <a:lnTo>
                    <a:pt x="106" y="115"/>
                  </a:lnTo>
                  <a:lnTo>
                    <a:pt x="106" y="117"/>
                  </a:lnTo>
                  <a:lnTo>
                    <a:pt x="107" y="117"/>
                  </a:lnTo>
                  <a:lnTo>
                    <a:pt x="107" y="117"/>
                  </a:lnTo>
                  <a:lnTo>
                    <a:pt x="108" y="117"/>
                  </a:lnTo>
                  <a:lnTo>
                    <a:pt x="108" y="118"/>
                  </a:lnTo>
                  <a:lnTo>
                    <a:pt x="110" y="118"/>
                  </a:lnTo>
                  <a:lnTo>
                    <a:pt x="110" y="119"/>
                  </a:lnTo>
                  <a:lnTo>
                    <a:pt x="111" y="119"/>
                  </a:lnTo>
                  <a:lnTo>
                    <a:pt x="111" y="119"/>
                  </a:lnTo>
                  <a:lnTo>
                    <a:pt x="112" y="119"/>
                  </a:lnTo>
                  <a:lnTo>
                    <a:pt x="112" y="120"/>
                  </a:lnTo>
                  <a:lnTo>
                    <a:pt x="114" y="120"/>
                  </a:lnTo>
                  <a:lnTo>
                    <a:pt x="114" y="122"/>
                  </a:lnTo>
                  <a:lnTo>
                    <a:pt x="115" y="122"/>
                  </a:lnTo>
                  <a:lnTo>
                    <a:pt x="115" y="123"/>
                  </a:lnTo>
                  <a:lnTo>
                    <a:pt x="116" y="123"/>
                  </a:lnTo>
                  <a:lnTo>
                    <a:pt x="116" y="123"/>
                  </a:lnTo>
                  <a:lnTo>
                    <a:pt x="117" y="123"/>
                  </a:lnTo>
                  <a:lnTo>
                    <a:pt x="117" y="124"/>
                  </a:lnTo>
                  <a:lnTo>
                    <a:pt x="119" y="124"/>
                  </a:lnTo>
                  <a:lnTo>
                    <a:pt x="119" y="126"/>
                  </a:lnTo>
                  <a:lnTo>
                    <a:pt x="120" y="126"/>
                  </a:lnTo>
                  <a:lnTo>
                    <a:pt x="120" y="124"/>
                  </a:lnTo>
                  <a:lnTo>
                    <a:pt x="121" y="126"/>
                  </a:lnTo>
                  <a:lnTo>
                    <a:pt x="121" y="126"/>
                  </a:lnTo>
                  <a:lnTo>
                    <a:pt x="122" y="126"/>
                  </a:lnTo>
                  <a:lnTo>
                    <a:pt x="122" y="127"/>
                  </a:lnTo>
                  <a:lnTo>
                    <a:pt x="124" y="127"/>
                  </a:lnTo>
                  <a:lnTo>
                    <a:pt x="124" y="127"/>
                  </a:lnTo>
                  <a:lnTo>
                    <a:pt x="125" y="127"/>
                  </a:lnTo>
                  <a:lnTo>
                    <a:pt x="125" y="128"/>
                  </a:lnTo>
                  <a:lnTo>
                    <a:pt x="126" y="128"/>
                  </a:lnTo>
                  <a:lnTo>
                    <a:pt x="126" y="129"/>
                  </a:lnTo>
                  <a:lnTo>
                    <a:pt x="128" y="129"/>
                  </a:lnTo>
                  <a:lnTo>
                    <a:pt x="128" y="129"/>
                  </a:lnTo>
                  <a:lnTo>
                    <a:pt x="129" y="129"/>
                  </a:lnTo>
                  <a:lnTo>
                    <a:pt x="129" y="131"/>
                  </a:lnTo>
                  <a:lnTo>
                    <a:pt x="130" y="131"/>
                  </a:lnTo>
                  <a:lnTo>
                    <a:pt x="130" y="132"/>
                  </a:lnTo>
                  <a:lnTo>
                    <a:pt x="131" y="132"/>
                  </a:lnTo>
                  <a:lnTo>
                    <a:pt x="131" y="131"/>
                  </a:lnTo>
                  <a:lnTo>
                    <a:pt x="133" y="132"/>
                  </a:lnTo>
                  <a:lnTo>
                    <a:pt x="133" y="132"/>
                  </a:lnTo>
                  <a:lnTo>
                    <a:pt x="134" y="132"/>
                  </a:lnTo>
                  <a:lnTo>
                    <a:pt x="134" y="133"/>
                  </a:lnTo>
                  <a:lnTo>
                    <a:pt x="135" y="133"/>
                  </a:lnTo>
                  <a:lnTo>
                    <a:pt x="135" y="133"/>
                  </a:lnTo>
                  <a:lnTo>
                    <a:pt x="137" y="133"/>
                  </a:lnTo>
                  <a:lnTo>
                    <a:pt x="137" y="135"/>
                  </a:lnTo>
                  <a:lnTo>
                    <a:pt x="138" y="135"/>
                  </a:lnTo>
                  <a:lnTo>
                    <a:pt x="138" y="135"/>
                  </a:lnTo>
                  <a:lnTo>
                    <a:pt x="139" y="135"/>
                  </a:lnTo>
                  <a:lnTo>
                    <a:pt x="139" y="135"/>
                  </a:lnTo>
                  <a:lnTo>
                    <a:pt x="140" y="135"/>
                  </a:lnTo>
                  <a:lnTo>
                    <a:pt x="140" y="136"/>
                  </a:lnTo>
                  <a:lnTo>
                    <a:pt x="142" y="136"/>
                  </a:lnTo>
                  <a:lnTo>
                    <a:pt x="142" y="136"/>
                  </a:lnTo>
                  <a:lnTo>
                    <a:pt x="143" y="136"/>
                  </a:lnTo>
                  <a:lnTo>
                    <a:pt x="143" y="137"/>
                  </a:lnTo>
                  <a:lnTo>
                    <a:pt x="144" y="137"/>
                  </a:lnTo>
                  <a:lnTo>
                    <a:pt x="144" y="137"/>
                  </a:lnTo>
                  <a:lnTo>
                    <a:pt x="146" y="137"/>
                  </a:lnTo>
                  <a:lnTo>
                    <a:pt x="146" y="138"/>
                  </a:lnTo>
                  <a:lnTo>
                    <a:pt x="147" y="138"/>
                  </a:lnTo>
                  <a:lnTo>
                    <a:pt x="147" y="138"/>
                  </a:lnTo>
                  <a:lnTo>
                    <a:pt x="148" y="138"/>
                  </a:lnTo>
                  <a:lnTo>
                    <a:pt x="148" y="138"/>
                  </a:lnTo>
                  <a:lnTo>
                    <a:pt x="149" y="138"/>
                  </a:lnTo>
                  <a:lnTo>
                    <a:pt x="149" y="140"/>
                  </a:lnTo>
                  <a:lnTo>
                    <a:pt x="151" y="140"/>
                  </a:lnTo>
                  <a:lnTo>
                    <a:pt x="151" y="140"/>
                  </a:lnTo>
                  <a:lnTo>
                    <a:pt x="152" y="140"/>
                  </a:lnTo>
                  <a:lnTo>
                    <a:pt x="152" y="140"/>
                  </a:lnTo>
                  <a:lnTo>
                    <a:pt x="153" y="140"/>
                  </a:lnTo>
                  <a:lnTo>
                    <a:pt x="153" y="141"/>
                  </a:lnTo>
                  <a:lnTo>
                    <a:pt x="154" y="141"/>
                  </a:lnTo>
                  <a:lnTo>
                    <a:pt x="154" y="141"/>
                  </a:lnTo>
                  <a:lnTo>
                    <a:pt x="156" y="141"/>
                  </a:lnTo>
                  <a:lnTo>
                    <a:pt x="156" y="142"/>
                  </a:lnTo>
                  <a:lnTo>
                    <a:pt x="157" y="142"/>
                  </a:lnTo>
                  <a:lnTo>
                    <a:pt x="157" y="144"/>
                  </a:lnTo>
                  <a:lnTo>
                    <a:pt x="158" y="144"/>
                  </a:lnTo>
                  <a:lnTo>
                    <a:pt x="158" y="144"/>
                  </a:lnTo>
                  <a:lnTo>
                    <a:pt x="160" y="144"/>
                  </a:lnTo>
                  <a:lnTo>
                    <a:pt x="160" y="145"/>
                  </a:lnTo>
                  <a:lnTo>
                    <a:pt x="161" y="145"/>
                  </a:lnTo>
                  <a:lnTo>
                    <a:pt x="161" y="146"/>
                  </a:lnTo>
                  <a:lnTo>
                    <a:pt x="162" y="146"/>
                  </a:lnTo>
                  <a:lnTo>
                    <a:pt x="162" y="145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5" y="146"/>
                  </a:lnTo>
                  <a:lnTo>
                    <a:pt x="165" y="147"/>
                  </a:lnTo>
                  <a:lnTo>
                    <a:pt x="166" y="147"/>
                  </a:lnTo>
                  <a:lnTo>
                    <a:pt x="166" y="147"/>
                  </a:lnTo>
                  <a:lnTo>
                    <a:pt x="167" y="147"/>
                  </a:lnTo>
                  <a:lnTo>
                    <a:pt x="167" y="149"/>
                  </a:lnTo>
                  <a:lnTo>
                    <a:pt x="169" y="149"/>
                  </a:lnTo>
                  <a:lnTo>
                    <a:pt x="169" y="149"/>
                  </a:lnTo>
                  <a:lnTo>
                    <a:pt x="170" y="149"/>
                  </a:lnTo>
                  <a:lnTo>
                    <a:pt x="170" y="150"/>
                  </a:lnTo>
                  <a:lnTo>
                    <a:pt x="171" y="150"/>
                  </a:lnTo>
                  <a:lnTo>
                    <a:pt x="171" y="150"/>
                  </a:lnTo>
                  <a:lnTo>
                    <a:pt x="172" y="150"/>
                  </a:lnTo>
                  <a:lnTo>
                    <a:pt x="172" y="151"/>
                  </a:lnTo>
                  <a:lnTo>
                    <a:pt x="174" y="151"/>
                  </a:lnTo>
                  <a:lnTo>
                    <a:pt x="174" y="150"/>
                  </a:lnTo>
                  <a:lnTo>
                    <a:pt x="175" y="150"/>
                  </a:lnTo>
                  <a:lnTo>
                    <a:pt x="175" y="151"/>
                  </a:lnTo>
                  <a:lnTo>
                    <a:pt x="176" y="151"/>
                  </a:lnTo>
                  <a:lnTo>
                    <a:pt x="176" y="151"/>
                  </a:lnTo>
                  <a:lnTo>
                    <a:pt x="178" y="151"/>
                  </a:lnTo>
                  <a:lnTo>
                    <a:pt x="178" y="151"/>
                  </a:lnTo>
                  <a:lnTo>
                    <a:pt x="179" y="151"/>
                  </a:lnTo>
                  <a:lnTo>
                    <a:pt x="179" y="153"/>
                  </a:lnTo>
                  <a:lnTo>
                    <a:pt x="180" y="153"/>
                  </a:lnTo>
                  <a:lnTo>
                    <a:pt x="180" y="153"/>
                  </a:lnTo>
                  <a:lnTo>
                    <a:pt x="181" y="154"/>
                  </a:lnTo>
                  <a:lnTo>
                    <a:pt x="181" y="154"/>
                  </a:lnTo>
                  <a:lnTo>
                    <a:pt x="183" y="154"/>
                  </a:lnTo>
                  <a:lnTo>
                    <a:pt x="183" y="155"/>
                  </a:lnTo>
                  <a:lnTo>
                    <a:pt x="184" y="155"/>
                  </a:lnTo>
                  <a:lnTo>
                    <a:pt x="184" y="154"/>
                  </a:lnTo>
                  <a:lnTo>
                    <a:pt x="185" y="155"/>
                  </a:lnTo>
                  <a:lnTo>
                    <a:pt x="185" y="156"/>
                  </a:lnTo>
                  <a:lnTo>
                    <a:pt x="186" y="156"/>
                  </a:lnTo>
                  <a:lnTo>
                    <a:pt x="186" y="155"/>
                  </a:lnTo>
                  <a:lnTo>
                    <a:pt x="188" y="155"/>
                  </a:lnTo>
                  <a:lnTo>
                    <a:pt x="188" y="156"/>
                  </a:lnTo>
                  <a:lnTo>
                    <a:pt x="189" y="156"/>
                  </a:lnTo>
                  <a:lnTo>
                    <a:pt x="189" y="156"/>
                  </a:lnTo>
                  <a:lnTo>
                    <a:pt x="190" y="156"/>
                  </a:lnTo>
                  <a:lnTo>
                    <a:pt x="190" y="158"/>
                  </a:lnTo>
                  <a:lnTo>
                    <a:pt x="192" y="158"/>
                  </a:lnTo>
                  <a:lnTo>
                    <a:pt x="192" y="158"/>
                  </a:lnTo>
                  <a:lnTo>
                    <a:pt x="193" y="159"/>
                  </a:lnTo>
                  <a:lnTo>
                    <a:pt x="193" y="159"/>
                  </a:lnTo>
                  <a:lnTo>
                    <a:pt x="194" y="159"/>
                  </a:lnTo>
                  <a:lnTo>
                    <a:pt x="194" y="158"/>
                  </a:lnTo>
                  <a:lnTo>
                    <a:pt x="195" y="158"/>
                  </a:lnTo>
                  <a:lnTo>
                    <a:pt x="195" y="159"/>
                  </a:lnTo>
                  <a:lnTo>
                    <a:pt x="197" y="159"/>
                  </a:lnTo>
                  <a:lnTo>
                    <a:pt x="197" y="159"/>
                  </a:lnTo>
                  <a:lnTo>
                    <a:pt x="198" y="159"/>
                  </a:lnTo>
                  <a:lnTo>
                    <a:pt x="198" y="159"/>
                  </a:lnTo>
                  <a:lnTo>
                    <a:pt x="199" y="159"/>
                  </a:lnTo>
                  <a:lnTo>
                    <a:pt x="199" y="160"/>
                  </a:lnTo>
                  <a:lnTo>
                    <a:pt x="201" y="160"/>
                  </a:lnTo>
                  <a:lnTo>
                    <a:pt x="201" y="159"/>
                  </a:lnTo>
                  <a:lnTo>
                    <a:pt x="202" y="160"/>
                  </a:lnTo>
                  <a:lnTo>
                    <a:pt x="202" y="160"/>
                  </a:lnTo>
                  <a:lnTo>
                    <a:pt x="203" y="160"/>
                  </a:lnTo>
                  <a:lnTo>
                    <a:pt x="203" y="159"/>
                  </a:lnTo>
                  <a:lnTo>
                    <a:pt x="204" y="160"/>
                  </a:lnTo>
                  <a:lnTo>
                    <a:pt x="204" y="160"/>
                  </a:lnTo>
                  <a:lnTo>
                    <a:pt x="206" y="160"/>
                  </a:lnTo>
                  <a:lnTo>
                    <a:pt x="206" y="162"/>
                  </a:lnTo>
                  <a:lnTo>
                    <a:pt x="207" y="162"/>
                  </a:lnTo>
                  <a:lnTo>
                    <a:pt x="207" y="160"/>
                  </a:lnTo>
                  <a:lnTo>
                    <a:pt x="208" y="160"/>
                  </a:lnTo>
                  <a:lnTo>
                    <a:pt x="208" y="160"/>
                  </a:lnTo>
                  <a:lnTo>
                    <a:pt x="210" y="160"/>
                  </a:lnTo>
                  <a:lnTo>
                    <a:pt x="210" y="162"/>
                  </a:lnTo>
                  <a:lnTo>
                    <a:pt x="211" y="162"/>
                  </a:lnTo>
                  <a:lnTo>
                    <a:pt x="211" y="160"/>
                  </a:lnTo>
                  <a:lnTo>
                    <a:pt x="212" y="162"/>
                  </a:lnTo>
                  <a:lnTo>
                    <a:pt x="212" y="162"/>
                  </a:lnTo>
                  <a:lnTo>
                    <a:pt x="213" y="162"/>
                  </a:lnTo>
                  <a:lnTo>
                    <a:pt x="213" y="162"/>
                  </a:lnTo>
                  <a:lnTo>
                    <a:pt x="215" y="162"/>
                  </a:lnTo>
                  <a:lnTo>
                    <a:pt x="215" y="163"/>
                  </a:lnTo>
                  <a:lnTo>
                    <a:pt x="216" y="163"/>
                  </a:lnTo>
                  <a:lnTo>
                    <a:pt x="216" y="162"/>
                  </a:lnTo>
                  <a:lnTo>
                    <a:pt x="217" y="163"/>
                  </a:lnTo>
                  <a:lnTo>
                    <a:pt x="217" y="163"/>
                  </a:lnTo>
                  <a:lnTo>
                    <a:pt x="218" y="163"/>
                  </a:lnTo>
                  <a:lnTo>
                    <a:pt x="218" y="162"/>
                  </a:lnTo>
                  <a:lnTo>
                    <a:pt x="220" y="163"/>
                  </a:lnTo>
                  <a:lnTo>
                    <a:pt x="220" y="164"/>
                  </a:lnTo>
                  <a:lnTo>
                    <a:pt x="221" y="163"/>
                  </a:lnTo>
                  <a:lnTo>
                    <a:pt x="221" y="163"/>
                  </a:lnTo>
                  <a:lnTo>
                    <a:pt x="222" y="163"/>
                  </a:lnTo>
                  <a:lnTo>
                    <a:pt x="222" y="164"/>
                  </a:lnTo>
                  <a:lnTo>
                    <a:pt x="224" y="164"/>
                  </a:lnTo>
                  <a:lnTo>
                    <a:pt x="224" y="164"/>
                  </a:lnTo>
                  <a:lnTo>
                    <a:pt x="225" y="164"/>
                  </a:lnTo>
                  <a:lnTo>
                    <a:pt x="225" y="163"/>
                  </a:lnTo>
                  <a:lnTo>
                    <a:pt x="226" y="164"/>
                  </a:lnTo>
                  <a:lnTo>
                    <a:pt x="226" y="165"/>
                  </a:lnTo>
                  <a:lnTo>
                    <a:pt x="227" y="164"/>
                  </a:lnTo>
                  <a:lnTo>
                    <a:pt x="227" y="164"/>
                  </a:lnTo>
                  <a:lnTo>
                    <a:pt x="229" y="164"/>
                  </a:lnTo>
                  <a:lnTo>
                    <a:pt x="229" y="164"/>
                  </a:lnTo>
                  <a:lnTo>
                    <a:pt x="230" y="164"/>
                  </a:lnTo>
                  <a:lnTo>
                    <a:pt x="230" y="165"/>
                  </a:lnTo>
                  <a:lnTo>
                    <a:pt x="231" y="165"/>
                  </a:lnTo>
                  <a:lnTo>
                    <a:pt x="231" y="164"/>
                  </a:lnTo>
                  <a:lnTo>
                    <a:pt x="233" y="165"/>
                  </a:lnTo>
                  <a:lnTo>
                    <a:pt x="233" y="165"/>
                  </a:lnTo>
                  <a:lnTo>
                    <a:pt x="234" y="165"/>
                  </a:lnTo>
                  <a:lnTo>
                    <a:pt x="234" y="165"/>
                  </a:lnTo>
                  <a:lnTo>
                    <a:pt x="235" y="165"/>
                  </a:lnTo>
                  <a:lnTo>
                    <a:pt x="235" y="167"/>
                  </a:lnTo>
                  <a:lnTo>
                    <a:pt x="236" y="167"/>
                  </a:lnTo>
                  <a:lnTo>
                    <a:pt x="236" y="165"/>
                  </a:lnTo>
                  <a:lnTo>
                    <a:pt x="238" y="165"/>
                  </a:lnTo>
                  <a:lnTo>
                    <a:pt x="238" y="167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67"/>
                  </a:lnTo>
                  <a:lnTo>
                    <a:pt x="240" y="168"/>
                  </a:lnTo>
                  <a:lnTo>
                    <a:pt x="242" y="168"/>
                  </a:lnTo>
                  <a:lnTo>
                    <a:pt x="242" y="167"/>
                  </a:lnTo>
                  <a:lnTo>
                    <a:pt x="243" y="167"/>
                  </a:lnTo>
                  <a:lnTo>
                    <a:pt x="243" y="168"/>
                  </a:lnTo>
                  <a:lnTo>
                    <a:pt x="244" y="168"/>
                  </a:lnTo>
                  <a:lnTo>
                    <a:pt x="244" y="167"/>
                  </a:lnTo>
                  <a:lnTo>
                    <a:pt x="245" y="167"/>
                  </a:lnTo>
                  <a:lnTo>
                    <a:pt x="245" y="168"/>
                  </a:lnTo>
                  <a:lnTo>
                    <a:pt x="247" y="168"/>
                  </a:lnTo>
                  <a:lnTo>
                    <a:pt x="247" y="168"/>
                  </a:lnTo>
                  <a:lnTo>
                    <a:pt x="248" y="168"/>
                  </a:lnTo>
                  <a:lnTo>
                    <a:pt x="248" y="169"/>
                  </a:lnTo>
                  <a:lnTo>
                    <a:pt x="249" y="169"/>
                  </a:lnTo>
                  <a:lnTo>
                    <a:pt x="249" y="168"/>
                  </a:lnTo>
                  <a:lnTo>
                    <a:pt x="250" y="169"/>
                  </a:lnTo>
                  <a:lnTo>
                    <a:pt x="250" y="169"/>
                  </a:lnTo>
                  <a:lnTo>
                    <a:pt x="252" y="169"/>
                  </a:lnTo>
                  <a:lnTo>
                    <a:pt x="252" y="171"/>
                  </a:lnTo>
                  <a:lnTo>
                    <a:pt x="253" y="171"/>
                  </a:lnTo>
                  <a:lnTo>
                    <a:pt x="253" y="169"/>
                  </a:lnTo>
                  <a:lnTo>
                    <a:pt x="254" y="169"/>
                  </a:lnTo>
                  <a:lnTo>
                    <a:pt x="254" y="171"/>
                  </a:lnTo>
                  <a:lnTo>
                    <a:pt x="256" y="171"/>
                  </a:lnTo>
                  <a:lnTo>
                    <a:pt x="256" y="169"/>
                  </a:lnTo>
                  <a:lnTo>
                    <a:pt x="257" y="169"/>
                  </a:lnTo>
                  <a:lnTo>
                    <a:pt x="257" y="171"/>
                  </a:lnTo>
                  <a:lnTo>
                    <a:pt x="258" y="171"/>
                  </a:lnTo>
                  <a:lnTo>
                    <a:pt x="258" y="169"/>
                  </a:lnTo>
                  <a:lnTo>
                    <a:pt x="259" y="171"/>
                  </a:lnTo>
                  <a:lnTo>
                    <a:pt x="259" y="171"/>
                  </a:lnTo>
                  <a:lnTo>
                    <a:pt x="261" y="171"/>
                  </a:lnTo>
                  <a:lnTo>
                    <a:pt x="261" y="169"/>
                  </a:lnTo>
                  <a:lnTo>
                    <a:pt x="262" y="169"/>
                  </a:lnTo>
                  <a:lnTo>
                    <a:pt x="262" y="171"/>
                  </a:lnTo>
                  <a:lnTo>
                    <a:pt x="263" y="171"/>
                  </a:lnTo>
                  <a:lnTo>
                    <a:pt x="263" y="169"/>
                  </a:lnTo>
                  <a:lnTo>
                    <a:pt x="265" y="169"/>
                  </a:lnTo>
                  <a:lnTo>
                    <a:pt x="265" y="171"/>
                  </a:lnTo>
                  <a:lnTo>
                    <a:pt x="266" y="171"/>
                  </a:lnTo>
                  <a:lnTo>
                    <a:pt x="266" y="169"/>
                  </a:lnTo>
                  <a:lnTo>
                    <a:pt x="267" y="169"/>
                  </a:lnTo>
                  <a:lnTo>
                    <a:pt x="267" y="171"/>
                  </a:lnTo>
                  <a:lnTo>
                    <a:pt x="268" y="171"/>
                  </a:lnTo>
                  <a:lnTo>
                    <a:pt x="268" y="169"/>
                  </a:lnTo>
                  <a:lnTo>
                    <a:pt x="270" y="169"/>
                  </a:lnTo>
                  <a:lnTo>
                    <a:pt x="270" y="171"/>
                  </a:lnTo>
                  <a:lnTo>
                    <a:pt x="271" y="171"/>
                  </a:lnTo>
                  <a:lnTo>
                    <a:pt x="271" y="171"/>
                  </a:lnTo>
                  <a:lnTo>
                    <a:pt x="272" y="171"/>
                  </a:lnTo>
                  <a:lnTo>
                    <a:pt x="272" y="171"/>
                  </a:lnTo>
                  <a:lnTo>
                    <a:pt x="273" y="171"/>
                  </a:lnTo>
                  <a:lnTo>
                    <a:pt x="273" y="172"/>
                  </a:lnTo>
                  <a:lnTo>
                    <a:pt x="275" y="172"/>
                  </a:lnTo>
                  <a:lnTo>
                    <a:pt x="275" y="172"/>
                  </a:lnTo>
                  <a:lnTo>
                    <a:pt x="276" y="172"/>
                  </a:lnTo>
                  <a:lnTo>
                    <a:pt x="276" y="172"/>
                  </a:lnTo>
                  <a:lnTo>
                    <a:pt x="277" y="172"/>
                  </a:lnTo>
                  <a:lnTo>
                    <a:pt x="277" y="172"/>
                  </a:lnTo>
                  <a:lnTo>
                    <a:pt x="279" y="172"/>
                  </a:lnTo>
                  <a:lnTo>
                    <a:pt x="279" y="172"/>
                  </a:lnTo>
                  <a:lnTo>
                    <a:pt x="280" y="172"/>
                  </a:lnTo>
                  <a:lnTo>
                    <a:pt x="280" y="172"/>
                  </a:lnTo>
                  <a:lnTo>
                    <a:pt x="281" y="172"/>
                  </a:lnTo>
                  <a:lnTo>
                    <a:pt x="281" y="173"/>
                  </a:lnTo>
                  <a:lnTo>
                    <a:pt x="282" y="173"/>
                  </a:lnTo>
                  <a:lnTo>
                    <a:pt x="282" y="172"/>
                  </a:lnTo>
                  <a:lnTo>
                    <a:pt x="284" y="172"/>
                  </a:lnTo>
                  <a:lnTo>
                    <a:pt x="284" y="173"/>
                  </a:lnTo>
                  <a:lnTo>
                    <a:pt x="285" y="173"/>
                  </a:lnTo>
                  <a:lnTo>
                    <a:pt x="285" y="173"/>
                  </a:lnTo>
                  <a:lnTo>
                    <a:pt x="286" y="173"/>
                  </a:lnTo>
                  <a:lnTo>
                    <a:pt x="286" y="172"/>
                  </a:lnTo>
                  <a:lnTo>
                    <a:pt x="288" y="173"/>
                  </a:lnTo>
                  <a:lnTo>
                    <a:pt x="288" y="174"/>
                  </a:lnTo>
                  <a:lnTo>
                    <a:pt x="289" y="174"/>
                  </a:lnTo>
                  <a:lnTo>
                    <a:pt x="289" y="174"/>
                  </a:lnTo>
                  <a:lnTo>
                    <a:pt x="290" y="174"/>
                  </a:lnTo>
                  <a:lnTo>
                    <a:pt x="290" y="176"/>
                  </a:lnTo>
                  <a:lnTo>
                    <a:pt x="291" y="176"/>
                  </a:lnTo>
                  <a:lnTo>
                    <a:pt x="291" y="174"/>
                  </a:lnTo>
                  <a:lnTo>
                    <a:pt x="293" y="174"/>
                  </a:lnTo>
                  <a:lnTo>
                    <a:pt x="293" y="176"/>
                  </a:lnTo>
                  <a:lnTo>
                    <a:pt x="294" y="176"/>
                  </a:lnTo>
                  <a:lnTo>
                    <a:pt x="294" y="174"/>
                  </a:lnTo>
                  <a:lnTo>
                    <a:pt x="295" y="176"/>
                  </a:lnTo>
                  <a:lnTo>
                    <a:pt x="295" y="176"/>
                  </a:lnTo>
                  <a:lnTo>
                    <a:pt x="297" y="176"/>
                  </a:lnTo>
                  <a:lnTo>
                    <a:pt x="297" y="176"/>
                  </a:lnTo>
                  <a:lnTo>
                    <a:pt x="298" y="176"/>
                  </a:lnTo>
                  <a:lnTo>
                    <a:pt x="298" y="174"/>
                  </a:lnTo>
                  <a:lnTo>
                    <a:pt x="299" y="176"/>
                  </a:lnTo>
                  <a:lnTo>
                    <a:pt x="299" y="176"/>
                  </a:lnTo>
                  <a:lnTo>
                    <a:pt x="300" y="174"/>
                  </a:lnTo>
                  <a:lnTo>
                    <a:pt x="300" y="174"/>
                  </a:lnTo>
                  <a:lnTo>
                    <a:pt x="302" y="174"/>
                  </a:lnTo>
                  <a:lnTo>
                    <a:pt x="302" y="176"/>
                  </a:lnTo>
                  <a:lnTo>
                    <a:pt x="303" y="176"/>
                  </a:lnTo>
                  <a:lnTo>
                    <a:pt x="303" y="174"/>
                  </a:lnTo>
                  <a:lnTo>
                    <a:pt x="304" y="174"/>
                  </a:lnTo>
                  <a:lnTo>
                    <a:pt x="304" y="174"/>
                  </a:lnTo>
                  <a:lnTo>
                    <a:pt x="305" y="174"/>
                  </a:lnTo>
                  <a:lnTo>
                    <a:pt x="305" y="174"/>
                  </a:lnTo>
                  <a:lnTo>
                    <a:pt x="307" y="174"/>
                  </a:lnTo>
                  <a:lnTo>
                    <a:pt x="307" y="176"/>
                  </a:lnTo>
                  <a:lnTo>
                    <a:pt x="308" y="176"/>
                  </a:lnTo>
                  <a:lnTo>
                    <a:pt x="308" y="174"/>
                  </a:lnTo>
                  <a:lnTo>
                    <a:pt x="309" y="174"/>
                  </a:lnTo>
                  <a:lnTo>
                    <a:pt x="309" y="176"/>
                  </a:lnTo>
                  <a:lnTo>
                    <a:pt x="311" y="176"/>
                  </a:lnTo>
                  <a:lnTo>
                    <a:pt x="311" y="176"/>
                  </a:lnTo>
                  <a:lnTo>
                    <a:pt x="312" y="176"/>
                  </a:lnTo>
                  <a:lnTo>
                    <a:pt x="312" y="176"/>
                  </a:lnTo>
                  <a:lnTo>
                    <a:pt x="313" y="176"/>
                  </a:lnTo>
                  <a:lnTo>
                    <a:pt x="313" y="176"/>
                  </a:lnTo>
                  <a:lnTo>
                    <a:pt x="314" y="176"/>
                  </a:lnTo>
                  <a:lnTo>
                    <a:pt x="314" y="176"/>
                  </a:lnTo>
                  <a:lnTo>
                    <a:pt x="316" y="176"/>
                  </a:lnTo>
                  <a:lnTo>
                    <a:pt x="316" y="176"/>
                  </a:lnTo>
                  <a:lnTo>
                    <a:pt x="317" y="176"/>
                  </a:lnTo>
                  <a:lnTo>
                    <a:pt x="317" y="177"/>
                  </a:lnTo>
                  <a:lnTo>
                    <a:pt x="318" y="176"/>
                  </a:lnTo>
                  <a:lnTo>
                    <a:pt x="318" y="176"/>
                  </a:lnTo>
                  <a:lnTo>
                    <a:pt x="320" y="176"/>
                  </a:lnTo>
                  <a:lnTo>
                    <a:pt x="320" y="177"/>
                  </a:lnTo>
                  <a:lnTo>
                    <a:pt x="321" y="177"/>
                  </a:lnTo>
                  <a:lnTo>
                    <a:pt x="321" y="176"/>
                  </a:lnTo>
                  <a:lnTo>
                    <a:pt x="322" y="176"/>
                  </a:lnTo>
                  <a:lnTo>
                    <a:pt x="322" y="177"/>
                  </a:lnTo>
                  <a:lnTo>
                    <a:pt x="323" y="177"/>
                  </a:lnTo>
                  <a:lnTo>
                    <a:pt x="323" y="176"/>
                  </a:lnTo>
                  <a:lnTo>
                    <a:pt x="325" y="176"/>
                  </a:lnTo>
                  <a:lnTo>
                    <a:pt x="325" y="177"/>
                  </a:lnTo>
                  <a:lnTo>
                    <a:pt x="326" y="177"/>
                  </a:lnTo>
                  <a:lnTo>
                    <a:pt x="326" y="177"/>
                  </a:lnTo>
                  <a:lnTo>
                    <a:pt x="327" y="177"/>
                  </a:lnTo>
                  <a:lnTo>
                    <a:pt x="327" y="177"/>
                  </a:lnTo>
                  <a:lnTo>
                    <a:pt x="329" y="177"/>
                  </a:lnTo>
                  <a:lnTo>
                    <a:pt x="329" y="177"/>
                  </a:lnTo>
                  <a:lnTo>
                    <a:pt x="330" y="177"/>
                  </a:lnTo>
                  <a:lnTo>
                    <a:pt x="330" y="177"/>
                  </a:lnTo>
                  <a:lnTo>
                    <a:pt x="331" y="177"/>
                  </a:lnTo>
                  <a:lnTo>
                    <a:pt x="331" y="177"/>
                  </a:lnTo>
                  <a:lnTo>
                    <a:pt x="332" y="177"/>
                  </a:lnTo>
                  <a:lnTo>
                    <a:pt x="332" y="177"/>
                  </a:lnTo>
                  <a:lnTo>
                    <a:pt x="334" y="177"/>
                  </a:lnTo>
                  <a:lnTo>
                    <a:pt x="334" y="177"/>
                  </a:lnTo>
                  <a:lnTo>
                    <a:pt x="335" y="177"/>
                  </a:lnTo>
                  <a:lnTo>
                    <a:pt x="335" y="178"/>
                  </a:lnTo>
                  <a:lnTo>
                    <a:pt x="336" y="177"/>
                  </a:lnTo>
                  <a:lnTo>
                    <a:pt x="336" y="177"/>
                  </a:lnTo>
                  <a:lnTo>
                    <a:pt x="337" y="177"/>
                  </a:lnTo>
                  <a:lnTo>
                    <a:pt x="337" y="177"/>
                  </a:lnTo>
                  <a:lnTo>
                    <a:pt x="339" y="177"/>
                  </a:lnTo>
                  <a:lnTo>
                    <a:pt x="339" y="178"/>
                  </a:lnTo>
                  <a:lnTo>
                    <a:pt x="340" y="178"/>
                  </a:lnTo>
                  <a:lnTo>
                    <a:pt x="340" y="177"/>
                  </a:lnTo>
                  <a:lnTo>
                    <a:pt x="341" y="177"/>
                  </a:lnTo>
                  <a:lnTo>
                    <a:pt x="341" y="178"/>
                  </a:lnTo>
                  <a:lnTo>
                    <a:pt x="343" y="178"/>
                  </a:lnTo>
                  <a:lnTo>
                    <a:pt x="343" y="177"/>
                  </a:lnTo>
                  <a:lnTo>
                    <a:pt x="344" y="177"/>
                  </a:lnTo>
                  <a:lnTo>
                    <a:pt x="344" y="178"/>
                  </a:lnTo>
                  <a:lnTo>
                    <a:pt x="345" y="178"/>
                  </a:lnTo>
                  <a:lnTo>
                    <a:pt x="345" y="177"/>
                  </a:lnTo>
                  <a:lnTo>
                    <a:pt x="346" y="177"/>
                  </a:lnTo>
                  <a:lnTo>
                    <a:pt x="346" y="178"/>
                  </a:lnTo>
                  <a:lnTo>
                    <a:pt x="348" y="178"/>
                  </a:lnTo>
                  <a:lnTo>
                    <a:pt x="348" y="180"/>
                  </a:lnTo>
                  <a:lnTo>
                    <a:pt x="349" y="180"/>
                  </a:lnTo>
                  <a:lnTo>
                    <a:pt x="349" y="178"/>
                  </a:lnTo>
                  <a:lnTo>
                    <a:pt x="350" y="178"/>
                  </a:lnTo>
                  <a:lnTo>
                    <a:pt x="350" y="180"/>
                  </a:lnTo>
                  <a:lnTo>
                    <a:pt x="352" y="180"/>
                  </a:lnTo>
                  <a:lnTo>
                    <a:pt x="352" y="178"/>
                  </a:lnTo>
                  <a:lnTo>
                    <a:pt x="353" y="178"/>
                  </a:lnTo>
                  <a:lnTo>
                    <a:pt x="353" y="180"/>
                  </a:lnTo>
                  <a:lnTo>
                    <a:pt x="354" y="180"/>
                  </a:lnTo>
                  <a:lnTo>
                    <a:pt x="354" y="178"/>
                  </a:lnTo>
                  <a:lnTo>
                    <a:pt x="355" y="180"/>
                  </a:lnTo>
                  <a:lnTo>
                    <a:pt x="355" y="181"/>
                  </a:lnTo>
                  <a:lnTo>
                    <a:pt x="357" y="181"/>
                  </a:lnTo>
                  <a:lnTo>
                    <a:pt x="357" y="180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9" y="181"/>
                  </a:lnTo>
                  <a:lnTo>
                    <a:pt x="359" y="182"/>
                  </a:lnTo>
                  <a:lnTo>
                    <a:pt x="361" y="182"/>
                  </a:lnTo>
                  <a:lnTo>
                    <a:pt x="361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3" y="181"/>
                  </a:lnTo>
                  <a:lnTo>
                    <a:pt x="363" y="182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6" y="181"/>
                  </a:lnTo>
                  <a:lnTo>
                    <a:pt x="366" y="182"/>
                  </a:lnTo>
                  <a:lnTo>
                    <a:pt x="367" y="182"/>
                  </a:lnTo>
                  <a:lnTo>
                    <a:pt x="367" y="181"/>
                  </a:lnTo>
                  <a:lnTo>
                    <a:pt x="368" y="181"/>
                  </a:lnTo>
                  <a:lnTo>
                    <a:pt x="368" y="182"/>
                  </a:lnTo>
                  <a:lnTo>
                    <a:pt x="369" y="182"/>
                  </a:lnTo>
                  <a:lnTo>
                    <a:pt x="369" y="182"/>
                  </a:lnTo>
                  <a:lnTo>
                    <a:pt x="371" y="182"/>
                  </a:lnTo>
                  <a:lnTo>
                    <a:pt x="371" y="183"/>
                  </a:lnTo>
                  <a:lnTo>
                    <a:pt x="372" y="182"/>
                  </a:lnTo>
                  <a:lnTo>
                    <a:pt x="372" y="182"/>
                  </a:lnTo>
                  <a:lnTo>
                    <a:pt x="373" y="182"/>
                  </a:lnTo>
                  <a:lnTo>
                    <a:pt x="373" y="183"/>
                  </a:lnTo>
                  <a:lnTo>
                    <a:pt x="375" y="183"/>
                  </a:lnTo>
                  <a:lnTo>
                    <a:pt x="375" y="182"/>
                  </a:lnTo>
                  <a:lnTo>
                    <a:pt x="376" y="182"/>
                  </a:lnTo>
                  <a:lnTo>
                    <a:pt x="376" y="183"/>
                  </a:lnTo>
                  <a:lnTo>
                    <a:pt x="377" y="183"/>
                  </a:lnTo>
                  <a:lnTo>
                    <a:pt x="377" y="182"/>
                  </a:lnTo>
                  <a:lnTo>
                    <a:pt x="378" y="183"/>
                  </a:lnTo>
                  <a:lnTo>
                    <a:pt x="378" y="185"/>
                  </a:lnTo>
                  <a:lnTo>
                    <a:pt x="380" y="185"/>
                  </a:lnTo>
                  <a:lnTo>
                    <a:pt x="380" y="183"/>
                  </a:lnTo>
                  <a:lnTo>
                    <a:pt x="381" y="185"/>
                  </a:lnTo>
                  <a:lnTo>
                    <a:pt x="381" y="185"/>
                  </a:lnTo>
                  <a:lnTo>
                    <a:pt x="382" y="185"/>
                  </a:lnTo>
                  <a:lnTo>
                    <a:pt x="382" y="185"/>
                  </a:lnTo>
                  <a:lnTo>
                    <a:pt x="384" y="185"/>
                  </a:lnTo>
                  <a:lnTo>
                    <a:pt x="384" y="183"/>
                  </a:lnTo>
                  <a:lnTo>
                    <a:pt x="385" y="185"/>
                  </a:lnTo>
                  <a:lnTo>
                    <a:pt x="385" y="185"/>
                  </a:lnTo>
                  <a:lnTo>
                    <a:pt x="386" y="185"/>
                  </a:lnTo>
                  <a:lnTo>
                    <a:pt x="386" y="186"/>
                  </a:lnTo>
                  <a:lnTo>
                    <a:pt x="387" y="185"/>
                  </a:lnTo>
                  <a:lnTo>
                    <a:pt x="387" y="185"/>
                  </a:lnTo>
                  <a:lnTo>
                    <a:pt x="389" y="185"/>
                  </a:lnTo>
                  <a:lnTo>
                    <a:pt x="389" y="185"/>
                  </a:lnTo>
                  <a:lnTo>
                    <a:pt x="390" y="185"/>
                  </a:lnTo>
                  <a:lnTo>
                    <a:pt x="390" y="186"/>
                  </a:lnTo>
                  <a:lnTo>
                    <a:pt x="391" y="186"/>
                  </a:lnTo>
                  <a:lnTo>
                    <a:pt x="391" y="185"/>
                  </a:lnTo>
                  <a:lnTo>
                    <a:pt x="392" y="185"/>
                  </a:lnTo>
                  <a:lnTo>
                    <a:pt x="392" y="186"/>
                  </a:lnTo>
                  <a:lnTo>
                    <a:pt x="394" y="186"/>
                  </a:lnTo>
                  <a:lnTo>
                    <a:pt x="394" y="186"/>
                  </a:lnTo>
                  <a:lnTo>
                    <a:pt x="395" y="186"/>
                  </a:lnTo>
                  <a:lnTo>
                    <a:pt x="395" y="186"/>
                  </a:lnTo>
                  <a:lnTo>
                    <a:pt x="396" y="186"/>
                  </a:lnTo>
                  <a:lnTo>
                    <a:pt x="396" y="187"/>
                  </a:lnTo>
                  <a:lnTo>
                    <a:pt x="398" y="187"/>
                  </a:lnTo>
                  <a:lnTo>
                    <a:pt x="398" y="186"/>
                  </a:lnTo>
                  <a:lnTo>
                    <a:pt x="399" y="186"/>
                  </a:lnTo>
                  <a:lnTo>
                    <a:pt x="399" y="187"/>
                  </a:lnTo>
                  <a:lnTo>
                    <a:pt x="400" y="187"/>
                  </a:lnTo>
                  <a:lnTo>
                    <a:pt x="400" y="187"/>
                  </a:lnTo>
                  <a:lnTo>
                    <a:pt x="401" y="187"/>
                  </a:lnTo>
                  <a:lnTo>
                    <a:pt x="401" y="187"/>
                  </a:lnTo>
                  <a:lnTo>
                    <a:pt x="403" y="187"/>
                  </a:lnTo>
                  <a:lnTo>
                    <a:pt x="403" y="187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7"/>
                  </a:lnTo>
                  <a:lnTo>
                    <a:pt x="405" y="187"/>
                  </a:lnTo>
                  <a:lnTo>
                    <a:pt x="407" y="187"/>
                  </a:lnTo>
                  <a:lnTo>
                    <a:pt x="407" y="187"/>
                  </a:lnTo>
                  <a:lnTo>
                    <a:pt x="408" y="187"/>
                  </a:lnTo>
                  <a:lnTo>
                    <a:pt x="408" y="187"/>
                  </a:lnTo>
                  <a:lnTo>
                    <a:pt x="409" y="187"/>
                  </a:lnTo>
                  <a:lnTo>
                    <a:pt x="409" y="187"/>
                  </a:lnTo>
                  <a:lnTo>
                    <a:pt x="410" y="187"/>
                  </a:lnTo>
                  <a:lnTo>
                    <a:pt x="410" y="188"/>
                  </a:lnTo>
                  <a:lnTo>
                    <a:pt x="412" y="188"/>
                  </a:lnTo>
                  <a:lnTo>
                    <a:pt x="412" y="187"/>
                  </a:lnTo>
                  <a:lnTo>
                    <a:pt x="413" y="188"/>
                  </a:lnTo>
                  <a:lnTo>
                    <a:pt x="413" y="188"/>
                  </a:lnTo>
                  <a:lnTo>
                    <a:pt x="414" y="188"/>
                  </a:lnTo>
                  <a:lnTo>
                    <a:pt x="414" y="190"/>
                  </a:lnTo>
                  <a:lnTo>
                    <a:pt x="416" y="190"/>
                  </a:lnTo>
                  <a:lnTo>
                    <a:pt x="416" y="188"/>
                  </a:lnTo>
                  <a:lnTo>
                    <a:pt x="417" y="188"/>
                  </a:lnTo>
                  <a:lnTo>
                    <a:pt x="417" y="188"/>
                  </a:lnTo>
                  <a:lnTo>
                    <a:pt x="418" y="188"/>
                  </a:lnTo>
                  <a:lnTo>
                    <a:pt x="418" y="190"/>
                  </a:lnTo>
                  <a:lnTo>
                    <a:pt x="419" y="190"/>
                  </a:lnTo>
                  <a:lnTo>
                    <a:pt x="419" y="188"/>
                  </a:lnTo>
                  <a:lnTo>
                    <a:pt x="421" y="188"/>
                  </a:lnTo>
                  <a:lnTo>
                    <a:pt x="421" y="190"/>
                  </a:lnTo>
                  <a:lnTo>
                    <a:pt x="422" y="190"/>
                  </a:lnTo>
                  <a:lnTo>
                    <a:pt x="422" y="188"/>
                  </a:lnTo>
                  <a:lnTo>
                    <a:pt x="423" y="190"/>
                  </a:lnTo>
                  <a:lnTo>
                    <a:pt x="423" y="190"/>
                  </a:lnTo>
                  <a:lnTo>
                    <a:pt x="424" y="190"/>
                  </a:lnTo>
                  <a:lnTo>
                    <a:pt x="424" y="190"/>
                  </a:lnTo>
                  <a:lnTo>
                    <a:pt x="426" y="190"/>
                  </a:lnTo>
                  <a:lnTo>
                    <a:pt x="426" y="188"/>
                  </a:lnTo>
                  <a:lnTo>
                    <a:pt x="427" y="188"/>
                  </a:lnTo>
                  <a:lnTo>
                    <a:pt x="427" y="190"/>
                  </a:lnTo>
                  <a:lnTo>
                    <a:pt x="428" y="190"/>
                  </a:lnTo>
                  <a:lnTo>
                    <a:pt x="428" y="190"/>
                  </a:lnTo>
                  <a:lnTo>
                    <a:pt x="430" y="190"/>
                  </a:lnTo>
                  <a:lnTo>
                    <a:pt x="430" y="191"/>
                  </a:lnTo>
                  <a:lnTo>
                    <a:pt x="431" y="191"/>
                  </a:lnTo>
                  <a:lnTo>
                    <a:pt x="431" y="190"/>
                  </a:lnTo>
                  <a:lnTo>
                    <a:pt x="432" y="190"/>
                  </a:lnTo>
                  <a:lnTo>
                    <a:pt x="432" y="190"/>
                  </a:lnTo>
                  <a:lnTo>
                    <a:pt x="433" y="190"/>
                  </a:lnTo>
                  <a:lnTo>
                    <a:pt x="433" y="190"/>
                  </a:lnTo>
                  <a:lnTo>
                    <a:pt x="435" y="190"/>
                  </a:lnTo>
                  <a:lnTo>
                    <a:pt x="435" y="190"/>
                  </a:lnTo>
                  <a:lnTo>
                    <a:pt x="436" y="190"/>
                  </a:lnTo>
                  <a:lnTo>
                    <a:pt x="436" y="191"/>
                  </a:lnTo>
                  <a:lnTo>
                    <a:pt x="437" y="191"/>
                  </a:lnTo>
                  <a:lnTo>
                    <a:pt x="437" y="190"/>
                  </a:lnTo>
                  <a:lnTo>
                    <a:pt x="439" y="190"/>
                  </a:lnTo>
                  <a:lnTo>
                    <a:pt x="439" y="190"/>
                  </a:lnTo>
                  <a:lnTo>
                    <a:pt x="440" y="190"/>
                  </a:lnTo>
                  <a:lnTo>
                    <a:pt x="440" y="191"/>
                  </a:lnTo>
                  <a:lnTo>
                    <a:pt x="441" y="191"/>
                  </a:lnTo>
                  <a:lnTo>
                    <a:pt x="441" y="190"/>
                  </a:lnTo>
                  <a:lnTo>
                    <a:pt x="442" y="190"/>
                  </a:lnTo>
                  <a:lnTo>
                    <a:pt x="442" y="191"/>
                  </a:lnTo>
                  <a:lnTo>
                    <a:pt x="444" y="191"/>
                  </a:lnTo>
                  <a:lnTo>
                    <a:pt x="444" y="190"/>
                  </a:lnTo>
                  <a:lnTo>
                    <a:pt x="445" y="191"/>
                  </a:lnTo>
                  <a:lnTo>
                    <a:pt x="445" y="191"/>
                  </a:lnTo>
                  <a:lnTo>
                    <a:pt x="446" y="191"/>
                  </a:lnTo>
                  <a:lnTo>
                    <a:pt x="446" y="191"/>
                  </a:lnTo>
                  <a:lnTo>
                    <a:pt x="448" y="191"/>
                  </a:lnTo>
                  <a:lnTo>
                    <a:pt x="448" y="191"/>
                  </a:lnTo>
                  <a:lnTo>
                    <a:pt x="449" y="191"/>
                  </a:lnTo>
                  <a:lnTo>
                    <a:pt x="449" y="192"/>
                  </a:lnTo>
                  <a:lnTo>
                    <a:pt x="450" y="192"/>
                  </a:lnTo>
                  <a:lnTo>
                    <a:pt x="450" y="191"/>
                  </a:lnTo>
                  <a:lnTo>
                    <a:pt x="451" y="192"/>
                  </a:lnTo>
                  <a:lnTo>
                    <a:pt x="451" y="192"/>
                  </a:lnTo>
                  <a:lnTo>
                    <a:pt x="453" y="192"/>
                  </a:lnTo>
                  <a:lnTo>
                    <a:pt x="453" y="194"/>
                  </a:lnTo>
                  <a:lnTo>
                    <a:pt x="454" y="194"/>
                  </a:lnTo>
                  <a:lnTo>
                    <a:pt x="454" y="192"/>
                  </a:lnTo>
                  <a:lnTo>
                    <a:pt x="455" y="192"/>
                  </a:lnTo>
                  <a:lnTo>
                    <a:pt x="455" y="194"/>
                  </a:lnTo>
                  <a:lnTo>
                    <a:pt x="456" y="194"/>
                  </a:lnTo>
                  <a:lnTo>
                    <a:pt x="456" y="192"/>
                  </a:lnTo>
                  <a:lnTo>
                    <a:pt x="458" y="192"/>
                  </a:lnTo>
                  <a:lnTo>
                    <a:pt x="458" y="194"/>
                  </a:lnTo>
                  <a:lnTo>
                    <a:pt x="459" y="192"/>
                  </a:lnTo>
                  <a:lnTo>
                    <a:pt x="459" y="192"/>
                  </a:lnTo>
                  <a:lnTo>
                    <a:pt x="460" y="192"/>
                  </a:lnTo>
                  <a:lnTo>
                    <a:pt x="460" y="192"/>
                  </a:lnTo>
                  <a:lnTo>
                    <a:pt x="462" y="192"/>
                  </a:lnTo>
                  <a:lnTo>
                    <a:pt x="462" y="194"/>
                  </a:lnTo>
                  <a:lnTo>
                    <a:pt x="463" y="194"/>
                  </a:lnTo>
                  <a:lnTo>
                    <a:pt x="463" y="192"/>
                  </a:lnTo>
                  <a:lnTo>
                    <a:pt x="464" y="192"/>
                  </a:lnTo>
                  <a:lnTo>
                    <a:pt x="464" y="194"/>
                  </a:lnTo>
                  <a:lnTo>
                    <a:pt x="465" y="194"/>
                  </a:lnTo>
                  <a:lnTo>
                    <a:pt x="465" y="194"/>
                  </a:lnTo>
                  <a:lnTo>
                    <a:pt x="467" y="194"/>
                  </a:lnTo>
                  <a:lnTo>
                    <a:pt x="467" y="194"/>
                  </a:lnTo>
                  <a:lnTo>
                    <a:pt x="468" y="194"/>
                  </a:lnTo>
                  <a:lnTo>
                    <a:pt x="468" y="194"/>
                  </a:lnTo>
                  <a:lnTo>
                    <a:pt x="469" y="194"/>
                  </a:lnTo>
                  <a:lnTo>
                    <a:pt x="469" y="195"/>
                  </a:lnTo>
                  <a:lnTo>
                    <a:pt x="471" y="195"/>
                  </a:lnTo>
                  <a:lnTo>
                    <a:pt x="471" y="194"/>
                  </a:lnTo>
                  <a:lnTo>
                    <a:pt x="472" y="194"/>
                  </a:lnTo>
                  <a:lnTo>
                    <a:pt x="472" y="195"/>
                  </a:lnTo>
                  <a:lnTo>
                    <a:pt x="473" y="195"/>
                  </a:lnTo>
                  <a:lnTo>
                    <a:pt x="473" y="194"/>
                  </a:lnTo>
                  <a:lnTo>
                    <a:pt x="474" y="194"/>
                  </a:lnTo>
                  <a:lnTo>
                    <a:pt x="474" y="195"/>
                  </a:lnTo>
                  <a:lnTo>
                    <a:pt x="476" y="195"/>
                  </a:lnTo>
                  <a:lnTo>
                    <a:pt x="476" y="194"/>
                  </a:lnTo>
                  <a:lnTo>
                    <a:pt x="477" y="194"/>
                  </a:lnTo>
                  <a:lnTo>
                    <a:pt x="477" y="195"/>
                  </a:lnTo>
                  <a:lnTo>
                    <a:pt x="478" y="195"/>
                  </a:lnTo>
                  <a:lnTo>
                    <a:pt x="478" y="195"/>
                  </a:lnTo>
                  <a:lnTo>
                    <a:pt x="480" y="195"/>
                  </a:lnTo>
                  <a:lnTo>
                    <a:pt x="480" y="196"/>
                  </a:lnTo>
                  <a:lnTo>
                    <a:pt x="481" y="195"/>
                  </a:lnTo>
                  <a:lnTo>
                    <a:pt x="481" y="194"/>
                  </a:lnTo>
                  <a:lnTo>
                    <a:pt x="482" y="195"/>
                  </a:lnTo>
                  <a:lnTo>
                    <a:pt x="482" y="195"/>
                  </a:lnTo>
                  <a:lnTo>
                    <a:pt x="483" y="195"/>
                  </a:lnTo>
                  <a:lnTo>
                    <a:pt x="483" y="196"/>
                  </a:lnTo>
                  <a:lnTo>
                    <a:pt x="485" y="196"/>
                  </a:lnTo>
                  <a:lnTo>
                    <a:pt x="485" y="195"/>
                  </a:lnTo>
                  <a:lnTo>
                    <a:pt x="486" y="195"/>
                  </a:lnTo>
                  <a:lnTo>
                    <a:pt x="486" y="196"/>
                  </a:lnTo>
                  <a:lnTo>
                    <a:pt x="487" y="196"/>
                  </a:lnTo>
                  <a:lnTo>
                    <a:pt x="487" y="195"/>
                  </a:lnTo>
                  <a:lnTo>
                    <a:pt x="488" y="196"/>
                  </a:lnTo>
                  <a:lnTo>
                    <a:pt x="488" y="196"/>
                  </a:lnTo>
                  <a:lnTo>
                    <a:pt x="490" y="196"/>
                  </a:lnTo>
                  <a:lnTo>
                    <a:pt x="490" y="196"/>
                  </a:lnTo>
                  <a:lnTo>
                    <a:pt x="491" y="196"/>
                  </a:lnTo>
                  <a:lnTo>
                    <a:pt x="491" y="197"/>
                  </a:lnTo>
                  <a:lnTo>
                    <a:pt x="492" y="197"/>
                  </a:lnTo>
                  <a:lnTo>
                    <a:pt x="492" y="196"/>
                  </a:lnTo>
                  <a:lnTo>
                    <a:pt x="494" y="197"/>
                  </a:lnTo>
                  <a:lnTo>
                    <a:pt x="494" y="197"/>
                  </a:lnTo>
                  <a:lnTo>
                    <a:pt x="495" y="197"/>
                  </a:lnTo>
                  <a:lnTo>
                    <a:pt x="495" y="197"/>
                  </a:lnTo>
                  <a:lnTo>
                    <a:pt x="496" y="197"/>
                  </a:lnTo>
                  <a:lnTo>
                    <a:pt x="496" y="199"/>
                  </a:lnTo>
                  <a:lnTo>
                    <a:pt x="497" y="199"/>
                  </a:lnTo>
                  <a:lnTo>
                    <a:pt x="497" y="197"/>
                  </a:lnTo>
                  <a:lnTo>
                    <a:pt x="499" y="199"/>
                  </a:lnTo>
                  <a:lnTo>
                    <a:pt x="499" y="199"/>
                  </a:lnTo>
                  <a:lnTo>
                    <a:pt x="500" y="199"/>
                  </a:lnTo>
                  <a:lnTo>
                    <a:pt x="500" y="197"/>
                  </a:lnTo>
                  <a:lnTo>
                    <a:pt x="501" y="197"/>
                  </a:lnTo>
                  <a:lnTo>
                    <a:pt x="501" y="199"/>
                  </a:lnTo>
                  <a:lnTo>
                    <a:pt x="503" y="199"/>
                  </a:lnTo>
                  <a:lnTo>
                    <a:pt x="503" y="197"/>
                  </a:lnTo>
                  <a:lnTo>
                    <a:pt x="504" y="197"/>
                  </a:lnTo>
                  <a:lnTo>
                    <a:pt x="504" y="199"/>
                  </a:lnTo>
                  <a:lnTo>
                    <a:pt x="505" y="199"/>
                  </a:lnTo>
                  <a:lnTo>
                    <a:pt x="505" y="197"/>
                  </a:lnTo>
                  <a:lnTo>
                    <a:pt x="506" y="199"/>
                  </a:lnTo>
                  <a:lnTo>
                    <a:pt x="506" y="200"/>
                  </a:lnTo>
                  <a:lnTo>
                    <a:pt x="508" y="200"/>
                  </a:lnTo>
                  <a:lnTo>
                    <a:pt x="508" y="199"/>
                  </a:lnTo>
                  <a:lnTo>
                    <a:pt x="509" y="199"/>
                  </a:lnTo>
                  <a:lnTo>
                    <a:pt x="509" y="200"/>
                  </a:lnTo>
                  <a:lnTo>
                    <a:pt x="510" y="200"/>
                  </a:lnTo>
                  <a:lnTo>
                    <a:pt x="510" y="200"/>
                  </a:lnTo>
                  <a:lnTo>
                    <a:pt x="512" y="200"/>
                  </a:lnTo>
                  <a:lnTo>
                    <a:pt x="512" y="199"/>
                  </a:lnTo>
                  <a:lnTo>
                    <a:pt x="513" y="200"/>
                  </a:lnTo>
                  <a:lnTo>
                    <a:pt x="513" y="200"/>
                  </a:lnTo>
                  <a:lnTo>
                    <a:pt x="514" y="200"/>
                  </a:lnTo>
                  <a:lnTo>
                    <a:pt x="514" y="200"/>
                  </a:lnTo>
                  <a:lnTo>
                    <a:pt x="515" y="200"/>
                  </a:lnTo>
                  <a:lnTo>
                    <a:pt x="515" y="200"/>
                  </a:lnTo>
                  <a:lnTo>
                    <a:pt x="517" y="200"/>
                  </a:lnTo>
                  <a:lnTo>
                    <a:pt x="517" y="200"/>
                  </a:lnTo>
                  <a:lnTo>
                    <a:pt x="518" y="200"/>
                  </a:lnTo>
                  <a:lnTo>
                    <a:pt x="518" y="200"/>
                  </a:lnTo>
                  <a:lnTo>
                    <a:pt x="519" y="200"/>
                  </a:lnTo>
                  <a:lnTo>
                    <a:pt x="519" y="200"/>
                  </a:lnTo>
                  <a:lnTo>
                    <a:pt x="520" y="200"/>
                  </a:lnTo>
                  <a:lnTo>
                    <a:pt x="520" y="199"/>
                  </a:lnTo>
                  <a:lnTo>
                    <a:pt x="522" y="199"/>
                  </a:lnTo>
                  <a:lnTo>
                    <a:pt x="522" y="200"/>
                  </a:lnTo>
                  <a:lnTo>
                    <a:pt x="523" y="199"/>
                  </a:lnTo>
                  <a:lnTo>
                    <a:pt x="523" y="199"/>
                  </a:lnTo>
                  <a:lnTo>
                    <a:pt x="524" y="199"/>
                  </a:lnTo>
                  <a:lnTo>
                    <a:pt x="524" y="200"/>
                  </a:lnTo>
                  <a:lnTo>
                    <a:pt x="526" y="199"/>
                  </a:lnTo>
                  <a:lnTo>
                    <a:pt x="526" y="199"/>
                  </a:lnTo>
                  <a:lnTo>
                    <a:pt x="527" y="199"/>
                  </a:lnTo>
                  <a:lnTo>
                    <a:pt x="527" y="200"/>
                  </a:lnTo>
                  <a:lnTo>
                    <a:pt x="528" y="199"/>
                  </a:lnTo>
                  <a:lnTo>
                    <a:pt x="528" y="197"/>
                  </a:lnTo>
                  <a:lnTo>
                    <a:pt x="529" y="199"/>
                  </a:lnTo>
                  <a:lnTo>
                    <a:pt x="529" y="199"/>
                  </a:lnTo>
                  <a:lnTo>
                    <a:pt x="531" y="199"/>
                  </a:lnTo>
                  <a:lnTo>
                    <a:pt x="531" y="197"/>
                  </a:lnTo>
                  <a:lnTo>
                    <a:pt x="532" y="197"/>
                  </a:lnTo>
                  <a:lnTo>
                    <a:pt x="532" y="199"/>
                  </a:lnTo>
                  <a:lnTo>
                    <a:pt x="533" y="199"/>
                  </a:lnTo>
                  <a:lnTo>
                    <a:pt x="533" y="197"/>
                  </a:lnTo>
                  <a:lnTo>
                    <a:pt x="535" y="197"/>
                  </a:lnTo>
                  <a:lnTo>
                    <a:pt x="535" y="199"/>
                  </a:lnTo>
                  <a:lnTo>
                    <a:pt x="536" y="199"/>
                  </a:lnTo>
                  <a:lnTo>
                    <a:pt x="536" y="197"/>
                  </a:lnTo>
                  <a:lnTo>
                    <a:pt x="537" y="197"/>
                  </a:lnTo>
                  <a:lnTo>
                    <a:pt x="537" y="197"/>
                  </a:lnTo>
                  <a:lnTo>
                    <a:pt x="538" y="197"/>
                  </a:lnTo>
                  <a:lnTo>
                    <a:pt x="538" y="197"/>
                  </a:lnTo>
                  <a:lnTo>
                    <a:pt x="540" y="197"/>
                  </a:lnTo>
                  <a:lnTo>
                    <a:pt x="540" y="197"/>
                  </a:lnTo>
                  <a:lnTo>
                    <a:pt x="541" y="197"/>
                  </a:lnTo>
                  <a:lnTo>
                    <a:pt x="541" y="197"/>
                  </a:lnTo>
                  <a:lnTo>
                    <a:pt x="542" y="197"/>
                  </a:lnTo>
                  <a:lnTo>
                    <a:pt x="542" y="197"/>
                  </a:lnTo>
                  <a:lnTo>
                    <a:pt x="543" y="197"/>
                  </a:lnTo>
                  <a:lnTo>
                    <a:pt x="543" y="197"/>
                  </a:lnTo>
                  <a:lnTo>
                    <a:pt x="545" y="197"/>
                  </a:lnTo>
                  <a:lnTo>
                    <a:pt x="545" y="197"/>
                  </a:lnTo>
                  <a:lnTo>
                    <a:pt x="546" y="197"/>
                  </a:lnTo>
                  <a:lnTo>
                    <a:pt x="546" y="197"/>
                  </a:lnTo>
                  <a:lnTo>
                    <a:pt x="547" y="197"/>
                  </a:lnTo>
                  <a:lnTo>
                    <a:pt x="547" y="199"/>
                  </a:lnTo>
                  <a:lnTo>
                    <a:pt x="549" y="197"/>
                  </a:lnTo>
                  <a:lnTo>
                    <a:pt x="549" y="197"/>
                  </a:lnTo>
                  <a:lnTo>
                    <a:pt x="550" y="197"/>
                  </a:lnTo>
                  <a:lnTo>
                    <a:pt x="550" y="197"/>
                  </a:lnTo>
                  <a:lnTo>
                    <a:pt x="551" y="197"/>
                  </a:lnTo>
                  <a:lnTo>
                    <a:pt x="551" y="197"/>
                  </a:lnTo>
                  <a:lnTo>
                    <a:pt x="552" y="197"/>
                  </a:lnTo>
                  <a:lnTo>
                    <a:pt x="552" y="197"/>
                  </a:lnTo>
                  <a:lnTo>
                    <a:pt x="554" y="197"/>
                  </a:lnTo>
                  <a:lnTo>
                    <a:pt x="554" y="197"/>
                  </a:lnTo>
                  <a:lnTo>
                    <a:pt x="555" y="197"/>
                  </a:lnTo>
                  <a:lnTo>
                    <a:pt x="555" y="197"/>
                  </a:lnTo>
                  <a:lnTo>
                    <a:pt x="556" y="197"/>
                  </a:lnTo>
                  <a:lnTo>
                    <a:pt x="556" y="199"/>
                  </a:lnTo>
                  <a:lnTo>
                    <a:pt x="558" y="199"/>
                  </a:lnTo>
                  <a:lnTo>
                    <a:pt x="558" y="197"/>
                  </a:lnTo>
                  <a:lnTo>
                    <a:pt x="559" y="197"/>
                  </a:lnTo>
                  <a:lnTo>
                    <a:pt x="559" y="199"/>
                  </a:lnTo>
                  <a:lnTo>
                    <a:pt x="560" y="199"/>
                  </a:lnTo>
                  <a:lnTo>
                    <a:pt x="560" y="197"/>
                  </a:lnTo>
                  <a:lnTo>
                    <a:pt x="561" y="197"/>
                  </a:lnTo>
                  <a:lnTo>
                    <a:pt x="561" y="199"/>
                  </a:lnTo>
                  <a:lnTo>
                    <a:pt x="563" y="199"/>
                  </a:lnTo>
                  <a:lnTo>
                    <a:pt x="563" y="197"/>
                  </a:lnTo>
                  <a:lnTo>
                    <a:pt x="564" y="197"/>
                  </a:lnTo>
                  <a:lnTo>
                    <a:pt x="564" y="199"/>
                  </a:lnTo>
                  <a:lnTo>
                    <a:pt x="565" y="199"/>
                  </a:lnTo>
                  <a:lnTo>
                    <a:pt x="565" y="197"/>
                  </a:lnTo>
                  <a:lnTo>
                    <a:pt x="567" y="197"/>
                  </a:lnTo>
                  <a:lnTo>
                    <a:pt x="567" y="199"/>
                  </a:lnTo>
                  <a:lnTo>
                    <a:pt x="568" y="199"/>
                  </a:lnTo>
                  <a:lnTo>
                    <a:pt x="568" y="197"/>
                  </a:lnTo>
                  <a:lnTo>
                    <a:pt x="569" y="197"/>
                  </a:lnTo>
                  <a:lnTo>
                    <a:pt x="569" y="197"/>
                  </a:lnTo>
                  <a:lnTo>
                    <a:pt x="570" y="197"/>
                  </a:lnTo>
                  <a:lnTo>
                    <a:pt x="570" y="199"/>
                  </a:lnTo>
                  <a:lnTo>
                    <a:pt x="572" y="197"/>
                  </a:lnTo>
                  <a:lnTo>
                    <a:pt x="572" y="196"/>
                  </a:lnTo>
                  <a:lnTo>
                    <a:pt x="573" y="197"/>
                  </a:lnTo>
                  <a:lnTo>
                    <a:pt x="573" y="197"/>
                  </a:lnTo>
                  <a:lnTo>
                    <a:pt x="574" y="197"/>
                  </a:lnTo>
                  <a:lnTo>
                    <a:pt x="574" y="197"/>
                  </a:lnTo>
                  <a:lnTo>
                    <a:pt x="575" y="197"/>
                  </a:lnTo>
                  <a:lnTo>
                    <a:pt x="575" y="197"/>
                  </a:lnTo>
                  <a:lnTo>
                    <a:pt x="577" y="197"/>
                  </a:lnTo>
                  <a:lnTo>
                    <a:pt x="577" y="197"/>
                  </a:lnTo>
                  <a:lnTo>
                    <a:pt x="578" y="197"/>
                  </a:lnTo>
                  <a:lnTo>
                    <a:pt x="578" y="196"/>
                  </a:lnTo>
                  <a:lnTo>
                    <a:pt x="579" y="197"/>
                  </a:lnTo>
                  <a:lnTo>
                    <a:pt x="579" y="197"/>
                  </a:lnTo>
                  <a:lnTo>
                    <a:pt x="581" y="197"/>
                  </a:lnTo>
                  <a:lnTo>
                    <a:pt x="581" y="197"/>
                  </a:lnTo>
                  <a:lnTo>
                    <a:pt x="582" y="197"/>
                  </a:lnTo>
                  <a:lnTo>
                    <a:pt x="582" y="197"/>
                  </a:lnTo>
                  <a:lnTo>
                    <a:pt x="583" y="197"/>
                  </a:lnTo>
                  <a:lnTo>
                    <a:pt x="583" y="199"/>
                  </a:lnTo>
                  <a:lnTo>
                    <a:pt x="584" y="197"/>
                  </a:lnTo>
                  <a:lnTo>
                    <a:pt x="584" y="197"/>
                  </a:lnTo>
                  <a:lnTo>
                    <a:pt x="586" y="197"/>
                  </a:lnTo>
                  <a:lnTo>
                    <a:pt x="586" y="199"/>
                  </a:lnTo>
                  <a:lnTo>
                    <a:pt x="587" y="199"/>
                  </a:lnTo>
                  <a:lnTo>
                    <a:pt x="587" y="197"/>
                  </a:lnTo>
                  <a:lnTo>
                    <a:pt x="588" y="197"/>
                  </a:lnTo>
                  <a:lnTo>
                    <a:pt x="588" y="197"/>
                  </a:lnTo>
                  <a:lnTo>
                    <a:pt x="590" y="197"/>
                  </a:lnTo>
                  <a:lnTo>
                    <a:pt x="590" y="196"/>
                  </a:lnTo>
                  <a:lnTo>
                    <a:pt x="591" y="196"/>
                  </a:lnTo>
                  <a:lnTo>
                    <a:pt x="591" y="197"/>
                  </a:lnTo>
                  <a:lnTo>
                    <a:pt x="592" y="196"/>
                  </a:lnTo>
                  <a:lnTo>
                    <a:pt x="592" y="196"/>
                  </a:lnTo>
                  <a:lnTo>
                    <a:pt x="593" y="196"/>
                  </a:lnTo>
                  <a:lnTo>
                    <a:pt x="593" y="197"/>
                  </a:lnTo>
                  <a:lnTo>
                    <a:pt x="595" y="197"/>
                  </a:lnTo>
                  <a:lnTo>
                    <a:pt x="595" y="196"/>
                  </a:lnTo>
                  <a:lnTo>
                    <a:pt x="596" y="196"/>
                  </a:lnTo>
                  <a:lnTo>
                    <a:pt x="596" y="197"/>
                  </a:lnTo>
                  <a:lnTo>
                    <a:pt x="597" y="197"/>
                  </a:lnTo>
                  <a:lnTo>
                    <a:pt x="597" y="196"/>
                  </a:lnTo>
                  <a:lnTo>
                    <a:pt x="599" y="196"/>
                  </a:lnTo>
                  <a:lnTo>
                    <a:pt x="599" y="197"/>
                  </a:lnTo>
                  <a:lnTo>
                    <a:pt x="600" y="197"/>
                  </a:lnTo>
                  <a:lnTo>
                    <a:pt x="600" y="196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4"/>
            <p:cNvSpPr>
              <a:spLocks/>
            </p:cNvSpPr>
            <p:nvPr/>
          </p:nvSpPr>
          <p:spPr bwMode="auto">
            <a:xfrm>
              <a:off x="3861383" y="693016"/>
              <a:ext cx="712595" cy="1540245"/>
            </a:xfrm>
            <a:custGeom>
              <a:avLst/>
              <a:gdLst/>
              <a:ahLst/>
              <a:cxnLst>
                <a:cxn ang="0">
                  <a:pos x="11" y="751"/>
                </a:cxn>
                <a:cxn ang="0">
                  <a:pos x="21" y="754"/>
                </a:cxn>
                <a:cxn ang="0">
                  <a:pos x="32" y="754"/>
                </a:cxn>
                <a:cxn ang="0">
                  <a:pos x="43" y="754"/>
                </a:cxn>
                <a:cxn ang="0">
                  <a:pos x="54" y="754"/>
                </a:cxn>
                <a:cxn ang="0">
                  <a:pos x="64" y="755"/>
                </a:cxn>
                <a:cxn ang="0">
                  <a:pos x="76" y="755"/>
                </a:cxn>
                <a:cxn ang="0">
                  <a:pos x="86" y="754"/>
                </a:cxn>
                <a:cxn ang="0">
                  <a:pos x="98" y="754"/>
                </a:cxn>
                <a:cxn ang="0">
                  <a:pos x="108" y="754"/>
                </a:cxn>
                <a:cxn ang="0">
                  <a:pos x="119" y="754"/>
                </a:cxn>
                <a:cxn ang="0">
                  <a:pos x="130" y="722"/>
                </a:cxn>
                <a:cxn ang="0">
                  <a:pos x="141" y="678"/>
                </a:cxn>
                <a:cxn ang="0">
                  <a:pos x="151" y="637"/>
                </a:cxn>
                <a:cxn ang="0">
                  <a:pos x="163" y="606"/>
                </a:cxn>
                <a:cxn ang="0">
                  <a:pos x="173" y="578"/>
                </a:cxn>
                <a:cxn ang="0">
                  <a:pos x="185" y="555"/>
                </a:cxn>
                <a:cxn ang="0">
                  <a:pos x="195" y="530"/>
                </a:cxn>
                <a:cxn ang="0">
                  <a:pos x="206" y="514"/>
                </a:cxn>
                <a:cxn ang="0">
                  <a:pos x="217" y="496"/>
                </a:cxn>
                <a:cxn ang="0">
                  <a:pos x="228" y="483"/>
                </a:cxn>
                <a:cxn ang="0">
                  <a:pos x="238" y="469"/>
                </a:cxn>
                <a:cxn ang="0">
                  <a:pos x="250" y="460"/>
                </a:cxn>
                <a:cxn ang="0">
                  <a:pos x="260" y="447"/>
                </a:cxn>
                <a:cxn ang="0">
                  <a:pos x="272" y="435"/>
                </a:cxn>
                <a:cxn ang="0">
                  <a:pos x="282" y="416"/>
                </a:cxn>
                <a:cxn ang="0">
                  <a:pos x="293" y="397"/>
                </a:cxn>
                <a:cxn ang="0">
                  <a:pos x="304" y="237"/>
                </a:cxn>
                <a:cxn ang="0">
                  <a:pos x="315" y="211"/>
                </a:cxn>
                <a:cxn ang="0">
                  <a:pos x="325" y="416"/>
                </a:cxn>
                <a:cxn ang="0">
                  <a:pos x="337" y="417"/>
                </a:cxn>
                <a:cxn ang="0">
                  <a:pos x="347" y="407"/>
                </a:cxn>
                <a:cxn ang="0">
                  <a:pos x="359" y="397"/>
                </a:cxn>
                <a:cxn ang="0">
                  <a:pos x="369" y="387"/>
                </a:cxn>
                <a:cxn ang="0">
                  <a:pos x="380" y="371"/>
                </a:cxn>
                <a:cxn ang="0">
                  <a:pos x="391" y="190"/>
                </a:cxn>
                <a:cxn ang="0">
                  <a:pos x="402" y="190"/>
                </a:cxn>
                <a:cxn ang="0">
                  <a:pos x="412" y="292"/>
                </a:cxn>
                <a:cxn ang="0">
                  <a:pos x="424" y="329"/>
                </a:cxn>
                <a:cxn ang="0">
                  <a:pos x="434" y="339"/>
                </a:cxn>
                <a:cxn ang="0">
                  <a:pos x="446" y="343"/>
                </a:cxn>
                <a:cxn ang="0">
                  <a:pos x="456" y="337"/>
                </a:cxn>
                <a:cxn ang="0">
                  <a:pos x="467" y="334"/>
                </a:cxn>
                <a:cxn ang="0">
                  <a:pos x="478" y="332"/>
                </a:cxn>
                <a:cxn ang="0">
                  <a:pos x="489" y="321"/>
                </a:cxn>
                <a:cxn ang="0">
                  <a:pos x="499" y="321"/>
                </a:cxn>
                <a:cxn ang="0">
                  <a:pos x="511" y="319"/>
                </a:cxn>
                <a:cxn ang="0">
                  <a:pos x="521" y="320"/>
                </a:cxn>
                <a:cxn ang="0">
                  <a:pos x="533" y="324"/>
                </a:cxn>
                <a:cxn ang="0">
                  <a:pos x="543" y="332"/>
                </a:cxn>
                <a:cxn ang="0">
                  <a:pos x="554" y="340"/>
                </a:cxn>
                <a:cxn ang="0">
                  <a:pos x="565" y="355"/>
                </a:cxn>
                <a:cxn ang="0">
                  <a:pos x="576" y="365"/>
                </a:cxn>
                <a:cxn ang="0">
                  <a:pos x="586" y="375"/>
                </a:cxn>
                <a:cxn ang="0">
                  <a:pos x="598" y="382"/>
                </a:cxn>
                <a:cxn ang="0">
                  <a:pos x="608" y="384"/>
                </a:cxn>
                <a:cxn ang="0">
                  <a:pos x="620" y="392"/>
                </a:cxn>
                <a:cxn ang="0">
                  <a:pos x="630" y="406"/>
                </a:cxn>
                <a:cxn ang="0">
                  <a:pos x="641" y="412"/>
                </a:cxn>
                <a:cxn ang="0">
                  <a:pos x="652" y="416"/>
                </a:cxn>
              </a:cxnLst>
              <a:rect l="0" t="0" r="r" b="b"/>
              <a:pathLst>
                <a:path w="654" h="755">
                  <a:moveTo>
                    <a:pt x="0" y="751"/>
                  </a:moveTo>
                  <a:lnTo>
                    <a:pt x="0" y="751"/>
                  </a:lnTo>
                  <a:lnTo>
                    <a:pt x="2" y="751"/>
                  </a:lnTo>
                  <a:lnTo>
                    <a:pt x="2" y="751"/>
                  </a:lnTo>
                  <a:lnTo>
                    <a:pt x="3" y="751"/>
                  </a:lnTo>
                  <a:lnTo>
                    <a:pt x="3" y="752"/>
                  </a:lnTo>
                  <a:lnTo>
                    <a:pt x="4" y="752"/>
                  </a:lnTo>
                  <a:lnTo>
                    <a:pt x="4" y="751"/>
                  </a:lnTo>
                  <a:lnTo>
                    <a:pt x="5" y="751"/>
                  </a:lnTo>
                  <a:lnTo>
                    <a:pt x="5" y="751"/>
                  </a:lnTo>
                  <a:lnTo>
                    <a:pt x="7" y="751"/>
                  </a:lnTo>
                  <a:lnTo>
                    <a:pt x="7" y="751"/>
                  </a:lnTo>
                  <a:lnTo>
                    <a:pt x="8" y="751"/>
                  </a:lnTo>
                  <a:lnTo>
                    <a:pt x="8" y="752"/>
                  </a:lnTo>
                  <a:lnTo>
                    <a:pt x="9" y="752"/>
                  </a:lnTo>
                  <a:lnTo>
                    <a:pt x="9" y="751"/>
                  </a:lnTo>
                  <a:lnTo>
                    <a:pt x="11" y="751"/>
                  </a:lnTo>
                  <a:lnTo>
                    <a:pt x="11" y="751"/>
                  </a:lnTo>
                  <a:lnTo>
                    <a:pt x="12" y="752"/>
                  </a:lnTo>
                  <a:lnTo>
                    <a:pt x="12" y="754"/>
                  </a:lnTo>
                  <a:lnTo>
                    <a:pt x="13" y="752"/>
                  </a:lnTo>
                  <a:lnTo>
                    <a:pt x="13" y="752"/>
                  </a:lnTo>
                  <a:lnTo>
                    <a:pt x="14" y="752"/>
                  </a:lnTo>
                  <a:lnTo>
                    <a:pt x="14" y="754"/>
                  </a:lnTo>
                  <a:lnTo>
                    <a:pt x="16" y="752"/>
                  </a:lnTo>
                  <a:lnTo>
                    <a:pt x="16" y="752"/>
                  </a:lnTo>
                  <a:lnTo>
                    <a:pt x="17" y="752"/>
                  </a:lnTo>
                  <a:lnTo>
                    <a:pt x="17" y="754"/>
                  </a:lnTo>
                  <a:lnTo>
                    <a:pt x="18" y="752"/>
                  </a:lnTo>
                  <a:lnTo>
                    <a:pt x="18" y="752"/>
                  </a:lnTo>
                  <a:lnTo>
                    <a:pt x="19" y="752"/>
                  </a:lnTo>
                  <a:lnTo>
                    <a:pt x="19" y="754"/>
                  </a:lnTo>
                  <a:lnTo>
                    <a:pt x="21" y="754"/>
                  </a:lnTo>
                  <a:lnTo>
                    <a:pt x="21" y="754"/>
                  </a:lnTo>
                  <a:lnTo>
                    <a:pt x="22" y="754"/>
                  </a:lnTo>
                  <a:lnTo>
                    <a:pt x="22" y="752"/>
                  </a:lnTo>
                  <a:lnTo>
                    <a:pt x="23" y="754"/>
                  </a:lnTo>
                  <a:lnTo>
                    <a:pt x="23" y="754"/>
                  </a:lnTo>
                  <a:lnTo>
                    <a:pt x="25" y="754"/>
                  </a:lnTo>
                  <a:lnTo>
                    <a:pt x="25" y="755"/>
                  </a:lnTo>
                  <a:lnTo>
                    <a:pt x="26" y="755"/>
                  </a:lnTo>
                  <a:lnTo>
                    <a:pt x="26" y="754"/>
                  </a:lnTo>
                  <a:lnTo>
                    <a:pt x="27" y="754"/>
                  </a:lnTo>
                  <a:lnTo>
                    <a:pt x="27" y="754"/>
                  </a:lnTo>
                  <a:lnTo>
                    <a:pt x="28" y="754"/>
                  </a:lnTo>
                  <a:lnTo>
                    <a:pt x="28" y="755"/>
                  </a:lnTo>
                  <a:lnTo>
                    <a:pt x="30" y="755"/>
                  </a:lnTo>
                  <a:lnTo>
                    <a:pt x="30" y="754"/>
                  </a:lnTo>
                  <a:lnTo>
                    <a:pt x="31" y="754"/>
                  </a:lnTo>
                  <a:lnTo>
                    <a:pt x="31" y="754"/>
                  </a:lnTo>
                  <a:lnTo>
                    <a:pt x="32" y="754"/>
                  </a:lnTo>
                  <a:lnTo>
                    <a:pt x="32" y="755"/>
                  </a:lnTo>
                  <a:lnTo>
                    <a:pt x="34" y="755"/>
                  </a:lnTo>
                  <a:lnTo>
                    <a:pt x="34" y="754"/>
                  </a:lnTo>
                  <a:lnTo>
                    <a:pt x="35" y="754"/>
                  </a:lnTo>
                  <a:lnTo>
                    <a:pt x="35" y="754"/>
                  </a:lnTo>
                  <a:lnTo>
                    <a:pt x="36" y="754"/>
                  </a:lnTo>
                  <a:lnTo>
                    <a:pt x="36" y="754"/>
                  </a:lnTo>
                  <a:lnTo>
                    <a:pt x="37" y="754"/>
                  </a:lnTo>
                  <a:lnTo>
                    <a:pt x="37" y="754"/>
                  </a:lnTo>
                  <a:lnTo>
                    <a:pt x="39" y="754"/>
                  </a:lnTo>
                  <a:lnTo>
                    <a:pt x="39" y="754"/>
                  </a:lnTo>
                  <a:lnTo>
                    <a:pt x="40" y="754"/>
                  </a:lnTo>
                  <a:lnTo>
                    <a:pt x="40" y="754"/>
                  </a:lnTo>
                  <a:lnTo>
                    <a:pt x="41" y="754"/>
                  </a:lnTo>
                  <a:lnTo>
                    <a:pt x="41" y="755"/>
                  </a:lnTo>
                  <a:lnTo>
                    <a:pt x="43" y="754"/>
                  </a:lnTo>
                  <a:lnTo>
                    <a:pt x="43" y="754"/>
                  </a:lnTo>
                  <a:lnTo>
                    <a:pt x="44" y="754"/>
                  </a:lnTo>
                  <a:lnTo>
                    <a:pt x="44" y="754"/>
                  </a:lnTo>
                  <a:lnTo>
                    <a:pt x="45" y="754"/>
                  </a:lnTo>
                  <a:lnTo>
                    <a:pt x="45" y="754"/>
                  </a:lnTo>
                  <a:lnTo>
                    <a:pt x="46" y="754"/>
                  </a:lnTo>
                  <a:lnTo>
                    <a:pt x="46" y="754"/>
                  </a:lnTo>
                  <a:lnTo>
                    <a:pt x="48" y="754"/>
                  </a:lnTo>
                  <a:lnTo>
                    <a:pt x="48" y="755"/>
                  </a:lnTo>
                  <a:lnTo>
                    <a:pt x="49" y="754"/>
                  </a:lnTo>
                  <a:lnTo>
                    <a:pt x="49" y="754"/>
                  </a:lnTo>
                  <a:lnTo>
                    <a:pt x="50" y="754"/>
                  </a:lnTo>
                  <a:lnTo>
                    <a:pt x="50" y="754"/>
                  </a:lnTo>
                  <a:lnTo>
                    <a:pt x="51" y="754"/>
                  </a:lnTo>
                  <a:lnTo>
                    <a:pt x="51" y="755"/>
                  </a:lnTo>
                  <a:lnTo>
                    <a:pt x="53" y="755"/>
                  </a:lnTo>
                  <a:lnTo>
                    <a:pt x="53" y="754"/>
                  </a:lnTo>
                  <a:lnTo>
                    <a:pt x="54" y="754"/>
                  </a:lnTo>
                  <a:lnTo>
                    <a:pt x="54" y="755"/>
                  </a:lnTo>
                  <a:lnTo>
                    <a:pt x="55" y="755"/>
                  </a:lnTo>
                  <a:lnTo>
                    <a:pt x="55" y="754"/>
                  </a:lnTo>
                  <a:lnTo>
                    <a:pt x="57" y="754"/>
                  </a:lnTo>
                  <a:lnTo>
                    <a:pt x="57" y="754"/>
                  </a:lnTo>
                  <a:lnTo>
                    <a:pt x="58" y="754"/>
                  </a:lnTo>
                  <a:lnTo>
                    <a:pt x="58" y="755"/>
                  </a:lnTo>
                  <a:lnTo>
                    <a:pt x="59" y="755"/>
                  </a:lnTo>
                  <a:lnTo>
                    <a:pt x="59" y="754"/>
                  </a:lnTo>
                  <a:lnTo>
                    <a:pt x="60" y="754"/>
                  </a:lnTo>
                  <a:lnTo>
                    <a:pt x="60" y="754"/>
                  </a:lnTo>
                  <a:lnTo>
                    <a:pt x="62" y="754"/>
                  </a:lnTo>
                  <a:lnTo>
                    <a:pt x="62" y="754"/>
                  </a:lnTo>
                  <a:lnTo>
                    <a:pt x="63" y="754"/>
                  </a:lnTo>
                  <a:lnTo>
                    <a:pt x="63" y="752"/>
                  </a:lnTo>
                  <a:lnTo>
                    <a:pt x="64" y="754"/>
                  </a:lnTo>
                  <a:lnTo>
                    <a:pt x="64" y="755"/>
                  </a:lnTo>
                  <a:lnTo>
                    <a:pt x="66" y="755"/>
                  </a:lnTo>
                  <a:lnTo>
                    <a:pt x="66" y="754"/>
                  </a:lnTo>
                  <a:lnTo>
                    <a:pt x="67" y="754"/>
                  </a:lnTo>
                  <a:lnTo>
                    <a:pt x="67" y="755"/>
                  </a:lnTo>
                  <a:lnTo>
                    <a:pt x="68" y="755"/>
                  </a:lnTo>
                  <a:lnTo>
                    <a:pt x="68" y="754"/>
                  </a:lnTo>
                  <a:lnTo>
                    <a:pt x="69" y="754"/>
                  </a:lnTo>
                  <a:lnTo>
                    <a:pt x="69" y="755"/>
                  </a:lnTo>
                  <a:lnTo>
                    <a:pt x="71" y="755"/>
                  </a:lnTo>
                  <a:lnTo>
                    <a:pt x="71" y="754"/>
                  </a:lnTo>
                  <a:lnTo>
                    <a:pt x="72" y="754"/>
                  </a:lnTo>
                  <a:lnTo>
                    <a:pt x="72" y="755"/>
                  </a:lnTo>
                  <a:lnTo>
                    <a:pt x="73" y="755"/>
                  </a:lnTo>
                  <a:lnTo>
                    <a:pt x="73" y="754"/>
                  </a:lnTo>
                  <a:lnTo>
                    <a:pt x="75" y="755"/>
                  </a:lnTo>
                  <a:lnTo>
                    <a:pt x="75" y="755"/>
                  </a:lnTo>
                  <a:lnTo>
                    <a:pt x="76" y="755"/>
                  </a:lnTo>
                  <a:lnTo>
                    <a:pt x="76" y="755"/>
                  </a:lnTo>
                  <a:lnTo>
                    <a:pt x="77" y="755"/>
                  </a:lnTo>
                  <a:lnTo>
                    <a:pt x="77" y="755"/>
                  </a:lnTo>
                  <a:lnTo>
                    <a:pt x="78" y="755"/>
                  </a:lnTo>
                  <a:lnTo>
                    <a:pt x="78" y="754"/>
                  </a:lnTo>
                  <a:lnTo>
                    <a:pt x="80" y="754"/>
                  </a:lnTo>
                  <a:lnTo>
                    <a:pt x="80" y="755"/>
                  </a:lnTo>
                  <a:lnTo>
                    <a:pt x="81" y="755"/>
                  </a:lnTo>
                  <a:lnTo>
                    <a:pt x="81" y="754"/>
                  </a:lnTo>
                  <a:lnTo>
                    <a:pt x="82" y="754"/>
                  </a:lnTo>
                  <a:lnTo>
                    <a:pt x="82" y="755"/>
                  </a:lnTo>
                  <a:lnTo>
                    <a:pt x="83" y="755"/>
                  </a:lnTo>
                  <a:lnTo>
                    <a:pt x="83" y="754"/>
                  </a:lnTo>
                  <a:lnTo>
                    <a:pt x="85" y="754"/>
                  </a:lnTo>
                  <a:lnTo>
                    <a:pt x="85" y="755"/>
                  </a:lnTo>
                  <a:lnTo>
                    <a:pt x="86" y="755"/>
                  </a:lnTo>
                  <a:lnTo>
                    <a:pt x="86" y="754"/>
                  </a:lnTo>
                  <a:lnTo>
                    <a:pt x="87" y="754"/>
                  </a:lnTo>
                  <a:lnTo>
                    <a:pt x="87" y="754"/>
                  </a:lnTo>
                  <a:lnTo>
                    <a:pt x="89" y="754"/>
                  </a:lnTo>
                  <a:lnTo>
                    <a:pt x="89" y="754"/>
                  </a:lnTo>
                  <a:lnTo>
                    <a:pt x="90" y="754"/>
                  </a:lnTo>
                  <a:lnTo>
                    <a:pt x="90" y="754"/>
                  </a:lnTo>
                  <a:lnTo>
                    <a:pt x="91" y="754"/>
                  </a:lnTo>
                  <a:lnTo>
                    <a:pt x="91" y="755"/>
                  </a:lnTo>
                  <a:lnTo>
                    <a:pt x="92" y="755"/>
                  </a:lnTo>
                  <a:lnTo>
                    <a:pt x="92" y="754"/>
                  </a:lnTo>
                  <a:lnTo>
                    <a:pt x="94" y="754"/>
                  </a:lnTo>
                  <a:lnTo>
                    <a:pt x="94" y="755"/>
                  </a:lnTo>
                  <a:lnTo>
                    <a:pt x="95" y="754"/>
                  </a:lnTo>
                  <a:lnTo>
                    <a:pt x="95" y="754"/>
                  </a:lnTo>
                  <a:lnTo>
                    <a:pt x="96" y="754"/>
                  </a:lnTo>
                  <a:lnTo>
                    <a:pt x="96" y="754"/>
                  </a:lnTo>
                  <a:lnTo>
                    <a:pt x="98" y="754"/>
                  </a:lnTo>
                  <a:lnTo>
                    <a:pt x="98" y="754"/>
                  </a:lnTo>
                  <a:lnTo>
                    <a:pt x="99" y="754"/>
                  </a:lnTo>
                  <a:lnTo>
                    <a:pt x="99" y="754"/>
                  </a:lnTo>
                  <a:lnTo>
                    <a:pt x="100" y="754"/>
                  </a:lnTo>
                  <a:lnTo>
                    <a:pt x="100" y="754"/>
                  </a:lnTo>
                  <a:lnTo>
                    <a:pt x="101" y="754"/>
                  </a:lnTo>
                  <a:lnTo>
                    <a:pt x="101" y="754"/>
                  </a:lnTo>
                  <a:lnTo>
                    <a:pt x="103" y="754"/>
                  </a:lnTo>
                  <a:lnTo>
                    <a:pt x="103" y="754"/>
                  </a:lnTo>
                  <a:lnTo>
                    <a:pt x="104" y="754"/>
                  </a:lnTo>
                  <a:lnTo>
                    <a:pt x="104" y="754"/>
                  </a:lnTo>
                  <a:lnTo>
                    <a:pt x="105" y="754"/>
                  </a:lnTo>
                  <a:lnTo>
                    <a:pt x="105" y="754"/>
                  </a:lnTo>
                  <a:lnTo>
                    <a:pt x="107" y="754"/>
                  </a:lnTo>
                  <a:lnTo>
                    <a:pt x="107" y="754"/>
                  </a:lnTo>
                  <a:lnTo>
                    <a:pt x="108" y="754"/>
                  </a:lnTo>
                  <a:lnTo>
                    <a:pt x="108" y="754"/>
                  </a:lnTo>
                  <a:lnTo>
                    <a:pt x="109" y="754"/>
                  </a:lnTo>
                  <a:lnTo>
                    <a:pt x="109" y="754"/>
                  </a:lnTo>
                  <a:lnTo>
                    <a:pt x="110" y="754"/>
                  </a:lnTo>
                  <a:lnTo>
                    <a:pt x="110" y="754"/>
                  </a:lnTo>
                  <a:lnTo>
                    <a:pt x="112" y="754"/>
                  </a:lnTo>
                  <a:lnTo>
                    <a:pt x="112" y="754"/>
                  </a:lnTo>
                  <a:lnTo>
                    <a:pt x="113" y="754"/>
                  </a:lnTo>
                  <a:lnTo>
                    <a:pt x="113" y="754"/>
                  </a:lnTo>
                  <a:lnTo>
                    <a:pt x="114" y="754"/>
                  </a:lnTo>
                  <a:lnTo>
                    <a:pt x="114" y="754"/>
                  </a:lnTo>
                  <a:lnTo>
                    <a:pt x="115" y="754"/>
                  </a:lnTo>
                  <a:lnTo>
                    <a:pt x="115" y="754"/>
                  </a:lnTo>
                  <a:lnTo>
                    <a:pt x="117" y="754"/>
                  </a:lnTo>
                  <a:lnTo>
                    <a:pt x="117" y="755"/>
                  </a:lnTo>
                  <a:lnTo>
                    <a:pt x="118" y="754"/>
                  </a:lnTo>
                  <a:lnTo>
                    <a:pt x="118" y="754"/>
                  </a:lnTo>
                  <a:lnTo>
                    <a:pt x="119" y="754"/>
                  </a:lnTo>
                  <a:lnTo>
                    <a:pt x="119" y="754"/>
                  </a:lnTo>
                  <a:lnTo>
                    <a:pt x="121" y="754"/>
                  </a:lnTo>
                  <a:lnTo>
                    <a:pt x="121" y="754"/>
                  </a:lnTo>
                  <a:lnTo>
                    <a:pt x="122" y="754"/>
                  </a:lnTo>
                  <a:lnTo>
                    <a:pt x="122" y="754"/>
                  </a:lnTo>
                  <a:lnTo>
                    <a:pt x="123" y="754"/>
                  </a:lnTo>
                  <a:lnTo>
                    <a:pt x="123" y="755"/>
                  </a:lnTo>
                  <a:lnTo>
                    <a:pt x="124" y="755"/>
                  </a:lnTo>
                  <a:lnTo>
                    <a:pt x="124" y="749"/>
                  </a:lnTo>
                  <a:lnTo>
                    <a:pt x="126" y="747"/>
                  </a:lnTo>
                  <a:lnTo>
                    <a:pt x="126" y="743"/>
                  </a:lnTo>
                  <a:lnTo>
                    <a:pt x="127" y="741"/>
                  </a:lnTo>
                  <a:lnTo>
                    <a:pt x="127" y="734"/>
                  </a:lnTo>
                  <a:lnTo>
                    <a:pt x="128" y="733"/>
                  </a:lnTo>
                  <a:lnTo>
                    <a:pt x="128" y="728"/>
                  </a:lnTo>
                  <a:lnTo>
                    <a:pt x="130" y="728"/>
                  </a:lnTo>
                  <a:lnTo>
                    <a:pt x="130" y="722"/>
                  </a:lnTo>
                  <a:lnTo>
                    <a:pt x="131" y="720"/>
                  </a:lnTo>
                  <a:lnTo>
                    <a:pt x="131" y="717"/>
                  </a:lnTo>
                  <a:lnTo>
                    <a:pt x="132" y="717"/>
                  </a:lnTo>
                  <a:lnTo>
                    <a:pt x="132" y="710"/>
                  </a:lnTo>
                  <a:lnTo>
                    <a:pt x="133" y="709"/>
                  </a:lnTo>
                  <a:lnTo>
                    <a:pt x="133" y="704"/>
                  </a:lnTo>
                  <a:lnTo>
                    <a:pt x="135" y="704"/>
                  </a:lnTo>
                  <a:lnTo>
                    <a:pt x="135" y="699"/>
                  </a:lnTo>
                  <a:lnTo>
                    <a:pt x="136" y="697"/>
                  </a:lnTo>
                  <a:lnTo>
                    <a:pt x="136" y="693"/>
                  </a:lnTo>
                  <a:lnTo>
                    <a:pt x="137" y="693"/>
                  </a:lnTo>
                  <a:lnTo>
                    <a:pt x="137" y="688"/>
                  </a:lnTo>
                  <a:lnTo>
                    <a:pt x="138" y="687"/>
                  </a:lnTo>
                  <a:lnTo>
                    <a:pt x="138" y="684"/>
                  </a:lnTo>
                  <a:lnTo>
                    <a:pt x="140" y="683"/>
                  </a:lnTo>
                  <a:lnTo>
                    <a:pt x="140" y="678"/>
                  </a:lnTo>
                  <a:lnTo>
                    <a:pt x="141" y="678"/>
                  </a:lnTo>
                  <a:lnTo>
                    <a:pt x="141" y="673"/>
                  </a:lnTo>
                  <a:lnTo>
                    <a:pt x="142" y="673"/>
                  </a:lnTo>
                  <a:lnTo>
                    <a:pt x="142" y="669"/>
                  </a:lnTo>
                  <a:lnTo>
                    <a:pt x="144" y="668"/>
                  </a:lnTo>
                  <a:lnTo>
                    <a:pt x="144" y="664"/>
                  </a:lnTo>
                  <a:lnTo>
                    <a:pt x="145" y="663"/>
                  </a:lnTo>
                  <a:lnTo>
                    <a:pt x="145" y="660"/>
                  </a:lnTo>
                  <a:lnTo>
                    <a:pt x="146" y="659"/>
                  </a:lnTo>
                  <a:lnTo>
                    <a:pt x="146" y="656"/>
                  </a:lnTo>
                  <a:lnTo>
                    <a:pt x="147" y="655"/>
                  </a:lnTo>
                  <a:lnTo>
                    <a:pt x="147" y="650"/>
                  </a:lnTo>
                  <a:lnTo>
                    <a:pt x="149" y="650"/>
                  </a:lnTo>
                  <a:lnTo>
                    <a:pt x="149" y="646"/>
                  </a:lnTo>
                  <a:lnTo>
                    <a:pt x="150" y="645"/>
                  </a:lnTo>
                  <a:lnTo>
                    <a:pt x="150" y="641"/>
                  </a:lnTo>
                  <a:lnTo>
                    <a:pt x="151" y="641"/>
                  </a:lnTo>
                  <a:lnTo>
                    <a:pt x="151" y="637"/>
                  </a:lnTo>
                  <a:lnTo>
                    <a:pt x="153" y="636"/>
                  </a:lnTo>
                  <a:lnTo>
                    <a:pt x="153" y="633"/>
                  </a:lnTo>
                  <a:lnTo>
                    <a:pt x="154" y="633"/>
                  </a:lnTo>
                  <a:lnTo>
                    <a:pt x="154" y="631"/>
                  </a:lnTo>
                  <a:lnTo>
                    <a:pt x="155" y="629"/>
                  </a:lnTo>
                  <a:lnTo>
                    <a:pt x="155" y="625"/>
                  </a:lnTo>
                  <a:lnTo>
                    <a:pt x="156" y="625"/>
                  </a:lnTo>
                  <a:lnTo>
                    <a:pt x="156" y="622"/>
                  </a:lnTo>
                  <a:lnTo>
                    <a:pt x="158" y="620"/>
                  </a:lnTo>
                  <a:lnTo>
                    <a:pt x="158" y="619"/>
                  </a:lnTo>
                  <a:lnTo>
                    <a:pt x="159" y="618"/>
                  </a:lnTo>
                  <a:lnTo>
                    <a:pt x="159" y="615"/>
                  </a:lnTo>
                  <a:lnTo>
                    <a:pt x="160" y="614"/>
                  </a:lnTo>
                  <a:lnTo>
                    <a:pt x="160" y="611"/>
                  </a:lnTo>
                  <a:lnTo>
                    <a:pt x="162" y="610"/>
                  </a:lnTo>
                  <a:lnTo>
                    <a:pt x="162" y="607"/>
                  </a:lnTo>
                  <a:lnTo>
                    <a:pt x="163" y="606"/>
                  </a:lnTo>
                  <a:lnTo>
                    <a:pt x="163" y="604"/>
                  </a:lnTo>
                  <a:lnTo>
                    <a:pt x="164" y="602"/>
                  </a:lnTo>
                  <a:lnTo>
                    <a:pt x="164" y="600"/>
                  </a:lnTo>
                  <a:lnTo>
                    <a:pt x="165" y="600"/>
                  </a:lnTo>
                  <a:lnTo>
                    <a:pt x="165" y="597"/>
                  </a:lnTo>
                  <a:lnTo>
                    <a:pt x="167" y="596"/>
                  </a:lnTo>
                  <a:lnTo>
                    <a:pt x="167" y="592"/>
                  </a:lnTo>
                  <a:lnTo>
                    <a:pt x="168" y="592"/>
                  </a:lnTo>
                  <a:lnTo>
                    <a:pt x="168" y="589"/>
                  </a:lnTo>
                  <a:lnTo>
                    <a:pt x="169" y="589"/>
                  </a:lnTo>
                  <a:lnTo>
                    <a:pt x="169" y="587"/>
                  </a:lnTo>
                  <a:lnTo>
                    <a:pt x="170" y="586"/>
                  </a:lnTo>
                  <a:lnTo>
                    <a:pt x="170" y="583"/>
                  </a:lnTo>
                  <a:lnTo>
                    <a:pt x="172" y="583"/>
                  </a:lnTo>
                  <a:lnTo>
                    <a:pt x="172" y="579"/>
                  </a:lnTo>
                  <a:lnTo>
                    <a:pt x="173" y="579"/>
                  </a:lnTo>
                  <a:lnTo>
                    <a:pt x="173" y="578"/>
                  </a:lnTo>
                  <a:lnTo>
                    <a:pt x="174" y="577"/>
                  </a:lnTo>
                  <a:lnTo>
                    <a:pt x="174" y="575"/>
                  </a:lnTo>
                  <a:lnTo>
                    <a:pt x="176" y="574"/>
                  </a:lnTo>
                  <a:lnTo>
                    <a:pt x="176" y="573"/>
                  </a:lnTo>
                  <a:lnTo>
                    <a:pt x="177" y="571"/>
                  </a:lnTo>
                  <a:lnTo>
                    <a:pt x="177" y="569"/>
                  </a:lnTo>
                  <a:lnTo>
                    <a:pt x="178" y="569"/>
                  </a:lnTo>
                  <a:lnTo>
                    <a:pt x="178" y="566"/>
                  </a:lnTo>
                  <a:lnTo>
                    <a:pt x="179" y="566"/>
                  </a:lnTo>
                  <a:lnTo>
                    <a:pt x="179" y="564"/>
                  </a:lnTo>
                  <a:lnTo>
                    <a:pt x="181" y="564"/>
                  </a:lnTo>
                  <a:lnTo>
                    <a:pt x="181" y="561"/>
                  </a:lnTo>
                  <a:lnTo>
                    <a:pt x="182" y="560"/>
                  </a:lnTo>
                  <a:lnTo>
                    <a:pt x="182" y="557"/>
                  </a:lnTo>
                  <a:lnTo>
                    <a:pt x="183" y="557"/>
                  </a:lnTo>
                  <a:lnTo>
                    <a:pt x="183" y="555"/>
                  </a:lnTo>
                  <a:lnTo>
                    <a:pt x="185" y="555"/>
                  </a:lnTo>
                  <a:lnTo>
                    <a:pt x="185" y="552"/>
                  </a:lnTo>
                  <a:lnTo>
                    <a:pt x="186" y="552"/>
                  </a:lnTo>
                  <a:lnTo>
                    <a:pt x="186" y="551"/>
                  </a:lnTo>
                  <a:lnTo>
                    <a:pt x="187" y="550"/>
                  </a:lnTo>
                  <a:lnTo>
                    <a:pt x="187" y="548"/>
                  </a:lnTo>
                  <a:lnTo>
                    <a:pt x="188" y="547"/>
                  </a:lnTo>
                  <a:lnTo>
                    <a:pt x="188" y="546"/>
                  </a:lnTo>
                  <a:lnTo>
                    <a:pt x="190" y="545"/>
                  </a:lnTo>
                  <a:lnTo>
                    <a:pt x="190" y="543"/>
                  </a:lnTo>
                  <a:lnTo>
                    <a:pt x="191" y="542"/>
                  </a:lnTo>
                  <a:lnTo>
                    <a:pt x="191" y="539"/>
                  </a:lnTo>
                  <a:lnTo>
                    <a:pt x="192" y="539"/>
                  </a:lnTo>
                  <a:lnTo>
                    <a:pt x="192" y="537"/>
                  </a:lnTo>
                  <a:lnTo>
                    <a:pt x="194" y="537"/>
                  </a:lnTo>
                  <a:lnTo>
                    <a:pt x="194" y="534"/>
                  </a:lnTo>
                  <a:lnTo>
                    <a:pt x="195" y="534"/>
                  </a:lnTo>
                  <a:lnTo>
                    <a:pt x="195" y="530"/>
                  </a:lnTo>
                  <a:lnTo>
                    <a:pt x="196" y="532"/>
                  </a:lnTo>
                  <a:lnTo>
                    <a:pt x="196" y="529"/>
                  </a:lnTo>
                  <a:lnTo>
                    <a:pt x="197" y="528"/>
                  </a:lnTo>
                  <a:lnTo>
                    <a:pt x="197" y="527"/>
                  </a:lnTo>
                  <a:lnTo>
                    <a:pt x="199" y="527"/>
                  </a:lnTo>
                  <a:lnTo>
                    <a:pt x="199" y="525"/>
                  </a:lnTo>
                  <a:lnTo>
                    <a:pt x="200" y="525"/>
                  </a:lnTo>
                  <a:lnTo>
                    <a:pt x="200" y="523"/>
                  </a:lnTo>
                  <a:lnTo>
                    <a:pt x="201" y="523"/>
                  </a:lnTo>
                  <a:lnTo>
                    <a:pt x="201" y="520"/>
                  </a:lnTo>
                  <a:lnTo>
                    <a:pt x="202" y="520"/>
                  </a:lnTo>
                  <a:lnTo>
                    <a:pt x="202" y="518"/>
                  </a:lnTo>
                  <a:lnTo>
                    <a:pt x="204" y="518"/>
                  </a:lnTo>
                  <a:lnTo>
                    <a:pt x="204" y="516"/>
                  </a:lnTo>
                  <a:lnTo>
                    <a:pt x="205" y="516"/>
                  </a:lnTo>
                  <a:lnTo>
                    <a:pt x="205" y="514"/>
                  </a:lnTo>
                  <a:lnTo>
                    <a:pt x="206" y="514"/>
                  </a:lnTo>
                  <a:lnTo>
                    <a:pt x="206" y="511"/>
                  </a:lnTo>
                  <a:lnTo>
                    <a:pt x="208" y="511"/>
                  </a:lnTo>
                  <a:lnTo>
                    <a:pt x="208" y="510"/>
                  </a:lnTo>
                  <a:lnTo>
                    <a:pt x="209" y="510"/>
                  </a:lnTo>
                  <a:lnTo>
                    <a:pt x="209" y="507"/>
                  </a:lnTo>
                  <a:lnTo>
                    <a:pt x="210" y="507"/>
                  </a:lnTo>
                  <a:lnTo>
                    <a:pt x="210" y="506"/>
                  </a:lnTo>
                  <a:lnTo>
                    <a:pt x="211" y="505"/>
                  </a:lnTo>
                  <a:lnTo>
                    <a:pt x="211" y="503"/>
                  </a:lnTo>
                  <a:lnTo>
                    <a:pt x="213" y="503"/>
                  </a:lnTo>
                  <a:lnTo>
                    <a:pt x="213" y="501"/>
                  </a:lnTo>
                  <a:lnTo>
                    <a:pt x="214" y="501"/>
                  </a:lnTo>
                  <a:lnTo>
                    <a:pt x="214" y="498"/>
                  </a:lnTo>
                  <a:lnTo>
                    <a:pt x="215" y="498"/>
                  </a:lnTo>
                  <a:lnTo>
                    <a:pt x="215" y="497"/>
                  </a:lnTo>
                  <a:lnTo>
                    <a:pt x="217" y="497"/>
                  </a:lnTo>
                  <a:lnTo>
                    <a:pt x="217" y="496"/>
                  </a:lnTo>
                  <a:lnTo>
                    <a:pt x="218" y="496"/>
                  </a:lnTo>
                  <a:lnTo>
                    <a:pt x="218" y="494"/>
                  </a:lnTo>
                  <a:lnTo>
                    <a:pt x="219" y="494"/>
                  </a:lnTo>
                  <a:lnTo>
                    <a:pt x="219" y="493"/>
                  </a:lnTo>
                  <a:lnTo>
                    <a:pt x="220" y="492"/>
                  </a:lnTo>
                  <a:lnTo>
                    <a:pt x="220" y="491"/>
                  </a:lnTo>
                  <a:lnTo>
                    <a:pt x="222" y="491"/>
                  </a:lnTo>
                  <a:lnTo>
                    <a:pt x="222" y="489"/>
                  </a:lnTo>
                  <a:lnTo>
                    <a:pt x="223" y="489"/>
                  </a:lnTo>
                  <a:lnTo>
                    <a:pt x="223" y="488"/>
                  </a:lnTo>
                  <a:lnTo>
                    <a:pt x="224" y="487"/>
                  </a:lnTo>
                  <a:lnTo>
                    <a:pt x="224" y="486"/>
                  </a:lnTo>
                  <a:lnTo>
                    <a:pt x="226" y="486"/>
                  </a:lnTo>
                  <a:lnTo>
                    <a:pt x="226" y="484"/>
                  </a:lnTo>
                  <a:lnTo>
                    <a:pt x="227" y="484"/>
                  </a:lnTo>
                  <a:lnTo>
                    <a:pt x="227" y="483"/>
                  </a:lnTo>
                  <a:lnTo>
                    <a:pt x="228" y="483"/>
                  </a:lnTo>
                  <a:lnTo>
                    <a:pt x="228" y="482"/>
                  </a:lnTo>
                  <a:lnTo>
                    <a:pt x="229" y="482"/>
                  </a:lnTo>
                  <a:lnTo>
                    <a:pt x="229" y="479"/>
                  </a:lnTo>
                  <a:lnTo>
                    <a:pt x="231" y="480"/>
                  </a:lnTo>
                  <a:lnTo>
                    <a:pt x="231" y="478"/>
                  </a:lnTo>
                  <a:lnTo>
                    <a:pt x="232" y="478"/>
                  </a:lnTo>
                  <a:lnTo>
                    <a:pt x="232" y="477"/>
                  </a:lnTo>
                  <a:lnTo>
                    <a:pt x="233" y="477"/>
                  </a:lnTo>
                  <a:lnTo>
                    <a:pt x="233" y="475"/>
                  </a:lnTo>
                  <a:lnTo>
                    <a:pt x="234" y="475"/>
                  </a:lnTo>
                  <a:lnTo>
                    <a:pt x="234" y="473"/>
                  </a:lnTo>
                  <a:lnTo>
                    <a:pt x="236" y="473"/>
                  </a:lnTo>
                  <a:lnTo>
                    <a:pt x="236" y="473"/>
                  </a:lnTo>
                  <a:lnTo>
                    <a:pt x="237" y="473"/>
                  </a:lnTo>
                  <a:lnTo>
                    <a:pt x="237" y="471"/>
                  </a:lnTo>
                  <a:lnTo>
                    <a:pt x="238" y="471"/>
                  </a:lnTo>
                  <a:lnTo>
                    <a:pt x="238" y="469"/>
                  </a:lnTo>
                  <a:lnTo>
                    <a:pt x="240" y="469"/>
                  </a:lnTo>
                  <a:lnTo>
                    <a:pt x="240" y="469"/>
                  </a:lnTo>
                  <a:lnTo>
                    <a:pt x="241" y="469"/>
                  </a:lnTo>
                  <a:lnTo>
                    <a:pt x="241" y="468"/>
                  </a:lnTo>
                  <a:lnTo>
                    <a:pt x="242" y="468"/>
                  </a:lnTo>
                  <a:lnTo>
                    <a:pt x="242" y="466"/>
                  </a:lnTo>
                  <a:lnTo>
                    <a:pt x="243" y="466"/>
                  </a:lnTo>
                  <a:lnTo>
                    <a:pt x="243" y="465"/>
                  </a:lnTo>
                  <a:lnTo>
                    <a:pt x="245" y="465"/>
                  </a:lnTo>
                  <a:lnTo>
                    <a:pt x="245" y="464"/>
                  </a:lnTo>
                  <a:lnTo>
                    <a:pt x="246" y="464"/>
                  </a:lnTo>
                  <a:lnTo>
                    <a:pt x="246" y="464"/>
                  </a:lnTo>
                  <a:lnTo>
                    <a:pt x="247" y="462"/>
                  </a:lnTo>
                  <a:lnTo>
                    <a:pt x="247" y="461"/>
                  </a:lnTo>
                  <a:lnTo>
                    <a:pt x="249" y="461"/>
                  </a:lnTo>
                  <a:lnTo>
                    <a:pt x="249" y="460"/>
                  </a:lnTo>
                  <a:lnTo>
                    <a:pt x="250" y="460"/>
                  </a:lnTo>
                  <a:lnTo>
                    <a:pt x="250" y="459"/>
                  </a:lnTo>
                  <a:lnTo>
                    <a:pt x="251" y="459"/>
                  </a:lnTo>
                  <a:lnTo>
                    <a:pt x="251" y="457"/>
                  </a:lnTo>
                  <a:lnTo>
                    <a:pt x="252" y="457"/>
                  </a:lnTo>
                  <a:lnTo>
                    <a:pt x="252" y="456"/>
                  </a:lnTo>
                  <a:lnTo>
                    <a:pt x="254" y="456"/>
                  </a:lnTo>
                  <a:lnTo>
                    <a:pt x="254" y="455"/>
                  </a:lnTo>
                  <a:lnTo>
                    <a:pt x="255" y="455"/>
                  </a:lnTo>
                  <a:lnTo>
                    <a:pt x="255" y="453"/>
                  </a:lnTo>
                  <a:lnTo>
                    <a:pt x="256" y="453"/>
                  </a:lnTo>
                  <a:lnTo>
                    <a:pt x="256" y="452"/>
                  </a:lnTo>
                  <a:lnTo>
                    <a:pt x="258" y="452"/>
                  </a:lnTo>
                  <a:lnTo>
                    <a:pt x="258" y="451"/>
                  </a:lnTo>
                  <a:lnTo>
                    <a:pt x="259" y="451"/>
                  </a:lnTo>
                  <a:lnTo>
                    <a:pt x="259" y="448"/>
                  </a:lnTo>
                  <a:lnTo>
                    <a:pt x="260" y="448"/>
                  </a:lnTo>
                  <a:lnTo>
                    <a:pt x="260" y="447"/>
                  </a:lnTo>
                  <a:lnTo>
                    <a:pt x="261" y="447"/>
                  </a:lnTo>
                  <a:lnTo>
                    <a:pt x="261" y="446"/>
                  </a:lnTo>
                  <a:lnTo>
                    <a:pt x="263" y="446"/>
                  </a:lnTo>
                  <a:lnTo>
                    <a:pt x="263" y="444"/>
                  </a:lnTo>
                  <a:lnTo>
                    <a:pt x="264" y="444"/>
                  </a:lnTo>
                  <a:lnTo>
                    <a:pt x="264" y="442"/>
                  </a:lnTo>
                  <a:lnTo>
                    <a:pt x="265" y="442"/>
                  </a:lnTo>
                  <a:lnTo>
                    <a:pt x="265" y="441"/>
                  </a:lnTo>
                  <a:lnTo>
                    <a:pt x="266" y="441"/>
                  </a:lnTo>
                  <a:lnTo>
                    <a:pt x="266" y="439"/>
                  </a:lnTo>
                  <a:lnTo>
                    <a:pt x="268" y="438"/>
                  </a:lnTo>
                  <a:lnTo>
                    <a:pt x="268" y="437"/>
                  </a:lnTo>
                  <a:lnTo>
                    <a:pt x="269" y="437"/>
                  </a:lnTo>
                  <a:lnTo>
                    <a:pt x="269" y="435"/>
                  </a:lnTo>
                  <a:lnTo>
                    <a:pt x="270" y="435"/>
                  </a:lnTo>
                  <a:lnTo>
                    <a:pt x="270" y="435"/>
                  </a:lnTo>
                  <a:lnTo>
                    <a:pt x="272" y="435"/>
                  </a:lnTo>
                  <a:lnTo>
                    <a:pt x="272" y="433"/>
                  </a:lnTo>
                  <a:lnTo>
                    <a:pt x="273" y="433"/>
                  </a:lnTo>
                  <a:lnTo>
                    <a:pt x="273" y="430"/>
                  </a:lnTo>
                  <a:lnTo>
                    <a:pt x="274" y="430"/>
                  </a:lnTo>
                  <a:lnTo>
                    <a:pt x="274" y="429"/>
                  </a:lnTo>
                  <a:lnTo>
                    <a:pt x="275" y="428"/>
                  </a:lnTo>
                  <a:lnTo>
                    <a:pt x="275" y="426"/>
                  </a:lnTo>
                  <a:lnTo>
                    <a:pt x="277" y="425"/>
                  </a:lnTo>
                  <a:lnTo>
                    <a:pt x="277" y="424"/>
                  </a:lnTo>
                  <a:lnTo>
                    <a:pt x="278" y="424"/>
                  </a:lnTo>
                  <a:lnTo>
                    <a:pt x="278" y="423"/>
                  </a:lnTo>
                  <a:lnTo>
                    <a:pt x="279" y="423"/>
                  </a:lnTo>
                  <a:lnTo>
                    <a:pt x="279" y="420"/>
                  </a:lnTo>
                  <a:lnTo>
                    <a:pt x="281" y="420"/>
                  </a:lnTo>
                  <a:lnTo>
                    <a:pt x="281" y="419"/>
                  </a:lnTo>
                  <a:lnTo>
                    <a:pt x="282" y="417"/>
                  </a:lnTo>
                  <a:lnTo>
                    <a:pt x="282" y="416"/>
                  </a:lnTo>
                  <a:lnTo>
                    <a:pt x="283" y="416"/>
                  </a:lnTo>
                  <a:lnTo>
                    <a:pt x="283" y="415"/>
                  </a:lnTo>
                  <a:lnTo>
                    <a:pt x="284" y="414"/>
                  </a:lnTo>
                  <a:lnTo>
                    <a:pt x="284" y="412"/>
                  </a:lnTo>
                  <a:lnTo>
                    <a:pt x="286" y="411"/>
                  </a:lnTo>
                  <a:lnTo>
                    <a:pt x="286" y="410"/>
                  </a:lnTo>
                  <a:lnTo>
                    <a:pt x="287" y="410"/>
                  </a:lnTo>
                  <a:lnTo>
                    <a:pt x="287" y="407"/>
                  </a:lnTo>
                  <a:lnTo>
                    <a:pt x="288" y="407"/>
                  </a:lnTo>
                  <a:lnTo>
                    <a:pt x="288" y="406"/>
                  </a:lnTo>
                  <a:lnTo>
                    <a:pt x="289" y="406"/>
                  </a:lnTo>
                  <a:lnTo>
                    <a:pt x="289" y="403"/>
                  </a:lnTo>
                  <a:lnTo>
                    <a:pt x="291" y="403"/>
                  </a:lnTo>
                  <a:lnTo>
                    <a:pt x="291" y="401"/>
                  </a:lnTo>
                  <a:lnTo>
                    <a:pt x="292" y="400"/>
                  </a:lnTo>
                  <a:lnTo>
                    <a:pt x="292" y="398"/>
                  </a:lnTo>
                  <a:lnTo>
                    <a:pt x="293" y="397"/>
                  </a:lnTo>
                  <a:lnTo>
                    <a:pt x="293" y="396"/>
                  </a:lnTo>
                  <a:lnTo>
                    <a:pt x="295" y="396"/>
                  </a:lnTo>
                  <a:lnTo>
                    <a:pt x="295" y="393"/>
                  </a:lnTo>
                  <a:lnTo>
                    <a:pt x="296" y="392"/>
                  </a:lnTo>
                  <a:lnTo>
                    <a:pt x="296" y="389"/>
                  </a:lnTo>
                  <a:lnTo>
                    <a:pt x="297" y="388"/>
                  </a:lnTo>
                  <a:lnTo>
                    <a:pt x="297" y="385"/>
                  </a:lnTo>
                  <a:lnTo>
                    <a:pt x="298" y="385"/>
                  </a:lnTo>
                  <a:lnTo>
                    <a:pt x="298" y="383"/>
                  </a:lnTo>
                  <a:lnTo>
                    <a:pt x="300" y="382"/>
                  </a:lnTo>
                  <a:lnTo>
                    <a:pt x="300" y="379"/>
                  </a:lnTo>
                  <a:lnTo>
                    <a:pt x="301" y="378"/>
                  </a:lnTo>
                  <a:lnTo>
                    <a:pt x="301" y="374"/>
                  </a:lnTo>
                  <a:lnTo>
                    <a:pt x="302" y="373"/>
                  </a:lnTo>
                  <a:lnTo>
                    <a:pt x="302" y="334"/>
                  </a:lnTo>
                  <a:lnTo>
                    <a:pt x="304" y="316"/>
                  </a:lnTo>
                  <a:lnTo>
                    <a:pt x="304" y="237"/>
                  </a:lnTo>
                  <a:lnTo>
                    <a:pt x="305" y="222"/>
                  </a:lnTo>
                  <a:lnTo>
                    <a:pt x="305" y="170"/>
                  </a:lnTo>
                  <a:lnTo>
                    <a:pt x="306" y="160"/>
                  </a:lnTo>
                  <a:lnTo>
                    <a:pt x="306" y="97"/>
                  </a:lnTo>
                  <a:lnTo>
                    <a:pt x="307" y="88"/>
                  </a:lnTo>
                  <a:lnTo>
                    <a:pt x="307" y="41"/>
                  </a:lnTo>
                  <a:lnTo>
                    <a:pt x="309" y="34"/>
                  </a:lnTo>
                  <a:lnTo>
                    <a:pt x="309" y="3"/>
                  </a:lnTo>
                  <a:lnTo>
                    <a:pt x="310" y="0"/>
                  </a:lnTo>
                  <a:lnTo>
                    <a:pt x="310" y="12"/>
                  </a:lnTo>
                  <a:lnTo>
                    <a:pt x="311" y="16"/>
                  </a:lnTo>
                  <a:lnTo>
                    <a:pt x="311" y="54"/>
                  </a:lnTo>
                  <a:lnTo>
                    <a:pt x="313" y="65"/>
                  </a:lnTo>
                  <a:lnTo>
                    <a:pt x="313" y="129"/>
                  </a:lnTo>
                  <a:lnTo>
                    <a:pt x="314" y="140"/>
                  </a:lnTo>
                  <a:lnTo>
                    <a:pt x="314" y="199"/>
                  </a:lnTo>
                  <a:lnTo>
                    <a:pt x="315" y="211"/>
                  </a:lnTo>
                  <a:lnTo>
                    <a:pt x="315" y="263"/>
                  </a:lnTo>
                  <a:lnTo>
                    <a:pt x="316" y="274"/>
                  </a:lnTo>
                  <a:lnTo>
                    <a:pt x="316" y="323"/>
                  </a:lnTo>
                  <a:lnTo>
                    <a:pt x="318" y="329"/>
                  </a:lnTo>
                  <a:lnTo>
                    <a:pt x="318" y="356"/>
                  </a:lnTo>
                  <a:lnTo>
                    <a:pt x="319" y="360"/>
                  </a:lnTo>
                  <a:lnTo>
                    <a:pt x="319" y="380"/>
                  </a:lnTo>
                  <a:lnTo>
                    <a:pt x="320" y="383"/>
                  </a:lnTo>
                  <a:lnTo>
                    <a:pt x="320" y="393"/>
                  </a:lnTo>
                  <a:lnTo>
                    <a:pt x="321" y="394"/>
                  </a:lnTo>
                  <a:lnTo>
                    <a:pt x="321" y="401"/>
                  </a:lnTo>
                  <a:lnTo>
                    <a:pt x="323" y="403"/>
                  </a:lnTo>
                  <a:lnTo>
                    <a:pt x="323" y="409"/>
                  </a:lnTo>
                  <a:lnTo>
                    <a:pt x="324" y="410"/>
                  </a:lnTo>
                  <a:lnTo>
                    <a:pt x="324" y="412"/>
                  </a:lnTo>
                  <a:lnTo>
                    <a:pt x="325" y="414"/>
                  </a:lnTo>
                  <a:lnTo>
                    <a:pt x="325" y="416"/>
                  </a:lnTo>
                  <a:lnTo>
                    <a:pt x="327" y="416"/>
                  </a:lnTo>
                  <a:lnTo>
                    <a:pt x="327" y="419"/>
                  </a:lnTo>
                  <a:lnTo>
                    <a:pt x="328" y="420"/>
                  </a:lnTo>
                  <a:lnTo>
                    <a:pt x="328" y="417"/>
                  </a:lnTo>
                  <a:lnTo>
                    <a:pt x="329" y="419"/>
                  </a:lnTo>
                  <a:lnTo>
                    <a:pt x="329" y="420"/>
                  </a:lnTo>
                  <a:lnTo>
                    <a:pt x="330" y="420"/>
                  </a:lnTo>
                  <a:lnTo>
                    <a:pt x="330" y="419"/>
                  </a:lnTo>
                  <a:lnTo>
                    <a:pt x="332" y="420"/>
                  </a:lnTo>
                  <a:lnTo>
                    <a:pt x="332" y="421"/>
                  </a:lnTo>
                  <a:lnTo>
                    <a:pt x="333" y="420"/>
                  </a:lnTo>
                  <a:lnTo>
                    <a:pt x="333" y="419"/>
                  </a:lnTo>
                  <a:lnTo>
                    <a:pt x="334" y="419"/>
                  </a:lnTo>
                  <a:lnTo>
                    <a:pt x="334" y="420"/>
                  </a:lnTo>
                  <a:lnTo>
                    <a:pt x="336" y="419"/>
                  </a:lnTo>
                  <a:lnTo>
                    <a:pt x="336" y="417"/>
                  </a:lnTo>
                  <a:lnTo>
                    <a:pt x="337" y="417"/>
                  </a:lnTo>
                  <a:lnTo>
                    <a:pt x="337" y="416"/>
                  </a:lnTo>
                  <a:lnTo>
                    <a:pt x="338" y="416"/>
                  </a:lnTo>
                  <a:lnTo>
                    <a:pt x="338" y="415"/>
                  </a:lnTo>
                  <a:lnTo>
                    <a:pt x="339" y="415"/>
                  </a:lnTo>
                  <a:lnTo>
                    <a:pt x="339" y="416"/>
                  </a:lnTo>
                  <a:lnTo>
                    <a:pt x="341" y="414"/>
                  </a:lnTo>
                  <a:lnTo>
                    <a:pt x="341" y="412"/>
                  </a:lnTo>
                  <a:lnTo>
                    <a:pt x="342" y="414"/>
                  </a:lnTo>
                  <a:lnTo>
                    <a:pt x="342" y="411"/>
                  </a:lnTo>
                  <a:lnTo>
                    <a:pt x="343" y="411"/>
                  </a:lnTo>
                  <a:lnTo>
                    <a:pt x="343" y="411"/>
                  </a:lnTo>
                  <a:lnTo>
                    <a:pt x="345" y="411"/>
                  </a:lnTo>
                  <a:lnTo>
                    <a:pt x="345" y="410"/>
                  </a:lnTo>
                  <a:lnTo>
                    <a:pt x="346" y="410"/>
                  </a:lnTo>
                  <a:lnTo>
                    <a:pt x="346" y="409"/>
                  </a:lnTo>
                  <a:lnTo>
                    <a:pt x="347" y="409"/>
                  </a:lnTo>
                  <a:lnTo>
                    <a:pt x="347" y="407"/>
                  </a:lnTo>
                  <a:lnTo>
                    <a:pt x="348" y="407"/>
                  </a:lnTo>
                  <a:lnTo>
                    <a:pt x="348" y="407"/>
                  </a:lnTo>
                  <a:lnTo>
                    <a:pt x="350" y="407"/>
                  </a:lnTo>
                  <a:lnTo>
                    <a:pt x="350" y="406"/>
                  </a:lnTo>
                  <a:lnTo>
                    <a:pt x="351" y="406"/>
                  </a:lnTo>
                  <a:lnTo>
                    <a:pt x="351" y="405"/>
                  </a:lnTo>
                  <a:lnTo>
                    <a:pt x="352" y="405"/>
                  </a:lnTo>
                  <a:lnTo>
                    <a:pt x="352" y="403"/>
                  </a:lnTo>
                  <a:lnTo>
                    <a:pt x="353" y="403"/>
                  </a:lnTo>
                  <a:lnTo>
                    <a:pt x="353" y="401"/>
                  </a:lnTo>
                  <a:lnTo>
                    <a:pt x="355" y="401"/>
                  </a:lnTo>
                  <a:lnTo>
                    <a:pt x="355" y="400"/>
                  </a:lnTo>
                  <a:lnTo>
                    <a:pt x="356" y="400"/>
                  </a:lnTo>
                  <a:lnTo>
                    <a:pt x="356" y="401"/>
                  </a:lnTo>
                  <a:lnTo>
                    <a:pt x="357" y="400"/>
                  </a:lnTo>
                  <a:lnTo>
                    <a:pt x="357" y="398"/>
                  </a:lnTo>
                  <a:lnTo>
                    <a:pt x="359" y="397"/>
                  </a:lnTo>
                  <a:lnTo>
                    <a:pt x="359" y="396"/>
                  </a:lnTo>
                  <a:lnTo>
                    <a:pt x="360" y="396"/>
                  </a:lnTo>
                  <a:lnTo>
                    <a:pt x="360" y="394"/>
                  </a:lnTo>
                  <a:lnTo>
                    <a:pt x="361" y="394"/>
                  </a:lnTo>
                  <a:lnTo>
                    <a:pt x="361" y="393"/>
                  </a:lnTo>
                  <a:lnTo>
                    <a:pt x="362" y="393"/>
                  </a:lnTo>
                  <a:lnTo>
                    <a:pt x="362" y="391"/>
                  </a:lnTo>
                  <a:lnTo>
                    <a:pt x="364" y="391"/>
                  </a:lnTo>
                  <a:lnTo>
                    <a:pt x="364" y="391"/>
                  </a:lnTo>
                  <a:lnTo>
                    <a:pt x="365" y="391"/>
                  </a:lnTo>
                  <a:lnTo>
                    <a:pt x="365" y="389"/>
                  </a:lnTo>
                  <a:lnTo>
                    <a:pt x="366" y="389"/>
                  </a:lnTo>
                  <a:lnTo>
                    <a:pt x="366" y="388"/>
                  </a:lnTo>
                  <a:lnTo>
                    <a:pt x="368" y="388"/>
                  </a:lnTo>
                  <a:lnTo>
                    <a:pt x="368" y="389"/>
                  </a:lnTo>
                  <a:lnTo>
                    <a:pt x="369" y="388"/>
                  </a:lnTo>
                  <a:lnTo>
                    <a:pt x="369" y="387"/>
                  </a:lnTo>
                  <a:lnTo>
                    <a:pt x="370" y="387"/>
                  </a:lnTo>
                  <a:lnTo>
                    <a:pt x="370" y="385"/>
                  </a:lnTo>
                  <a:lnTo>
                    <a:pt x="371" y="385"/>
                  </a:lnTo>
                  <a:lnTo>
                    <a:pt x="371" y="384"/>
                  </a:lnTo>
                  <a:lnTo>
                    <a:pt x="373" y="384"/>
                  </a:lnTo>
                  <a:lnTo>
                    <a:pt x="373" y="383"/>
                  </a:lnTo>
                  <a:lnTo>
                    <a:pt x="374" y="383"/>
                  </a:lnTo>
                  <a:lnTo>
                    <a:pt x="374" y="380"/>
                  </a:lnTo>
                  <a:lnTo>
                    <a:pt x="375" y="380"/>
                  </a:lnTo>
                  <a:lnTo>
                    <a:pt x="375" y="379"/>
                  </a:lnTo>
                  <a:lnTo>
                    <a:pt x="377" y="378"/>
                  </a:lnTo>
                  <a:lnTo>
                    <a:pt x="377" y="375"/>
                  </a:lnTo>
                  <a:lnTo>
                    <a:pt x="378" y="375"/>
                  </a:lnTo>
                  <a:lnTo>
                    <a:pt x="378" y="374"/>
                  </a:lnTo>
                  <a:lnTo>
                    <a:pt x="379" y="374"/>
                  </a:lnTo>
                  <a:lnTo>
                    <a:pt x="379" y="373"/>
                  </a:lnTo>
                  <a:lnTo>
                    <a:pt x="380" y="371"/>
                  </a:lnTo>
                  <a:lnTo>
                    <a:pt x="380" y="370"/>
                  </a:lnTo>
                  <a:lnTo>
                    <a:pt x="382" y="369"/>
                  </a:lnTo>
                  <a:lnTo>
                    <a:pt x="382" y="366"/>
                  </a:lnTo>
                  <a:lnTo>
                    <a:pt x="383" y="366"/>
                  </a:lnTo>
                  <a:lnTo>
                    <a:pt x="383" y="364"/>
                  </a:lnTo>
                  <a:lnTo>
                    <a:pt x="384" y="364"/>
                  </a:lnTo>
                  <a:lnTo>
                    <a:pt x="384" y="360"/>
                  </a:lnTo>
                  <a:lnTo>
                    <a:pt x="385" y="358"/>
                  </a:lnTo>
                  <a:lnTo>
                    <a:pt x="385" y="353"/>
                  </a:lnTo>
                  <a:lnTo>
                    <a:pt x="387" y="352"/>
                  </a:lnTo>
                  <a:lnTo>
                    <a:pt x="387" y="308"/>
                  </a:lnTo>
                  <a:lnTo>
                    <a:pt x="388" y="296"/>
                  </a:lnTo>
                  <a:lnTo>
                    <a:pt x="388" y="246"/>
                  </a:lnTo>
                  <a:lnTo>
                    <a:pt x="389" y="238"/>
                  </a:lnTo>
                  <a:lnTo>
                    <a:pt x="389" y="212"/>
                  </a:lnTo>
                  <a:lnTo>
                    <a:pt x="391" y="208"/>
                  </a:lnTo>
                  <a:lnTo>
                    <a:pt x="391" y="190"/>
                  </a:lnTo>
                  <a:lnTo>
                    <a:pt x="392" y="188"/>
                  </a:lnTo>
                  <a:lnTo>
                    <a:pt x="392" y="177"/>
                  </a:lnTo>
                  <a:lnTo>
                    <a:pt x="393" y="175"/>
                  </a:lnTo>
                  <a:lnTo>
                    <a:pt x="393" y="170"/>
                  </a:lnTo>
                  <a:lnTo>
                    <a:pt x="394" y="170"/>
                  </a:lnTo>
                  <a:lnTo>
                    <a:pt x="394" y="166"/>
                  </a:lnTo>
                  <a:lnTo>
                    <a:pt x="396" y="166"/>
                  </a:lnTo>
                  <a:lnTo>
                    <a:pt x="396" y="165"/>
                  </a:lnTo>
                  <a:lnTo>
                    <a:pt x="397" y="165"/>
                  </a:lnTo>
                  <a:lnTo>
                    <a:pt x="397" y="170"/>
                  </a:lnTo>
                  <a:lnTo>
                    <a:pt x="398" y="170"/>
                  </a:lnTo>
                  <a:lnTo>
                    <a:pt x="398" y="174"/>
                  </a:lnTo>
                  <a:lnTo>
                    <a:pt x="400" y="175"/>
                  </a:lnTo>
                  <a:lnTo>
                    <a:pt x="400" y="180"/>
                  </a:lnTo>
                  <a:lnTo>
                    <a:pt x="401" y="181"/>
                  </a:lnTo>
                  <a:lnTo>
                    <a:pt x="401" y="189"/>
                  </a:lnTo>
                  <a:lnTo>
                    <a:pt x="402" y="190"/>
                  </a:lnTo>
                  <a:lnTo>
                    <a:pt x="402" y="201"/>
                  </a:lnTo>
                  <a:lnTo>
                    <a:pt x="403" y="202"/>
                  </a:lnTo>
                  <a:lnTo>
                    <a:pt x="403" y="213"/>
                  </a:lnTo>
                  <a:lnTo>
                    <a:pt x="405" y="215"/>
                  </a:lnTo>
                  <a:lnTo>
                    <a:pt x="405" y="228"/>
                  </a:lnTo>
                  <a:lnTo>
                    <a:pt x="406" y="229"/>
                  </a:lnTo>
                  <a:lnTo>
                    <a:pt x="406" y="238"/>
                  </a:lnTo>
                  <a:lnTo>
                    <a:pt x="407" y="239"/>
                  </a:lnTo>
                  <a:lnTo>
                    <a:pt x="407" y="251"/>
                  </a:lnTo>
                  <a:lnTo>
                    <a:pt x="409" y="253"/>
                  </a:lnTo>
                  <a:lnTo>
                    <a:pt x="409" y="262"/>
                  </a:lnTo>
                  <a:lnTo>
                    <a:pt x="410" y="265"/>
                  </a:lnTo>
                  <a:lnTo>
                    <a:pt x="410" y="274"/>
                  </a:lnTo>
                  <a:lnTo>
                    <a:pt x="411" y="275"/>
                  </a:lnTo>
                  <a:lnTo>
                    <a:pt x="411" y="284"/>
                  </a:lnTo>
                  <a:lnTo>
                    <a:pt x="412" y="285"/>
                  </a:lnTo>
                  <a:lnTo>
                    <a:pt x="412" y="292"/>
                  </a:lnTo>
                  <a:lnTo>
                    <a:pt x="414" y="293"/>
                  </a:lnTo>
                  <a:lnTo>
                    <a:pt x="414" y="301"/>
                  </a:lnTo>
                  <a:lnTo>
                    <a:pt x="415" y="301"/>
                  </a:lnTo>
                  <a:lnTo>
                    <a:pt x="415" y="307"/>
                  </a:lnTo>
                  <a:lnTo>
                    <a:pt x="416" y="308"/>
                  </a:lnTo>
                  <a:lnTo>
                    <a:pt x="416" y="314"/>
                  </a:lnTo>
                  <a:lnTo>
                    <a:pt x="417" y="314"/>
                  </a:lnTo>
                  <a:lnTo>
                    <a:pt x="417" y="317"/>
                  </a:lnTo>
                  <a:lnTo>
                    <a:pt x="419" y="319"/>
                  </a:lnTo>
                  <a:lnTo>
                    <a:pt x="419" y="323"/>
                  </a:lnTo>
                  <a:lnTo>
                    <a:pt x="420" y="323"/>
                  </a:lnTo>
                  <a:lnTo>
                    <a:pt x="420" y="325"/>
                  </a:lnTo>
                  <a:lnTo>
                    <a:pt x="421" y="325"/>
                  </a:lnTo>
                  <a:lnTo>
                    <a:pt x="421" y="328"/>
                  </a:lnTo>
                  <a:lnTo>
                    <a:pt x="423" y="329"/>
                  </a:lnTo>
                  <a:lnTo>
                    <a:pt x="423" y="329"/>
                  </a:lnTo>
                  <a:lnTo>
                    <a:pt x="424" y="329"/>
                  </a:lnTo>
                  <a:lnTo>
                    <a:pt x="424" y="330"/>
                  </a:lnTo>
                  <a:lnTo>
                    <a:pt x="425" y="332"/>
                  </a:lnTo>
                  <a:lnTo>
                    <a:pt x="425" y="332"/>
                  </a:lnTo>
                  <a:lnTo>
                    <a:pt x="426" y="332"/>
                  </a:lnTo>
                  <a:lnTo>
                    <a:pt x="426" y="333"/>
                  </a:lnTo>
                  <a:lnTo>
                    <a:pt x="428" y="334"/>
                  </a:lnTo>
                  <a:lnTo>
                    <a:pt x="428" y="335"/>
                  </a:lnTo>
                  <a:lnTo>
                    <a:pt x="429" y="335"/>
                  </a:lnTo>
                  <a:lnTo>
                    <a:pt x="429" y="337"/>
                  </a:lnTo>
                  <a:lnTo>
                    <a:pt x="430" y="337"/>
                  </a:lnTo>
                  <a:lnTo>
                    <a:pt x="430" y="338"/>
                  </a:lnTo>
                  <a:lnTo>
                    <a:pt x="432" y="338"/>
                  </a:lnTo>
                  <a:lnTo>
                    <a:pt x="432" y="337"/>
                  </a:lnTo>
                  <a:lnTo>
                    <a:pt x="433" y="338"/>
                  </a:lnTo>
                  <a:lnTo>
                    <a:pt x="433" y="339"/>
                  </a:lnTo>
                  <a:lnTo>
                    <a:pt x="434" y="339"/>
                  </a:lnTo>
                  <a:lnTo>
                    <a:pt x="434" y="339"/>
                  </a:lnTo>
                  <a:lnTo>
                    <a:pt x="435" y="339"/>
                  </a:lnTo>
                  <a:lnTo>
                    <a:pt x="435" y="342"/>
                  </a:lnTo>
                  <a:lnTo>
                    <a:pt x="437" y="342"/>
                  </a:lnTo>
                  <a:lnTo>
                    <a:pt x="437" y="340"/>
                  </a:lnTo>
                  <a:lnTo>
                    <a:pt x="438" y="340"/>
                  </a:lnTo>
                  <a:lnTo>
                    <a:pt x="438" y="342"/>
                  </a:lnTo>
                  <a:lnTo>
                    <a:pt x="439" y="342"/>
                  </a:lnTo>
                  <a:lnTo>
                    <a:pt x="439" y="343"/>
                  </a:lnTo>
                  <a:lnTo>
                    <a:pt x="440" y="343"/>
                  </a:lnTo>
                  <a:lnTo>
                    <a:pt x="440" y="342"/>
                  </a:lnTo>
                  <a:lnTo>
                    <a:pt x="442" y="342"/>
                  </a:lnTo>
                  <a:lnTo>
                    <a:pt x="442" y="343"/>
                  </a:lnTo>
                  <a:lnTo>
                    <a:pt x="443" y="343"/>
                  </a:lnTo>
                  <a:lnTo>
                    <a:pt x="443" y="343"/>
                  </a:lnTo>
                  <a:lnTo>
                    <a:pt x="444" y="343"/>
                  </a:lnTo>
                  <a:lnTo>
                    <a:pt x="444" y="343"/>
                  </a:lnTo>
                  <a:lnTo>
                    <a:pt x="446" y="343"/>
                  </a:lnTo>
                  <a:lnTo>
                    <a:pt x="446" y="344"/>
                  </a:lnTo>
                  <a:lnTo>
                    <a:pt x="447" y="343"/>
                  </a:lnTo>
                  <a:lnTo>
                    <a:pt x="447" y="343"/>
                  </a:lnTo>
                  <a:lnTo>
                    <a:pt x="448" y="343"/>
                  </a:lnTo>
                  <a:lnTo>
                    <a:pt x="448" y="342"/>
                  </a:lnTo>
                  <a:lnTo>
                    <a:pt x="449" y="342"/>
                  </a:lnTo>
                  <a:lnTo>
                    <a:pt x="449" y="342"/>
                  </a:lnTo>
                  <a:lnTo>
                    <a:pt x="451" y="342"/>
                  </a:lnTo>
                  <a:lnTo>
                    <a:pt x="451" y="342"/>
                  </a:lnTo>
                  <a:lnTo>
                    <a:pt x="452" y="342"/>
                  </a:lnTo>
                  <a:lnTo>
                    <a:pt x="452" y="339"/>
                  </a:lnTo>
                  <a:lnTo>
                    <a:pt x="453" y="339"/>
                  </a:lnTo>
                  <a:lnTo>
                    <a:pt x="453" y="339"/>
                  </a:lnTo>
                  <a:lnTo>
                    <a:pt x="455" y="339"/>
                  </a:lnTo>
                  <a:lnTo>
                    <a:pt x="455" y="338"/>
                  </a:lnTo>
                  <a:lnTo>
                    <a:pt x="456" y="338"/>
                  </a:lnTo>
                  <a:lnTo>
                    <a:pt x="456" y="337"/>
                  </a:lnTo>
                  <a:lnTo>
                    <a:pt x="457" y="337"/>
                  </a:lnTo>
                  <a:lnTo>
                    <a:pt x="457" y="337"/>
                  </a:lnTo>
                  <a:lnTo>
                    <a:pt x="458" y="337"/>
                  </a:lnTo>
                  <a:lnTo>
                    <a:pt x="458" y="335"/>
                  </a:lnTo>
                  <a:lnTo>
                    <a:pt x="460" y="335"/>
                  </a:lnTo>
                  <a:lnTo>
                    <a:pt x="460" y="334"/>
                  </a:lnTo>
                  <a:lnTo>
                    <a:pt x="461" y="334"/>
                  </a:lnTo>
                  <a:lnTo>
                    <a:pt x="461" y="335"/>
                  </a:lnTo>
                  <a:lnTo>
                    <a:pt x="462" y="334"/>
                  </a:lnTo>
                  <a:lnTo>
                    <a:pt x="462" y="333"/>
                  </a:lnTo>
                  <a:lnTo>
                    <a:pt x="464" y="333"/>
                  </a:lnTo>
                  <a:lnTo>
                    <a:pt x="464" y="334"/>
                  </a:lnTo>
                  <a:lnTo>
                    <a:pt x="465" y="334"/>
                  </a:lnTo>
                  <a:lnTo>
                    <a:pt x="465" y="334"/>
                  </a:lnTo>
                  <a:lnTo>
                    <a:pt x="466" y="334"/>
                  </a:lnTo>
                  <a:lnTo>
                    <a:pt x="466" y="334"/>
                  </a:lnTo>
                  <a:lnTo>
                    <a:pt x="467" y="334"/>
                  </a:lnTo>
                  <a:lnTo>
                    <a:pt x="467" y="333"/>
                  </a:lnTo>
                  <a:lnTo>
                    <a:pt x="469" y="333"/>
                  </a:lnTo>
                  <a:lnTo>
                    <a:pt x="469" y="335"/>
                  </a:lnTo>
                  <a:lnTo>
                    <a:pt x="470" y="334"/>
                  </a:lnTo>
                  <a:lnTo>
                    <a:pt x="470" y="334"/>
                  </a:lnTo>
                  <a:lnTo>
                    <a:pt x="471" y="334"/>
                  </a:lnTo>
                  <a:lnTo>
                    <a:pt x="471" y="337"/>
                  </a:lnTo>
                  <a:lnTo>
                    <a:pt x="472" y="337"/>
                  </a:lnTo>
                  <a:lnTo>
                    <a:pt x="472" y="335"/>
                  </a:lnTo>
                  <a:lnTo>
                    <a:pt x="474" y="335"/>
                  </a:lnTo>
                  <a:lnTo>
                    <a:pt x="474" y="334"/>
                  </a:lnTo>
                  <a:lnTo>
                    <a:pt x="475" y="334"/>
                  </a:lnTo>
                  <a:lnTo>
                    <a:pt x="475" y="332"/>
                  </a:lnTo>
                  <a:lnTo>
                    <a:pt x="476" y="332"/>
                  </a:lnTo>
                  <a:lnTo>
                    <a:pt x="476" y="333"/>
                  </a:lnTo>
                  <a:lnTo>
                    <a:pt x="478" y="333"/>
                  </a:lnTo>
                  <a:lnTo>
                    <a:pt x="478" y="332"/>
                  </a:lnTo>
                  <a:lnTo>
                    <a:pt x="479" y="332"/>
                  </a:lnTo>
                  <a:lnTo>
                    <a:pt x="479" y="333"/>
                  </a:lnTo>
                  <a:lnTo>
                    <a:pt x="480" y="333"/>
                  </a:lnTo>
                  <a:lnTo>
                    <a:pt x="480" y="332"/>
                  </a:lnTo>
                  <a:lnTo>
                    <a:pt x="481" y="333"/>
                  </a:lnTo>
                  <a:lnTo>
                    <a:pt x="481" y="330"/>
                  </a:lnTo>
                  <a:lnTo>
                    <a:pt x="483" y="330"/>
                  </a:lnTo>
                  <a:lnTo>
                    <a:pt x="483" y="328"/>
                  </a:lnTo>
                  <a:lnTo>
                    <a:pt x="484" y="328"/>
                  </a:lnTo>
                  <a:lnTo>
                    <a:pt x="484" y="326"/>
                  </a:lnTo>
                  <a:lnTo>
                    <a:pt x="485" y="326"/>
                  </a:lnTo>
                  <a:lnTo>
                    <a:pt x="485" y="324"/>
                  </a:lnTo>
                  <a:lnTo>
                    <a:pt x="487" y="324"/>
                  </a:lnTo>
                  <a:lnTo>
                    <a:pt x="487" y="323"/>
                  </a:lnTo>
                  <a:lnTo>
                    <a:pt x="488" y="323"/>
                  </a:lnTo>
                  <a:lnTo>
                    <a:pt x="488" y="323"/>
                  </a:lnTo>
                  <a:lnTo>
                    <a:pt x="489" y="321"/>
                  </a:lnTo>
                  <a:lnTo>
                    <a:pt x="489" y="320"/>
                  </a:lnTo>
                  <a:lnTo>
                    <a:pt x="490" y="319"/>
                  </a:lnTo>
                  <a:lnTo>
                    <a:pt x="490" y="319"/>
                  </a:lnTo>
                  <a:lnTo>
                    <a:pt x="492" y="319"/>
                  </a:lnTo>
                  <a:lnTo>
                    <a:pt x="492" y="320"/>
                  </a:lnTo>
                  <a:lnTo>
                    <a:pt x="493" y="320"/>
                  </a:lnTo>
                  <a:lnTo>
                    <a:pt x="493" y="319"/>
                  </a:lnTo>
                  <a:lnTo>
                    <a:pt x="494" y="320"/>
                  </a:lnTo>
                  <a:lnTo>
                    <a:pt x="494" y="321"/>
                  </a:lnTo>
                  <a:lnTo>
                    <a:pt x="496" y="321"/>
                  </a:lnTo>
                  <a:lnTo>
                    <a:pt x="496" y="320"/>
                  </a:lnTo>
                  <a:lnTo>
                    <a:pt x="497" y="320"/>
                  </a:lnTo>
                  <a:lnTo>
                    <a:pt x="497" y="321"/>
                  </a:lnTo>
                  <a:lnTo>
                    <a:pt x="498" y="321"/>
                  </a:lnTo>
                  <a:lnTo>
                    <a:pt x="498" y="320"/>
                  </a:lnTo>
                  <a:lnTo>
                    <a:pt x="499" y="320"/>
                  </a:lnTo>
                  <a:lnTo>
                    <a:pt x="499" y="321"/>
                  </a:lnTo>
                  <a:lnTo>
                    <a:pt x="501" y="321"/>
                  </a:lnTo>
                  <a:lnTo>
                    <a:pt x="501" y="321"/>
                  </a:lnTo>
                  <a:lnTo>
                    <a:pt x="502" y="321"/>
                  </a:lnTo>
                  <a:lnTo>
                    <a:pt x="502" y="323"/>
                  </a:lnTo>
                  <a:lnTo>
                    <a:pt x="503" y="321"/>
                  </a:lnTo>
                  <a:lnTo>
                    <a:pt x="503" y="321"/>
                  </a:lnTo>
                  <a:lnTo>
                    <a:pt x="504" y="321"/>
                  </a:lnTo>
                  <a:lnTo>
                    <a:pt x="504" y="321"/>
                  </a:lnTo>
                  <a:lnTo>
                    <a:pt x="506" y="321"/>
                  </a:lnTo>
                  <a:lnTo>
                    <a:pt x="506" y="320"/>
                  </a:lnTo>
                  <a:lnTo>
                    <a:pt x="507" y="320"/>
                  </a:lnTo>
                  <a:lnTo>
                    <a:pt x="507" y="321"/>
                  </a:lnTo>
                  <a:lnTo>
                    <a:pt x="508" y="320"/>
                  </a:lnTo>
                  <a:lnTo>
                    <a:pt x="508" y="320"/>
                  </a:lnTo>
                  <a:lnTo>
                    <a:pt x="510" y="320"/>
                  </a:lnTo>
                  <a:lnTo>
                    <a:pt x="510" y="319"/>
                  </a:lnTo>
                  <a:lnTo>
                    <a:pt x="511" y="319"/>
                  </a:lnTo>
                  <a:lnTo>
                    <a:pt x="511" y="320"/>
                  </a:lnTo>
                  <a:lnTo>
                    <a:pt x="512" y="319"/>
                  </a:lnTo>
                  <a:lnTo>
                    <a:pt x="512" y="317"/>
                  </a:lnTo>
                  <a:lnTo>
                    <a:pt x="513" y="317"/>
                  </a:lnTo>
                  <a:lnTo>
                    <a:pt x="513" y="316"/>
                  </a:lnTo>
                  <a:lnTo>
                    <a:pt x="515" y="316"/>
                  </a:lnTo>
                  <a:lnTo>
                    <a:pt x="515" y="317"/>
                  </a:lnTo>
                  <a:lnTo>
                    <a:pt x="516" y="317"/>
                  </a:lnTo>
                  <a:lnTo>
                    <a:pt x="516" y="316"/>
                  </a:lnTo>
                  <a:lnTo>
                    <a:pt x="517" y="316"/>
                  </a:lnTo>
                  <a:lnTo>
                    <a:pt x="517" y="317"/>
                  </a:lnTo>
                  <a:lnTo>
                    <a:pt x="519" y="317"/>
                  </a:lnTo>
                  <a:lnTo>
                    <a:pt x="519" y="319"/>
                  </a:lnTo>
                  <a:lnTo>
                    <a:pt x="520" y="319"/>
                  </a:lnTo>
                  <a:lnTo>
                    <a:pt x="520" y="317"/>
                  </a:lnTo>
                  <a:lnTo>
                    <a:pt x="521" y="319"/>
                  </a:lnTo>
                  <a:lnTo>
                    <a:pt x="521" y="320"/>
                  </a:lnTo>
                  <a:lnTo>
                    <a:pt x="522" y="320"/>
                  </a:lnTo>
                  <a:lnTo>
                    <a:pt x="522" y="323"/>
                  </a:lnTo>
                  <a:lnTo>
                    <a:pt x="524" y="323"/>
                  </a:lnTo>
                  <a:lnTo>
                    <a:pt x="524" y="323"/>
                  </a:lnTo>
                  <a:lnTo>
                    <a:pt x="525" y="323"/>
                  </a:lnTo>
                  <a:lnTo>
                    <a:pt x="525" y="324"/>
                  </a:lnTo>
                  <a:lnTo>
                    <a:pt x="526" y="325"/>
                  </a:lnTo>
                  <a:lnTo>
                    <a:pt x="526" y="323"/>
                  </a:lnTo>
                  <a:lnTo>
                    <a:pt x="528" y="325"/>
                  </a:lnTo>
                  <a:lnTo>
                    <a:pt x="528" y="326"/>
                  </a:lnTo>
                  <a:lnTo>
                    <a:pt x="529" y="326"/>
                  </a:lnTo>
                  <a:lnTo>
                    <a:pt x="529" y="324"/>
                  </a:lnTo>
                  <a:lnTo>
                    <a:pt x="530" y="325"/>
                  </a:lnTo>
                  <a:lnTo>
                    <a:pt x="530" y="325"/>
                  </a:lnTo>
                  <a:lnTo>
                    <a:pt x="531" y="325"/>
                  </a:lnTo>
                  <a:lnTo>
                    <a:pt x="531" y="324"/>
                  </a:lnTo>
                  <a:lnTo>
                    <a:pt x="533" y="324"/>
                  </a:lnTo>
                  <a:lnTo>
                    <a:pt x="533" y="324"/>
                  </a:lnTo>
                  <a:lnTo>
                    <a:pt x="534" y="324"/>
                  </a:lnTo>
                  <a:lnTo>
                    <a:pt x="534" y="324"/>
                  </a:lnTo>
                  <a:lnTo>
                    <a:pt x="535" y="324"/>
                  </a:lnTo>
                  <a:lnTo>
                    <a:pt x="535" y="325"/>
                  </a:lnTo>
                  <a:lnTo>
                    <a:pt x="536" y="325"/>
                  </a:lnTo>
                  <a:lnTo>
                    <a:pt x="536" y="324"/>
                  </a:lnTo>
                  <a:lnTo>
                    <a:pt x="538" y="325"/>
                  </a:lnTo>
                  <a:lnTo>
                    <a:pt x="538" y="326"/>
                  </a:lnTo>
                  <a:lnTo>
                    <a:pt x="539" y="326"/>
                  </a:lnTo>
                  <a:lnTo>
                    <a:pt x="539" y="328"/>
                  </a:lnTo>
                  <a:lnTo>
                    <a:pt x="540" y="328"/>
                  </a:lnTo>
                  <a:lnTo>
                    <a:pt x="540" y="329"/>
                  </a:lnTo>
                  <a:lnTo>
                    <a:pt x="542" y="329"/>
                  </a:lnTo>
                  <a:lnTo>
                    <a:pt x="542" y="329"/>
                  </a:lnTo>
                  <a:lnTo>
                    <a:pt x="543" y="329"/>
                  </a:lnTo>
                  <a:lnTo>
                    <a:pt x="543" y="332"/>
                  </a:lnTo>
                  <a:lnTo>
                    <a:pt x="544" y="332"/>
                  </a:lnTo>
                  <a:lnTo>
                    <a:pt x="544" y="330"/>
                  </a:lnTo>
                  <a:lnTo>
                    <a:pt x="545" y="332"/>
                  </a:lnTo>
                  <a:lnTo>
                    <a:pt x="545" y="332"/>
                  </a:lnTo>
                  <a:lnTo>
                    <a:pt x="547" y="332"/>
                  </a:lnTo>
                  <a:lnTo>
                    <a:pt x="547" y="333"/>
                  </a:lnTo>
                  <a:lnTo>
                    <a:pt x="548" y="334"/>
                  </a:lnTo>
                  <a:lnTo>
                    <a:pt x="548" y="335"/>
                  </a:lnTo>
                  <a:lnTo>
                    <a:pt x="549" y="335"/>
                  </a:lnTo>
                  <a:lnTo>
                    <a:pt x="549" y="337"/>
                  </a:lnTo>
                  <a:lnTo>
                    <a:pt x="551" y="337"/>
                  </a:lnTo>
                  <a:lnTo>
                    <a:pt x="551" y="338"/>
                  </a:lnTo>
                  <a:lnTo>
                    <a:pt x="552" y="338"/>
                  </a:lnTo>
                  <a:lnTo>
                    <a:pt x="552" y="338"/>
                  </a:lnTo>
                  <a:lnTo>
                    <a:pt x="553" y="339"/>
                  </a:lnTo>
                  <a:lnTo>
                    <a:pt x="553" y="340"/>
                  </a:lnTo>
                  <a:lnTo>
                    <a:pt x="554" y="340"/>
                  </a:lnTo>
                  <a:lnTo>
                    <a:pt x="554" y="342"/>
                  </a:lnTo>
                  <a:lnTo>
                    <a:pt x="556" y="343"/>
                  </a:lnTo>
                  <a:lnTo>
                    <a:pt x="556" y="343"/>
                  </a:lnTo>
                  <a:lnTo>
                    <a:pt x="557" y="343"/>
                  </a:lnTo>
                  <a:lnTo>
                    <a:pt x="557" y="344"/>
                  </a:lnTo>
                  <a:lnTo>
                    <a:pt x="558" y="344"/>
                  </a:lnTo>
                  <a:lnTo>
                    <a:pt x="558" y="346"/>
                  </a:lnTo>
                  <a:lnTo>
                    <a:pt x="560" y="346"/>
                  </a:lnTo>
                  <a:lnTo>
                    <a:pt x="560" y="347"/>
                  </a:lnTo>
                  <a:lnTo>
                    <a:pt x="561" y="347"/>
                  </a:lnTo>
                  <a:lnTo>
                    <a:pt x="561" y="349"/>
                  </a:lnTo>
                  <a:lnTo>
                    <a:pt x="562" y="349"/>
                  </a:lnTo>
                  <a:lnTo>
                    <a:pt x="562" y="351"/>
                  </a:lnTo>
                  <a:lnTo>
                    <a:pt x="563" y="351"/>
                  </a:lnTo>
                  <a:lnTo>
                    <a:pt x="563" y="353"/>
                  </a:lnTo>
                  <a:lnTo>
                    <a:pt x="565" y="353"/>
                  </a:lnTo>
                  <a:lnTo>
                    <a:pt x="565" y="355"/>
                  </a:lnTo>
                  <a:lnTo>
                    <a:pt x="566" y="356"/>
                  </a:lnTo>
                  <a:lnTo>
                    <a:pt x="566" y="356"/>
                  </a:lnTo>
                  <a:lnTo>
                    <a:pt x="567" y="356"/>
                  </a:lnTo>
                  <a:lnTo>
                    <a:pt x="567" y="357"/>
                  </a:lnTo>
                  <a:lnTo>
                    <a:pt x="568" y="357"/>
                  </a:lnTo>
                  <a:lnTo>
                    <a:pt x="568" y="358"/>
                  </a:lnTo>
                  <a:lnTo>
                    <a:pt x="570" y="358"/>
                  </a:lnTo>
                  <a:lnTo>
                    <a:pt x="570" y="360"/>
                  </a:lnTo>
                  <a:lnTo>
                    <a:pt x="571" y="360"/>
                  </a:lnTo>
                  <a:lnTo>
                    <a:pt x="571" y="360"/>
                  </a:lnTo>
                  <a:lnTo>
                    <a:pt x="572" y="360"/>
                  </a:lnTo>
                  <a:lnTo>
                    <a:pt x="572" y="361"/>
                  </a:lnTo>
                  <a:lnTo>
                    <a:pt x="574" y="362"/>
                  </a:lnTo>
                  <a:lnTo>
                    <a:pt x="574" y="362"/>
                  </a:lnTo>
                  <a:lnTo>
                    <a:pt x="575" y="364"/>
                  </a:lnTo>
                  <a:lnTo>
                    <a:pt x="575" y="365"/>
                  </a:lnTo>
                  <a:lnTo>
                    <a:pt x="576" y="365"/>
                  </a:lnTo>
                  <a:lnTo>
                    <a:pt x="576" y="366"/>
                  </a:lnTo>
                  <a:lnTo>
                    <a:pt x="577" y="367"/>
                  </a:lnTo>
                  <a:lnTo>
                    <a:pt x="577" y="369"/>
                  </a:lnTo>
                  <a:lnTo>
                    <a:pt x="579" y="369"/>
                  </a:lnTo>
                  <a:lnTo>
                    <a:pt x="579" y="367"/>
                  </a:lnTo>
                  <a:lnTo>
                    <a:pt x="580" y="369"/>
                  </a:lnTo>
                  <a:lnTo>
                    <a:pt x="580" y="371"/>
                  </a:lnTo>
                  <a:lnTo>
                    <a:pt x="581" y="371"/>
                  </a:lnTo>
                  <a:lnTo>
                    <a:pt x="581" y="371"/>
                  </a:lnTo>
                  <a:lnTo>
                    <a:pt x="583" y="371"/>
                  </a:lnTo>
                  <a:lnTo>
                    <a:pt x="583" y="373"/>
                  </a:lnTo>
                  <a:lnTo>
                    <a:pt x="584" y="373"/>
                  </a:lnTo>
                  <a:lnTo>
                    <a:pt x="584" y="371"/>
                  </a:lnTo>
                  <a:lnTo>
                    <a:pt x="585" y="373"/>
                  </a:lnTo>
                  <a:lnTo>
                    <a:pt x="585" y="374"/>
                  </a:lnTo>
                  <a:lnTo>
                    <a:pt x="586" y="374"/>
                  </a:lnTo>
                  <a:lnTo>
                    <a:pt x="586" y="375"/>
                  </a:lnTo>
                  <a:lnTo>
                    <a:pt x="588" y="375"/>
                  </a:lnTo>
                  <a:lnTo>
                    <a:pt x="588" y="376"/>
                  </a:lnTo>
                  <a:lnTo>
                    <a:pt x="589" y="376"/>
                  </a:lnTo>
                  <a:lnTo>
                    <a:pt x="589" y="379"/>
                  </a:lnTo>
                  <a:lnTo>
                    <a:pt x="590" y="379"/>
                  </a:lnTo>
                  <a:lnTo>
                    <a:pt x="590" y="379"/>
                  </a:lnTo>
                  <a:lnTo>
                    <a:pt x="591" y="379"/>
                  </a:lnTo>
                  <a:lnTo>
                    <a:pt x="591" y="380"/>
                  </a:lnTo>
                  <a:lnTo>
                    <a:pt x="593" y="380"/>
                  </a:lnTo>
                  <a:lnTo>
                    <a:pt x="593" y="380"/>
                  </a:lnTo>
                  <a:lnTo>
                    <a:pt x="594" y="380"/>
                  </a:lnTo>
                  <a:lnTo>
                    <a:pt x="594" y="382"/>
                  </a:lnTo>
                  <a:lnTo>
                    <a:pt x="595" y="382"/>
                  </a:lnTo>
                  <a:lnTo>
                    <a:pt x="595" y="380"/>
                  </a:lnTo>
                  <a:lnTo>
                    <a:pt x="597" y="380"/>
                  </a:lnTo>
                  <a:lnTo>
                    <a:pt x="597" y="382"/>
                  </a:lnTo>
                  <a:lnTo>
                    <a:pt x="598" y="382"/>
                  </a:lnTo>
                  <a:lnTo>
                    <a:pt x="598" y="382"/>
                  </a:lnTo>
                  <a:lnTo>
                    <a:pt x="599" y="382"/>
                  </a:lnTo>
                  <a:lnTo>
                    <a:pt x="599" y="383"/>
                  </a:lnTo>
                  <a:lnTo>
                    <a:pt x="600" y="383"/>
                  </a:lnTo>
                  <a:lnTo>
                    <a:pt x="600" y="383"/>
                  </a:lnTo>
                  <a:lnTo>
                    <a:pt x="602" y="383"/>
                  </a:lnTo>
                  <a:lnTo>
                    <a:pt x="602" y="383"/>
                  </a:lnTo>
                  <a:lnTo>
                    <a:pt x="603" y="383"/>
                  </a:lnTo>
                  <a:lnTo>
                    <a:pt x="603" y="383"/>
                  </a:lnTo>
                  <a:lnTo>
                    <a:pt x="604" y="383"/>
                  </a:lnTo>
                  <a:lnTo>
                    <a:pt x="604" y="382"/>
                  </a:lnTo>
                  <a:lnTo>
                    <a:pt x="606" y="382"/>
                  </a:lnTo>
                  <a:lnTo>
                    <a:pt x="606" y="383"/>
                  </a:lnTo>
                  <a:lnTo>
                    <a:pt x="607" y="383"/>
                  </a:lnTo>
                  <a:lnTo>
                    <a:pt x="607" y="383"/>
                  </a:lnTo>
                  <a:lnTo>
                    <a:pt x="608" y="384"/>
                  </a:lnTo>
                  <a:lnTo>
                    <a:pt x="608" y="384"/>
                  </a:lnTo>
                  <a:lnTo>
                    <a:pt x="609" y="384"/>
                  </a:lnTo>
                  <a:lnTo>
                    <a:pt x="609" y="385"/>
                  </a:lnTo>
                  <a:lnTo>
                    <a:pt x="611" y="385"/>
                  </a:lnTo>
                  <a:lnTo>
                    <a:pt x="611" y="388"/>
                  </a:lnTo>
                  <a:lnTo>
                    <a:pt x="612" y="388"/>
                  </a:lnTo>
                  <a:lnTo>
                    <a:pt x="612" y="388"/>
                  </a:lnTo>
                  <a:lnTo>
                    <a:pt x="613" y="389"/>
                  </a:lnTo>
                  <a:lnTo>
                    <a:pt x="613" y="391"/>
                  </a:lnTo>
                  <a:lnTo>
                    <a:pt x="615" y="391"/>
                  </a:lnTo>
                  <a:lnTo>
                    <a:pt x="615" y="391"/>
                  </a:lnTo>
                  <a:lnTo>
                    <a:pt x="616" y="391"/>
                  </a:lnTo>
                  <a:lnTo>
                    <a:pt x="616" y="389"/>
                  </a:lnTo>
                  <a:lnTo>
                    <a:pt x="617" y="391"/>
                  </a:lnTo>
                  <a:lnTo>
                    <a:pt x="617" y="392"/>
                  </a:lnTo>
                  <a:lnTo>
                    <a:pt x="618" y="392"/>
                  </a:lnTo>
                  <a:lnTo>
                    <a:pt x="618" y="391"/>
                  </a:lnTo>
                  <a:lnTo>
                    <a:pt x="620" y="392"/>
                  </a:lnTo>
                  <a:lnTo>
                    <a:pt x="620" y="394"/>
                  </a:lnTo>
                  <a:lnTo>
                    <a:pt x="621" y="394"/>
                  </a:lnTo>
                  <a:lnTo>
                    <a:pt x="621" y="396"/>
                  </a:lnTo>
                  <a:lnTo>
                    <a:pt x="622" y="396"/>
                  </a:lnTo>
                  <a:lnTo>
                    <a:pt x="622" y="396"/>
                  </a:lnTo>
                  <a:lnTo>
                    <a:pt x="623" y="396"/>
                  </a:lnTo>
                  <a:lnTo>
                    <a:pt x="623" y="397"/>
                  </a:lnTo>
                  <a:lnTo>
                    <a:pt x="625" y="398"/>
                  </a:lnTo>
                  <a:lnTo>
                    <a:pt x="625" y="400"/>
                  </a:lnTo>
                  <a:lnTo>
                    <a:pt x="626" y="400"/>
                  </a:lnTo>
                  <a:lnTo>
                    <a:pt x="626" y="401"/>
                  </a:lnTo>
                  <a:lnTo>
                    <a:pt x="627" y="401"/>
                  </a:lnTo>
                  <a:lnTo>
                    <a:pt x="627" y="403"/>
                  </a:lnTo>
                  <a:lnTo>
                    <a:pt x="629" y="403"/>
                  </a:lnTo>
                  <a:lnTo>
                    <a:pt x="629" y="405"/>
                  </a:lnTo>
                  <a:lnTo>
                    <a:pt x="630" y="405"/>
                  </a:lnTo>
                  <a:lnTo>
                    <a:pt x="630" y="406"/>
                  </a:lnTo>
                  <a:lnTo>
                    <a:pt x="631" y="406"/>
                  </a:lnTo>
                  <a:lnTo>
                    <a:pt x="631" y="405"/>
                  </a:lnTo>
                  <a:lnTo>
                    <a:pt x="632" y="406"/>
                  </a:lnTo>
                  <a:lnTo>
                    <a:pt x="632" y="407"/>
                  </a:lnTo>
                  <a:lnTo>
                    <a:pt x="634" y="407"/>
                  </a:lnTo>
                  <a:lnTo>
                    <a:pt x="634" y="407"/>
                  </a:lnTo>
                  <a:lnTo>
                    <a:pt x="635" y="407"/>
                  </a:lnTo>
                  <a:lnTo>
                    <a:pt x="635" y="410"/>
                  </a:lnTo>
                  <a:lnTo>
                    <a:pt x="636" y="411"/>
                  </a:lnTo>
                  <a:lnTo>
                    <a:pt x="636" y="409"/>
                  </a:lnTo>
                  <a:lnTo>
                    <a:pt x="638" y="410"/>
                  </a:lnTo>
                  <a:lnTo>
                    <a:pt x="638" y="411"/>
                  </a:lnTo>
                  <a:lnTo>
                    <a:pt x="639" y="411"/>
                  </a:lnTo>
                  <a:lnTo>
                    <a:pt x="639" y="410"/>
                  </a:lnTo>
                  <a:lnTo>
                    <a:pt x="640" y="411"/>
                  </a:lnTo>
                  <a:lnTo>
                    <a:pt x="640" y="412"/>
                  </a:lnTo>
                  <a:lnTo>
                    <a:pt x="641" y="412"/>
                  </a:lnTo>
                  <a:lnTo>
                    <a:pt x="641" y="411"/>
                  </a:lnTo>
                  <a:lnTo>
                    <a:pt x="643" y="412"/>
                  </a:lnTo>
                  <a:lnTo>
                    <a:pt x="643" y="414"/>
                  </a:lnTo>
                  <a:lnTo>
                    <a:pt x="644" y="415"/>
                  </a:lnTo>
                  <a:lnTo>
                    <a:pt x="644" y="412"/>
                  </a:lnTo>
                  <a:lnTo>
                    <a:pt x="645" y="414"/>
                  </a:lnTo>
                  <a:lnTo>
                    <a:pt x="645" y="415"/>
                  </a:lnTo>
                  <a:lnTo>
                    <a:pt x="647" y="415"/>
                  </a:lnTo>
                  <a:lnTo>
                    <a:pt x="647" y="416"/>
                  </a:lnTo>
                  <a:lnTo>
                    <a:pt x="648" y="416"/>
                  </a:lnTo>
                  <a:lnTo>
                    <a:pt x="648" y="416"/>
                  </a:lnTo>
                  <a:lnTo>
                    <a:pt x="649" y="416"/>
                  </a:lnTo>
                  <a:lnTo>
                    <a:pt x="649" y="416"/>
                  </a:lnTo>
                  <a:lnTo>
                    <a:pt x="650" y="416"/>
                  </a:lnTo>
                  <a:lnTo>
                    <a:pt x="650" y="415"/>
                  </a:lnTo>
                  <a:lnTo>
                    <a:pt x="652" y="416"/>
                  </a:lnTo>
                  <a:lnTo>
                    <a:pt x="652" y="416"/>
                  </a:lnTo>
                  <a:lnTo>
                    <a:pt x="653" y="416"/>
                  </a:lnTo>
                  <a:lnTo>
                    <a:pt x="653" y="417"/>
                  </a:lnTo>
                  <a:lnTo>
                    <a:pt x="654" y="417"/>
                  </a:lnTo>
                  <a:lnTo>
                    <a:pt x="654" y="416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5"/>
            <p:cNvSpPr>
              <a:spLocks/>
            </p:cNvSpPr>
            <p:nvPr/>
          </p:nvSpPr>
          <p:spPr bwMode="auto">
            <a:xfrm>
              <a:off x="4575068" y="1356035"/>
              <a:ext cx="712595" cy="201966"/>
            </a:xfrm>
            <a:custGeom>
              <a:avLst/>
              <a:gdLst/>
              <a:ahLst/>
              <a:cxnLst>
                <a:cxn ang="0">
                  <a:pos x="11" y="95"/>
                </a:cxn>
                <a:cxn ang="0">
                  <a:pos x="21" y="98"/>
                </a:cxn>
                <a:cxn ang="0">
                  <a:pos x="32" y="98"/>
                </a:cxn>
                <a:cxn ang="0">
                  <a:pos x="43" y="98"/>
                </a:cxn>
                <a:cxn ang="0">
                  <a:pos x="54" y="98"/>
                </a:cxn>
                <a:cxn ang="0">
                  <a:pos x="64" y="94"/>
                </a:cxn>
                <a:cxn ang="0">
                  <a:pos x="76" y="91"/>
                </a:cxn>
                <a:cxn ang="0">
                  <a:pos x="86" y="87"/>
                </a:cxn>
                <a:cxn ang="0">
                  <a:pos x="98" y="85"/>
                </a:cxn>
                <a:cxn ang="0">
                  <a:pos x="108" y="82"/>
                </a:cxn>
                <a:cxn ang="0">
                  <a:pos x="119" y="82"/>
                </a:cxn>
                <a:cxn ang="0">
                  <a:pos x="130" y="80"/>
                </a:cxn>
                <a:cxn ang="0">
                  <a:pos x="141" y="78"/>
                </a:cxn>
                <a:cxn ang="0">
                  <a:pos x="151" y="78"/>
                </a:cxn>
                <a:cxn ang="0">
                  <a:pos x="163" y="72"/>
                </a:cxn>
                <a:cxn ang="0">
                  <a:pos x="173" y="69"/>
                </a:cxn>
                <a:cxn ang="0">
                  <a:pos x="185" y="63"/>
                </a:cxn>
                <a:cxn ang="0">
                  <a:pos x="195" y="60"/>
                </a:cxn>
                <a:cxn ang="0">
                  <a:pos x="206" y="53"/>
                </a:cxn>
                <a:cxn ang="0">
                  <a:pos x="217" y="48"/>
                </a:cxn>
                <a:cxn ang="0">
                  <a:pos x="228" y="50"/>
                </a:cxn>
                <a:cxn ang="0">
                  <a:pos x="238" y="49"/>
                </a:cxn>
                <a:cxn ang="0">
                  <a:pos x="250" y="53"/>
                </a:cxn>
                <a:cxn ang="0">
                  <a:pos x="260" y="53"/>
                </a:cxn>
                <a:cxn ang="0">
                  <a:pos x="272" y="55"/>
                </a:cxn>
                <a:cxn ang="0">
                  <a:pos x="282" y="58"/>
                </a:cxn>
                <a:cxn ang="0">
                  <a:pos x="294" y="60"/>
                </a:cxn>
                <a:cxn ang="0">
                  <a:pos x="304" y="59"/>
                </a:cxn>
                <a:cxn ang="0">
                  <a:pos x="315" y="63"/>
                </a:cxn>
                <a:cxn ang="0">
                  <a:pos x="326" y="63"/>
                </a:cxn>
                <a:cxn ang="0">
                  <a:pos x="337" y="62"/>
                </a:cxn>
                <a:cxn ang="0">
                  <a:pos x="347" y="63"/>
                </a:cxn>
                <a:cxn ang="0">
                  <a:pos x="359" y="66"/>
                </a:cxn>
                <a:cxn ang="0">
                  <a:pos x="369" y="68"/>
                </a:cxn>
                <a:cxn ang="0">
                  <a:pos x="381" y="64"/>
                </a:cxn>
                <a:cxn ang="0">
                  <a:pos x="391" y="68"/>
                </a:cxn>
                <a:cxn ang="0">
                  <a:pos x="402" y="68"/>
                </a:cxn>
                <a:cxn ang="0">
                  <a:pos x="413" y="72"/>
                </a:cxn>
                <a:cxn ang="0">
                  <a:pos x="424" y="76"/>
                </a:cxn>
                <a:cxn ang="0">
                  <a:pos x="434" y="78"/>
                </a:cxn>
                <a:cxn ang="0">
                  <a:pos x="446" y="81"/>
                </a:cxn>
                <a:cxn ang="0">
                  <a:pos x="456" y="84"/>
                </a:cxn>
                <a:cxn ang="0">
                  <a:pos x="468" y="84"/>
                </a:cxn>
                <a:cxn ang="0">
                  <a:pos x="478" y="76"/>
                </a:cxn>
                <a:cxn ang="0">
                  <a:pos x="489" y="72"/>
                </a:cxn>
                <a:cxn ang="0">
                  <a:pos x="500" y="69"/>
                </a:cxn>
                <a:cxn ang="0">
                  <a:pos x="511" y="64"/>
                </a:cxn>
                <a:cxn ang="0">
                  <a:pos x="521" y="58"/>
                </a:cxn>
                <a:cxn ang="0">
                  <a:pos x="533" y="50"/>
                </a:cxn>
                <a:cxn ang="0">
                  <a:pos x="543" y="46"/>
                </a:cxn>
                <a:cxn ang="0">
                  <a:pos x="555" y="39"/>
                </a:cxn>
                <a:cxn ang="0">
                  <a:pos x="565" y="37"/>
                </a:cxn>
                <a:cxn ang="0">
                  <a:pos x="576" y="37"/>
                </a:cxn>
                <a:cxn ang="0">
                  <a:pos x="587" y="30"/>
                </a:cxn>
                <a:cxn ang="0">
                  <a:pos x="598" y="18"/>
                </a:cxn>
                <a:cxn ang="0">
                  <a:pos x="608" y="9"/>
                </a:cxn>
                <a:cxn ang="0">
                  <a:pos x="620" y="1"/>
                </a:cxn>
                <a:cxn ang="0">
                  <a:pos x="630" y="1"/>
                </a:cxn>
                <a:cxn ang="0">
                  <a:pos x="642" y="14"/>
                </a:cxn>
                <a:cxn ang="0">
                  <a:pos x="652" y="24"/>
                </a:cxn>
              </a:cxnLst>
              <a:rect l="0" t="0" r="r" b="b"/>
              <a:pathLst>
                <a:path w="654" h="99">
                  <a:moveTo>
                    <a:pt x="0" y="92"/>
                  </a:moveTo>
                  <a:lnTo>
                    <a:pt x="0" y="94"/>
                  </a:lnTo>
                  <a:lnTo>
                    <a:pt x="2" y="94"/>
                  </a:lnTo>
                  <a:lnTo>
                    <a:pt x="2" y="92"/>
                  </a:lnTo>
                  <a:lnTo>
                    <a:pt x="3" y="94"/>
                  </a:lnTo>
                  <a:lnTo>
                    <a:pt x="3" y="94"/>
                  </a:lnTo>
                  <a:lnTo>
                    <a:pt x="4" y="95"/>
                  </a:lnTo>
                  <a:lnTo>
                    <a:pt x="4" y="95"/>
                  </a:lnTo>
                  <a:lnTo>
                    <a:pt x="6" y="95"/>
                  </a:lnTo>
                  <a:lnTo>
                    <a:pt x="6" y="94"/>
                  </a:lnTo>
                  <a:lnTo>
                    <a:pt x="7" y="95"/>
                  </a:lnTo>
                  <a:lnTo>
                    <a:pt x="7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11" y="95"/>
                  </a:lnTo>
                  <a:lnTo>
                    <a:pt x="11" y="96"/>
                  </a:lnTo>
                  <a:lnTo>
                    <a:pt x="12" y="96"/>
                  </a:lnTo>
                  <a:lnTo>
                    <a:pt x="12" y="95"/>
                  </a:lnTo>
                  <a:lnTo>
                    <a:pt x="13" y="96"/>
                  </a:lnTo>
                  <a:lnTo>
                    <a:pt x="13" y="96"/>
                  </a:lnTo>
                  <a:lnTo>
                    <a:pt x="15" y="96"/>
                  </a:lnTo>
                  <a:lnTo>
                    <a:pt x="15" y="98"/>
                  </a:lnTo>
                  <a:lnTo>
                    <a:pt x="16" y="98"/>
                  </a:lnTo>
                  <a:lnTo>
                    <a:pt x="16" y="96"/>
                  </a:lnTo>
                  <a:lnTo>
                    <a:pt x="17" y="98"/>
                  </a:lnTo>
                  <a:lnTo>
                    <a:pt x="17" y="98"/>
                  </a:lnTo>
                  <a:lnTo>
                    <a:pt x="18" y="98"/>
                  </a:lnTo>
                  <a:lnTo>
                    <a:pt x="18" y="98"/>
                  </a:lnTo>
                  <a:lnTo>
                    <a:pt x="20" y="98"/>
                  </a:lnTo>
                  <a:lnTo>
                    <a:pt x="20" y="96"/>
                  </a:lnTo>
                  <a:lnTo>
                    <a:pt x="21" y="98"/>
                  </a:lnTo>
                  <a:lnTo>
                    <a:pt x="21" y="98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4" y="98"/>
                  </a:lnTo>
                  <a:lnTo>
                    <a:pt x="24" y="98"/>
                  </a:lnTo>
                  <a:lnTo>
                    <a:pt x="25" y="98"/>
                  </a:lnTo>
                  <a:lnTo>
                    <a:pt x="25" y="98"/>
                  </a:lnTo>
                  <a:lnTo>
                    <a:pt x="26" y="98"/>
                  </a:lnTo>
                  <a:lnTo>
                    <a:pt x="26" y="99"/>
                  </a:lnTo>
                  <a:lnTo>
                    <a:pt x="27" y="99"/>
                  </a:lnTo>
                  <a:lnTo>
                    <a:pt x="27" y="98"/>
                  </a:lnTo>
                  <a:lnTo>
                    <a:pt x="29" y="99"/>
                  </a:lnTo>
                  <a:lnTo>
                    <a:pt x="29" y="99"/>
                  </a:lnTo>
                  <a:lnTo>
                    <a:pt x="30" y="99"/>
                  </a:lnTo>
                  <a:lnTo>
                    <a:pt x="30" y="98"/>
                  </a:lnTo>
                  <a:lnTo>
                    <a:pt x="31" y="98"/>
                  </a:lnTo>
                  <a:lnTo>
                    <a:pt x="31" y="98"/>
                  </a:lnTo>
                  <a:lnTo>
                    <a:pt x="32" y="98"/>
                  </a:lnTo>
                  <a:lnTo>
                    <a:pt x="32" y="96"/>
                  </a:lnTo>
                  <a:lnTo>
                    <a:pt x="34" y="96"/>
                  </a:lnTo>
                  <a:lnTo>
                    <a:pt x="34" y="98"/>
                  </a:lnTo>
                  <a:lnTo>
                    <a:pt x="35" y="96"/>
                  </a:lnTo>
                  <a:lnTo>
                    <a:pt x="35" y="96"/>
                  </a:lnTo>
                  <a:lnTo>
                    <a:pt x="36" y="96"/>
                  </a:lnTo>
                  <a:lnTo>
                    <a:pt x="36" y="98"/>
                  </a:lnTo>
                  <a:lnTo>
                    <a:pt x="38" y="98"/>
                  </a:lnTo>
                  <a:lnTo>
                    <a:pt x="38" y="98"/>
                  </a:lnTo>
                  <a:lnTo>
                    <a:pt x="39" y="98"/>
                  </a:lnTo>
                  <a:lnTo>
                    <a:pt x="39" y="96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41" y="98"/>
                  </a:lnTo>
                  <a:lnTo>
                    <a:pt x="41" y="98"/>
                  </a:lnTo>
                  <a:lnTo>
                    <a:pt x="43" y="98"/>
                  </a:lnTo>
                  <a:lnTo>
                    <a:pt x="43" y="98"/>
                  </a:lnTo>
                  <a:lnTo>
                    <a:pt x="44" y="98"/>
                  </a:lnTo>
                  <a:lnTo>
                    <a:pt x="44" y="96"/>
                  </a:lnTo>
                  <a:lnTo>
                    <a:pt x="45" y="96"/>
                  </a:lnTo>
                  <a:lnTo>
                    <a:pt x="45" y="98"/>
                  </a:lnTo>
                  <a:lnTo>
                    <a:pt x="47" y="98"/>
                  </a:lnTo>
                  <a:lnTo>
                    <a:pt x="47" y="96"/>
                  </a:lnTo>
                  <a:lnTo>
                    <a:pt x="48" y="98"/>
                  </a:lnTo>
                  <a:lnTo>
                    <a:pt x="48" y="98"/>
                  </a:lnTo>
                  <a:lnTo>
                    <a:pt x="49" y="98"/>
                  </a:lnTo>
                  <a:lnTo>
                    <a:pt x="49" y="98"/>
                  </a:lnTo>
                  <a:lnTo>
                    <a:pt x="50" y="98"/>
                  </a:lnTo>
                  <a:lnTo>
                    <a:pt x="50" y="98"/>
                  </a:lnTo>
                  <a:lnTo>
                    <a:pt x="52" y="98"/>
                  </a:lnTo>
                  <a:lnTo>
                    <a:pt x="52" y="99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55" y="98"/>
                  </a:lnTo>
                  <a:lnTo>
                    <a:pt x="55" y="96"/>
                  </a:lnTo>
                  <a:lnTo>
                    <a:pt x="57" y="96"/>
                  </a:lnTo>
                  <a:lnTo>
                    <a:pt x="57" y="96"/>
                  </a:lnTo>
                  <a:lnTo>
                    <a:pt x="58" y="96"/>
                  </a:lnTo>
                  <a:lnTo>
                    <a:pt x="58" y="95"/>
                  </a:lnTo>
                  <a:lnTo>
                    <a:pt x="59" y="95"/>
                  </a:lnTo>
                  <a:lnTo>
                    <a:pt x="59" y="96"/>
                  </a:lnTo>
                  <a:lnTo>
                    <a:pt x="61" y="95"/>
                  </a:lnTo>
                  <a:lnTo>
                    <a:pt x="61" y="95"/>
                  </a:lnTo>
                  <a:lnTo>
                    <a:pt x="62" y="95"/>
                  </a:lnTo>
                  <a:lnTo>
                    <a:pt x="62" y="94"/>
                  </a:lnTo>
                  <a:lnTo>
                    <a:pt x="63" y="94"/>
                  </a:lnTo>
                  <a:lnTo>
                    <a:pt x="63" y="95"/>
                  </a:lnTo>
                  <a:lnTo>
                    <a:pt x="64" y="94"/>
                  </a:lnTo>
                  <a:lnTo>
                    <a:pt x="64" y="94"/>
                  </a:lnTo>
                  <a:lnTo>
                    <a:pt x="66" y="94"/>
                  </a:lnTo>
                  <a:lnTo>
                    <a:pt x="66" y="92"/>
                  </a:lnTo>
                  <a:lnTo>
                    <a:pt x="67" y="92"/>
                  </a:lnTo>
                  <a:lnTo>
                    <a:pt x="67" y="94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70" y="92"/>
                  </a:lnTo>
                  <a:lnTo>
                    <a:pt x="70" y="92"/>
                  </a:lnTo>
                  <a:lnTo>
                    <a:pt x="71" y="92"/>
                  </a:lnTo>
                  <a:lnTo>
                    <a:pt x="71" y="92"/>
                  </a:lnTo>
                  <a:lnTo>
                    <a:pt x="72" y="92"/>
                  </a:lnTo>
                  <a:lnTo>
                    <a:pt x="72" y="91"/>
                  </a:lnTo>
                  <a:lnTo>
                    <a:pt x="73" y="91"/>
                  </a:lnTo>
                  <a:lnTo>
                    <a:pt x="73" y="91"/>
                  </a:lnTo>
                  <a:lnTo>
                    <a:pt x="75" y="91"/>
                  </a:lnTo>
                  <a:lnTo>
                    <a:pt x="75" y="91"/>
                  </a:lnTo>
                  <a:lnTo>
                    <a:pt x="76" y="91"/>
                  </a:lnTo>
                  <a:lnTo>
                    <a:pt x="76" y="91"/>
                  </a:lnTo>
                  <a:lnTo>
                    <a:pt x="77" y="91"/>
                  </a:lnTo>
                  <a:lnTo>
                    <a:pt x="77" y="90"/>
                  </a:lnTo>
                  <a:lnTo>
                    <a:pt x="79" y="90"/>
                  </a:lnTo>
                  <a:lnTo>
                    <a:pt x="79" y="89"/>
                  </a:lnTo>
                  <a:lnTo>
                    <a:pt x="80" y="89"/>
                  </a:lnTo>
                  <a:lnTo>
                    <a:pt x="80" y="90"/>
                  </a:lnTo>
                  <a:lnTo>
                    <a:pt x="81" y="90"/>
                  </a:lnTo>
                  <a:lnTo>
                    <a:pt x="81" y="89"/>
                  </a:lnTo>
                  <a:lnTo>
                    <a:pt x="82" y="89"/>
                  </a:lnTo>
                  <a:lnTo>
                    <a:pt x="82" y="90"/>
                  </a:lnTo>
                  <a:lnTo>
                    <a:pt x="84" y="89"/>
                  </a:lnTo>
                  <a:lnTo>
                    <a:pt x="84" y="87"/>
                  </a:lnTo>
                  <a:lnTo>
                    <a:pt x="85" y="89"/>
                  </a:lnTo>
                  <a:lnTo>
                    <a:pt x="85" y="86"/>
                  </a:lnTo>
                  <a:lnTo>
                    <a:pt x="86" y="86"/>
                  </a:lnTo>
                  <a:lnTo>
                    <a:pt x="86" y="87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9" y="86"/>
                  </a:lnTo>
                  <a:lnTo>
                    <a:pt x="89" y="86"/>
                  </a:lnTo>
                  <a:lnTo>
                    <a:pt x="90" y="86"/>
                  </a:lnTo>
                  <a:lnTo>
                    <a:pt x="90" y="87"/>
                  </a:lnTo>
                  <a:lnTo>
                    <a:pt x="91" y="87"/>
                  </a:lnTo>
                  <a:lnTo>
                    <a:pt x="91" y="86"/>
                  </a:lnTo>
                  <a:lnTo>
                    <a:pt x="93" y="86"/>
                  </a:lnTo>
                  <a:lnTo>
                    <a:pt x="93" y="87"/>
                  </a:lnTo>
                  <a:lnTo>
                    <a:pt x="94" y="86"/>
                  </a:lnTo>
                  <a:lnTo>
                    <a:pt x="94" y="85"/>
                  </a:lnTo>
                  <a:lnTo>
                    <a:pt x="95" y="85"/>
                  </a:lnTo>
                  <a:lnTo>
                    <a:pt x="95" y="86"/>
                  </a:lnTo>
                  <a:lnTo>
                    <a:pt x="96" y="85"/>
                  </a:lnTo>
                  <a:lnTo>
                    <a:pt x="96" y="85"/>
                  </a:lnTo>
                  <a:lnTo>
                    <a:pt x="98" y="85"/>
                  </a:lnTo>
                  <a:lnTo>
                    <a:pt x="98" y="85"/>
                  </a:lnTo>
                  <a:lnTo>
                    <a:pt x="99" y="85"/>
                  </a:lnTo>
                  <a:lnTo>
                    <a:pt x="99" y="84"/>
                  </a:lnTo>
                  <a:lnTo>
                    <a:pt x="100" y="84"/>
                  </a:lnTo>
                  <a:lnTo>
                    <a:pt x="100" y="85"/>
                  </a:lnTo>
                  <a:lnTo>
                    <a:pt x="102" y="85"/>
                  </a:lnTo>
                  <a:lnTo>
                    <a:pt x="102" y="85"/>
                  </a:lnTo>
                  <a:lnTo>
                    <a:pt x="103" y="85"/>
                  </a:lnTo>
                  <a:lnTo>
                    <a:pt x="103" y="84"/>
                  </a:lnTo>
                  <a:lnTo>
                    <a:pt x="104" y="84"/>
                  </a:lnTo>
                  <a:lnTo>
                    <a:pt x="104" y="84"/>
                  </a:lnTo>
                  <a:lnTo>
                    <a:pt x="105" y="82"/>
                  </a:lnTo>
                  <a:lnTo>
                    <a:pt x="105" y="82"/>
                  </a:lnTo>
                  <a:lnTo>
                    <a:pt x="107" y="82"/>
                  </a:lnTo>
                  <a:lnTo>
                    <a:pt x="107" y="84"/>
                  </a:lnTo>
                  <a:lnTo>
                    <a:pt x="108" y="84"/>
                  </a:lnTo>
                  <a:lnTo>
                    <a:pt x="108" y="82"/>
                  </a:lnTo>
                  <a:lnTo>
                    <a:pt x="109" y="82"/>
                  </a:lnTo>
                  <a:lnTo>
                    <a:pt x="109" y="82"/>
                  </a:lnTo>
                  <a:lnTo>
                    <a:pt x="111" y="82"/>
                  </a:lnTo>
                  <a:lnTo>
                    <a:pt x="111" y="81"/>
                  </a:lnTo>
                  <a:lnTo>
                    <a:pt x="112" y="81"/>
                  </a:lnTo>
                  <a:lnTo>
                    <a:pt x="112" y="82"/>
                  </a:lnTo>
                  <a:lnTo>
                    <a:pt x="113" y="82"/>
                  </a:lnTo>
                  <a:lnTo>
                    <a:pt x="113" y="81"/>
                  </a:lnTo>
                  <a:lnTo>
                    <a:pt x="114" y="81"/>
                  </a:lnTo>
                  <a:lnTo>
                    <a:pt x="114" y="82"/>
                  </a:lnTo>
                  <a:lnTo>
                    <a:pt x="116" y="82"/>
                  </a:lnTo>
                  <a:lnTo>
                    <a:pt x="116" y="81"/>
                  </a:lnTo>
                  <a:lnTo>
                    <a:pt x="117" y="82"/>
                  </a:lnTo>
                  <a:lnTo>
                    <a:pt x="117" y="82"/>
                  </a:lnTo>
                  <a:lnTo>
                    <a:pt x="118" y="82"/>
                  </a:lnTo>
                  <a:lnTo>
                    <a:pt x="118" y="81"/>
                  </a:lnTo>
                  <a:lnTo>
                    <a:pt x="119" y="82"/>
                  </a:lnTo>
                  <a:lnTo>
                    <a:pt x="119" y="82"/>
                  </a:lnTo>
                  <a:lnTo>
                    <a:pt x="121" y="82"/>
                  </a:lnTo>
                  <a:lnTo>
                    <a:pt x="121" y="81"/>
                  </a:lnTo>
                  <a:lnTo>
                    <a:pt x="122" y="81"/>
                  </a:lnTo>
                  <a:lnTo>
                    <a:pt x="122" y="81"/>
                  </a:lnTo>
                  <a:lnTo>
                    <a:pt x="123" y="81"/>
                  </a:lnTo>
                  <a:lnTo>
                    <a:pt x="123" y="81"/>
                  </a:lnTo>
                  <a:lnTo>
                    <a:pt x="125" y="81"/>
                  </a:lnTo>
                  <a:lnTo>
                    <a:pt x="125" y="80"/>
                  </a:lnTo>
                  <a:lnTo>
                    <a:pt x="126" y="80"/>
                  </a:lnTo>
                  <a:lnTo>
                    <a:pt x="126" y="81"/>
                  </a:lnTo>
                  <a:lnTo>
                    <a:pt x="127" y="81"/>
                  </a:lnTo>
                  <a:lnTo>
                    <a:pt x="127" y="80"/>
                  </a:lnTo>
                  <a:lnTo>
                    <a:pt x="128" y="80"/>
                  </a:lnTo>
                  <a:lnTo>
                    <a:pt x="128" y="81"/>
                  </a:lnTo>
                  <a:lnTo>
                    <a:pt x="130" y="81"/>
                  </a:lnTo>
                  <a:lnTo>
                    <a:pt x="130" y="80"/>
                  </a:lnTo>
                  <a:lnTo>
                    <a:pt x="131" y="80"/>
                  </a:lnTo>
                  <a:lnTo>
                    <a:pt x="131" y="80"/>
                  </a:lnTo>
                  <a:lnTo>
                    <a:pt x="132" y="80"/>
                  </a:lnTo>
                  <a:lnTo>
                    <a:pt x="132" y="80"/>
                  </a:lnTo>
                  <a:lnTo>
                    <a:pt x="134" y="80"/>
                  </a:lnTo>
                  <a:lnTo>
                    <a:pt x="134" y="80"/>
                  </a:lnTo>
                  <a:lnTo>
                    <a:pt x="135" y="80"/>
                  </a:lnTo>
                  <a:lnTo>
                    <a:pt x="135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7" y="78"/>
                  </a:lnTo>
                  <a:lnTo>
                    <a:pt x="137" y="80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40" y="78"/>
                  </a:lnTo>
                  <a:lnTo>
                    <a:pt x="140" y="78"/>
                  </a:lnTo>
                  <a:lnTo>
                    <a:pt x="141" y="78"/>
                  </a:lnTo>
                  <a:lnTo>
                    <a:pt x="141" y="77"/>
                  </a:lnTo>
                  <a:lnTo>
                    <a:pt x="143" y="78"/>
                  </a:lnTo>
                  <a:lnTo>
                    <a:pt x="143" y="78"/>
                  </a:lnTo>
                  <a:lnTo>
                    <a:pt x="144" y="78"/>
                  </a:lnTo>
                  <a:lnTo>
                    <a:pt x="144" y="78"/>
                  </a:lnTo>
                  <a:lnTo>
                    <a:pt x="145" y="78"/>
                  </a:lnTo>
                  <a:lnTo>
                    <a:pt x="145" y="80"/>
                  </a:lnTo>
                  <a:lnTo>
                    <a:pt x="146" y="80"/>
                  </a:lnTo>
                  <a:lnTo>
                    <a:pt x="146" y="78"/>
                  </a:lnTo>
                  <a:lnTo>
                    <a:pt x="148" y="78"/>
                  </a:lnTo>
                  <a:lnTo>
                    <a:pt x="148" y="78"/>
                  </a:lnTo>
                  <a:lnTo>
                    <a:pt x="149" y="78"/>
                  </a:lnTo>
                  <a:lnTo>
                    <a:pt x="149" y="80"/>
                  </a:lnTo>
                  <a:lnTo>
                    <a:pt x="150" y="80"/>
                  </a:lnTo>
                  <a:lnTo>
                    <a:pt x="150" y="78"/>
                  </a:lnTo>
                  <a:lnTo>
                    <a:pt x="151" y="78"/>
                  </a:lnTo>
                  <a:lnTo>
                    <a:pt x="151" y="78"/>
                  </a:lnTo>
                  <a:lnTo>
                    <a:pt x="153" y="78"/>
                  </a:lnTo>
                  <a:lnTo>
                    <a:pt x="153" y="78"/>
                  </a:lnTo>
                  <a:lnTo>
                    <a:pt x="154" y="78"/>
                  </a:lnTo>
                  <a:lnTo>
                    <a:pt x="154" y="76"/>
                  </a:lnTo>
                  <a:lnTo>
                    <a:pt x="155" y="76"/>
                  </a:lnTo>
                  <a:lnTo>
                    <a:pt x="155" y="77"/>
                  </a:lnTo>
                  <a:lnTo>
                    <a:pt x="157" y="76"/>
                  </a:lnTo>
                  <a:lnTo>
                    <a:pt x="157" y="76"/>
                  </a:lnTo>
                  <a:lnTo>
                    <a:pt x="158" y="76"/>
                  </a:lnTo>
                  <a:lnTo>
                    <a:pt x="158" y="75"/>
                  </a:lnTo>
                  <a:lnTo>
                    <a:pt x="159" y="75"/>
                  </a:lnTo>
                  <a:lnTo>
                    <a:pt x="159" y="75"/>
                  </a:lnTo>
                  <a:lnTo>
                    <a:pt x="160" y="75"/>
                  </a:lnTo>
                  <a:lnTo>
                    <a:pt x="160" y="73"/>
                  </a:lnTo>
                  <a:lnTo>
                    <a:pt x="162" y="73"/>
                  </a:lnTo>
                  <a:lnTo>
                    <a:pt x="162" y="72"/>
                  </a:lnTo>
                  <a:lnTo>
                    <a:pt x="163" y="72"/>
                  </a:lnTo>
                  <a:lnTo>
                    <a:pt x="163" y="71"/>
                  </a:lnTo>
                  <a:lnTo>
                    <a:pt x="164" y="71"/>
                  </a:lnTo>
                  <a:lnTo>
                    <a:pt x="164" y="69"/>
                  </a:lnTo>
                  <a:lnTo>
                    <a:pt x="166" y="69"/>
                  </a:lnTo>
                  <a:lnTo>
                    <a:pt x="166" y="68"/>
                  </a:lnTo>
                  <a:lnTo>
                    <a:pt x="167" y="68"/>
                  </a:lnTo>
                  <a:lnTo>
                    <a:pt x="167" y="67"/>
                  </a:lnTo>
                  <a:lnTo>
                    <a:pt x="168" y="67"/>
                  </a:lnTo>
                  <a:lnTo>
                    <a:pt x="168" y="67"/>
                  </a:lnTo>
                  <a:lnTo>
                    <a:pt x="169" y="67"/>
                  </a:lnTo>
                  <a:lnTo>
                    <a:pt x="169" y="68"/>
                  </a:lnTo>
                  <a:lnTo>
                    <a:pt x="171" y="68"/>
                  </a:lnTo>
                  <a:lnTo>
                    <a:pt x="171" y="68"/>
                  </a:lnTo>
                  <a:lnTo>
                    <a:pt x="172" y="68"/>
                  </a:lnTo>
                  <a:lnTo>
                    <a:pt x="172" y="68"/>
                  </a:lnTo>
                  <a:lnTo>
                    <a:pt x="173" y="68"/>
                  </a:lnTo>
                  <a:lnTo>
                    <a:pt x="173" y="69"/>
                  </a:lnTo>
                  <a:lnTo>
                    <a:pt x="175" y="68"/>
                  </a:lnTo>
                  <a:lnTo>
                    <a:pt x="175" y="67"/>
                  </a:lnTo>
                  <a:lnTo>
                    <a:pt x="176" y="67"/>
                  </a:lnTo>
                  <a:lnTo>
                    <a:pt x="176" y="68"/>
                  </a:lnTo>
                  <a:lnTo>
                    <a:pt x="177" y="68"/>
                  </a:lnTo>
                  <a:lnTo>
                    <a:pt x="177" y="66"/>
                  </a:lnTo>
                  <a:lnTo>
                    <a:pt x="178" y="66"/>
                  </a:lnTo>
                  <a:lnTo>
                    <a:pt x="178" y="66"/>
                  </a:lnTo>
                  <a:lnTo>
                    <a:pt x="180" y="66"/>
                  </a:lnTo>
                  <a:lnTo>
                    <a:pt x="180" y="64"/>
                  </a:lnTo>
                  <a:lnTo>
                    <a:pt x="181" y="64"/>
                  </a:lnTo>
                  <a:lnTo>
                    <a:pt x="181" y="63"/>
                  </a:lnTo>
                  <a:lnTo>
                    <a:pt x="182" y="63"/>
                  </a:lnTo>
                  <a:lnTo>
                    <a:pt x="182" y="64"/>
                  </a:lnTo>
                  <a:lnTo>
                    <a:pt x="183" y="64"/>
                  </a:lnTo>
                  <a:lnTo>
                    <a:pt x="183" y="63"/>
                  </a:lnTo>
                  <a:lnTo>
                    <a:pt x="185" y="63"/>
                  </a:lnTo>
                  <a:lnTo>
                    <a:pt x="185" y="63"/>
                  </a:lnTo>
                  <a:lnTo>
                    <a:pt x="186" y="63"/>
                  </a:lnTo>
                  <a:lnTo>
                    <a:pt x="186" y="64"/>
                  </a:lnTo>
                  <a:lnTo>
                    <a:pt x="187" y="63"/>
                  </a:lnTo>
                  <a:lnTo>
                    <a:pt x="187" y="63"/>
                  </a:lnTo>
                  <a:lnTo>
                    <a:pt x="189" y="63"/>
                  </a:lnTo>
                  <a:lnTo>
                    <a:pt x="189" y="62"/>
                  </a:lnTo>
                  <a:lnTo>
                    <a:pt x="190" y="62"/>
                  </a:lnTo>
                  <a:lnTo>
                    <a:pt x="190" y="63"/>
                  </a:lnTo>
                  <a:lnTo>
                    <a:pt x="191" y="63"/>
                  </a:lnTo>
                  <a:lnTo>
                    <a:pt x="191" y="62"/>
                  </a:lnTo>
                  <a:lnTo>
                    <a:pt x="192" y="62"/>
                  </a:lnTo>
                  <a:lnTo>
                    <a:pt x="192" y="60"/>
                  </a:lnTo>
                  <a:lnTo>
                    <a:pt x="194" y="60"/>
                  </a:lnTo>
                  <a:lnTo>
                    <a:pt x="194" y="60"/>
                  </a:lnTo>
                  <a:lnTo>
                    <a:pt x="195" y="60"/>
                  </a:lnTo>
                  <a:lnTo>
                    <a:pt x="195" y="60"/>
                  </a:lnTo>
                  <a:lnTo>
                    <a:pt x="196" y="60"/>
                  </a:lnTo>
                  <a:lnTo>
                    <a:pt x="196" y="59"/>
                  </a:lnTo>
                  <a:lnTo>
                    <a:pt x="198" y="59"/>
                  </a:lnTo>
                  <a:lnTo>
                    <a:pt x="198" y="59"/>
                  </a:lnTo>
                  <a:lnTo>
                    <a:pt x="199" y="59"/>
                  </a:lnTo>
                  <a:lnTo>
                    <a:pt x="199" y="58"/>
                  </a:lnTo>
                  <a:lnTo>
                    <a:pt x="200" y="58"/>
                  </a:lnTo>
                  <a:lnTo>
                    <a:pt x="200" y="58"/>
                  </a:lnTo>
                  <a:lnTo>
                    <a:pt x="201" y="58"/>
                  </a:lnTo>
                  <a:lnTo>
                    <a:pt x="201" y="57"/>
                  </a:lnTo>
                  <a:lnTo>
                    <a:pt x="203" y="57"/>
                  </a:lnTo>
                  <a:lnTo>
                    <a:pt x="203" y="54"/>
                  </a:lnTo>
                  <a:lnTo>
                    <a:pt x="204" y="54"/>
                  </a:lnTo>
                  <a:lnTo>
                    <a:pt x="204" y="53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6" y="53"/>
                  </a:lnTo>
                  <a:lnTo>
                    <a:pt x="206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9" y="51"/>
                  </a:lnTo>
                  <a:lnTo>
                    <a:pt x="209" y="50"/>
                  </a:lnTo>
                  <a:lnTo>
                    <a:pt x="210" y="50"/>
                  </a:lnTo>
                  <a:lnTo>
                    <a:pt x="210" y="49"/>
                  </a:lnTo>
                  <a:lnTo>
                    <a:pt x="212" y="49"/>
                  </a:lnTo>
                  <a:lnTo>
                    <a:pt x="212" y="50"/>
                  </a:lnTo>
                  <a:lnTo>
                    <a:pt x="213" y="50"/>
                  </a:lnTo>
                  <a:lnTo>
                    <a:pt x="213" y="49"/>
                  </a:lnTo>
                  <a:lnTo>
                    <a:pt x="214" y="49"/>
                  </a:lnTo>
                  <a:lnTo>
                    <a:pt x="214" y="48"/>
                  </a:lnTo>
                  <a:lnTo>
                    <a:pt x="215" y="48"/>
                  </a:lnTo>
                  <a:lnTo>
                    <a:pt x="215" y="49"/>
                  </a:lnTo>
                  <a:lnTo>
                    <a:pt x="217" y="49"/>
                  </a:lnTo>
                  <a:lnTo>
                    <a:pt x="217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9" y="48"/>
                  </a:lnTo>
                  <a:lnTo>
                    <a:pt x="219" y="49"/>
                  </a:lnTo>
                  <a:lnTo>
                    <a:pt x="221" y="49"/>
                  </a:lnTo>
                  <a:lnTo>
                    <a:pt x="221" y="48"/>
                  </a:lnTo>
                  <a:lnTo>
                    <a:pt x="222" y="49"/>
                  </a:lnTo>
                  <a:lnTo>
                    <a:pt x="222" y="50"/>
                  </a:lnTo>
                  <a:lnTo>
                    <a:pt x="223" y="50"/>
                  </a:lnTo>
                  <a:lnTo>
                    <a:pt x="223" y="49"/>
                  </a:lnTo>
                  <a:lnTo>
                    <a:pt x="224" y="49"/>
                  </a:lnTo>
                  <a:lnTo>
                    <a:pt x="224" y="50"/>
                  </a:lnTo>
                  <a:lnTo>
                    <a:pt x="226" y="50"/>
                  </a:lnTo>
                  <a:lnTo>
                    <a:pt x="226" y="49"/>
                  </a:lnTo>
                  <a:lnTo>
                    <a:pt x="227" y="49"/>
                  </a:lnTo>
                  <a:lnTo>
                    <a:pt x="227" y="50"/>
                  </a:lnTo>
                  <a:lnTo>
                    <a:pt x="228" y="50"/>
                  </a:lnTo>
                  <a:lnTo>
                    <a:pt x="228" y="50"/>
                  </a:lnTo>
                  <a:lnTo>
                    <a:pt x="230" y="50"/>
                  </a:lnTo>
                  <a:lnTo>
                    <a:pt x="230" y="49"/>
                  </a:lnTo>
                  <a:lnTo>
                    <a:pt x="231" y="49"/>
                  </a:lnTo>
                  <a:lnTo>
                    <a:pt x="231" y="49"/>
                  </a:lnTo>
                  <a:lnTo>
                    <a:pt x="232" y="49"/>
                  </a:lnTo>
                  <a:lnTo>
                    <a:pt x="232" y="48"/>
                  </a:lnTo>
                  <a:lnTo>
                    <a:pt x="233" y="48"/>
                  </a:lnTo>
                  <a:lnTo>
                    <a:pt x="233" y="49"/>
                  </a:lnTo>
                  <a:lnTo>
                    <a:pt x="235" y="49"/>
                  </a:lnTo>
                  <a:lnTo>
                    <a:pt x="235" y="49"/>
                  </a:lnTo>
                  <a:lnTo>
                    <a:pt x="236" y="49"/>
                  </a:lnTo>
                  <a:lnTo>
                    <a:pt x="236" y="49"/>
                  </a:lnTo>
                  <a:lnTo>
                    <a:pt x="237" y="49"/>
                  </a:lnTo>
                  <a:lnTo>
                    <a:pt x="237" y="49"/>
                  </a:lnTo>
                  <a:lnTo>
                    <a:pt x="238" y="49"/>
                  </a:lnTo>
                  <a:lnTo>
                    <a:pt x="238" y="49"/>
                  </a:lnTo>
                  <a:lnTo>
                    <a:pt x="240" y="49"/>
                  </a:lnTo>
                  <a:lnTo>
                    <a:pt x="240" y="50"/>
                  </a:lnTo>
                  <a:lnTo>
                    <a:pt x="241" y="50"/>
                  </a:lnTo>
                  <a:lnTo>
                    <a:pt x="241" y="50"/>
                  </a:lnTo>
                  <a:lnTo>
                    <a:pt x="242" y="49"/>
                  </a:lnTo>
                  <a:lnTo>
                    <a:pt x="242" y="49"/>
                  </a:lnTo>
                  <a:lnTo>
                    <a:pt x="244" y="49"/>
                  </a:lnTo>
                  <a:lnTo>
                    <a:pt x="244" y="49"/>
                  </a:lnTo>
                  <a:lnTo>
                    <a:pt x="245" y="49"/>
                  </a:lnTo>
                  <a:lnTo>
                    <a:pt x="245" y="50"/>
                  </a:lnTo>
                  <a:lnTo>
                    <a:pt x="246" y="50"/>
                  </a:lnTo>
                  <a:lnTo>
                    <a:pt x="246" y="49"/>
                  </a:lnTo>
                  <a:lnTo>
                    <a:pt x="247" y="50"/>
                  </a:lnTo>
                  <a:lnTo>
                    <a:pt x="247" y="51"/>
                  </a:lnTo>
                  <a:lnTo>
                    <a:pt x="249" y="51"/>
                  </a:lnTo>
                  <a:lnTo>
                    <a:pt x="249" y="53"/>
                  </a:lnTo>
                  <a:lnTo>
                    <a:pt x="250" y="53"/>
                  </a:lnTo>
                  <a:lnTo>
                    <a:pt x="250" y="51"/>
                  </a:lnTo>
                  <a:lnTo>
                    <a:pt x="251" y="51"/>
                  </a:lnTo>
                  <a:lnTo>
                    <a:pt x="251" y="53"/>
                  </a:lnTo>
                  <a:lnTo>
                    <a:pt x="253" y="53"/>
                  </a:lnTo>
                  <a:lnTo>
                    <a:pt x="253" y="53"/>
                  </a:lnTo>
                  <a:lnTo>
                    <a:pt x="254" y="53"/>
                  </a:lnTo>
                  <a:lnTo>
                    <a:pt x="254" y="53"/>
                  </a:lnTo>
                  <a:lnTo>
                    <a:pt x="255" y="53"/>
                  </a:lnTo>
                  <a:lnTo>
                    <a:pt x="255" y="51"/>
                  </a:lnTo>
                  <a:lnTo>
                    <a:pt x="256" y="51"/>
                  </a:lnTo>
                  <a:lnTo>
                    <a:pt x="256" y="51"/>
                  </a:lnTo>
                  <a:lnTo>
                    <a:pt x="258" y="51"/>
                  </a:lnTo>
                  <a:lnTo>
                    <a:pt x="258" y="53"/>
                  </a:lnTo>
                  <a:lnTo>
                    <a:pt x="259" y="53"/>
                  </a:lnTo>
                  <a:lnTo>
                    <a:pt x="259" y="51"/>
                  </a:lnTo>
                  <a:lnTo>
                    <a:pt x="260" y="53"/>
                  </a:lnTo>
                  <a:lnTo>
                    <a:pt x="260" y="53"/>
                  </a:lnTo>
                  <a:lnTo>
                    <a:pt x="262" y="53"/>
                  </a:lnTo>
                  <a:lnTo>
                    <a:pt x="262" y="54"/>
                  </a:lnTo>
                  <a:lnTo>
                    <a:pt x="263" y="54"/>
                  </a:lnTo>
                  <a:lnTo>
                    <a:pt x="263" y="54"/>
                  </a:lnTo>
                  <a:lnTo>
                    <a:pt x="264" y="54"/>
                  </a:lnTo>
                  <a:lnTo>
                    <a:pt x="264" y="55"/>
                  </a:lnTo>
                  <a:lnTo>
                    <a:pt x="265" y="55"/>
                  </a:lnTo>
                  <a:lnTo>
                    <a:pt x="265" y="54"/>
                  </a:lnTo>
                  <a:lnTo>
                    <a:pt x="267" y="54"/>
                  </a:lnTo>
                  <a:lnTo>
                    <a:pt x="267" y="54"/>
                  </a:lnTo>
                  <a:lnTo>
                    <a:pt x="268" y="54"/>
                  </a:lnTo>
                  <a:lnTo>
                    <a:pt x="268" y="54"/>
                  </a:lnTo>
                  <a:lnTo>
                    <a:pt x="269" y="54"/>
                  </a:lnTo>
                  <a:lnTo>
                    <a:pt x="269" y="54"/>
                  </a:lnTo>
                  <a:lnTo>
                    <a:pt x="270" y="54"/>
                  </a:lnTo>
                  <a:lnTo>
                    <a:pt x="270" y="55"/>
                  </a:lnTo>
                  <a:lnTo>
                    <a:pt x="272" y="55"/>
                  </a:lnTo>
                  <a:lnTo>
                    <a:pt x="272" y="54"/>
                  </a:lnTo>
                  <a:lnTo>
                    <a:pt x="273" y="54"/>
                  </a:lnTo>
                  <a:lnTo>
                    <a:pt x="273" y="55"/>
                  </a:lnTo>
                  <a:lnTo>
                    <a:pt x="274" y="55"/>
                  </a:lnTo>
                  <a:lnTo>
                    <a:pt x="274" y="54"/>
                  </a:lnTo>
                  <a:lnTo>
                    <a:pt x="276" y="54"/>
                  </a:lnTo>
                  <a:lnTo>
                    <a:pt x="276" y="55"/>
                  </a:lnTo>
                  <a:lnTo>
                    <a:pt x="277" y="55"/>
                  </a:lnTo>
                  <a:lnTo>
                    <a:pt x="277" y="54"/>
                  </a:lnTo>
                  <a:lnTo>
                    <a:pt x="278" y="55"/>
                  </a:lnTo>
                  <a:lnTo>
                    <a:pt x="278" y="55"/>
                  </a:lnTo>
                  <a:lnTo>
                    <a:pt x="279" y="55"/>
                  </a:lnTo>
                  <a:lnTo>
                    <a:pt x="279" y="57"/>
                  </a:lnTo>
                  <a:lnTo>
                    <a:pt x="281" y="57"/>
                  </a:lnTo>
                  <a:lnTo>
                    <a:pt x="281" y="55"/>
                  </a:lnTo>
                  <a:lnTo>
                    <a:pt x="282" y="57"/>
                  </a:lnTo>
                  <a:lnTo>
                    <a:pt x="282" y="58"/>
                  </a:lnTo>
                  <a:lnTo>
                    <a:pt x="283" y="58"/>
                  </a:lnTo>
                  <a:lnTo>
                    <a:pt x="283" y="58"/>
                  </a:lnTo>
                  <a:lnTo>
                    <a:pt x="285" y="58"/>
                  </a:lnTo>
                  <a:lnTo>
                    <a:pt x="285" y="58"/>
                  </a:lnTo>
                  <a:lnTo>
                    <a:pt x="286" y="58"/>
                  </a:lnTo>
                  <a:lnTo>
                    <a:pt x="286" y="58"/>
                  </a:lnTo>
                  <a:lnTo>
                    <a:pt x="287" y="58"/>
                  </a:lnTo>
                  <a:lnTo>
                    <a:pt x="287" y="59"/>
                  </a:lnTo>
                  <a:lnTo>
                    <a:pt x="288" y="59"/>
                  </a:lnTo>
                  <a:lnTo>
                    <a:pt x="288" y="58"/>
                  </a:lnTo>
                  <a:lnTo>
                    <a:pt x="290" y="59"/>
                  </a:lnTo>
                  <a:lnTo>
                    <a:pt x="290" y="59"/>
                  </a:lnTo>
                  <a:lnTo>
                    <a:pt x="291" y="60"/>
                  </a:lnTo>
                  <a:lnTo>
                    <a:pt x="291" y="60"/>
                  </a:lnTo>
                  <a:lnTo>
                    <a:pt x="292" y="60"/>
                  </a:lnTo>
                  <a:lnTo>
                    <a:pt x="292" y="60"/>
                  </a:lnTo>
                  <a:lnTo>
                    <a:pt x="294" y="60"/>
                  </a:lnTo>
                  <a:lnTo>
                    <a:pt x="294" y="59"/>
                  </a:lnTo>
                  <a:lnTo>
                    <a:pt x="295" y="59"/>
                  </a:lnTo>
                  <a:lnTo>
                    <a:pt x="295" y="59"/>
                  </a:lnTo>
                  <a:lnTo>
                    <a:pt x="296" y="59"/>
                  </a:lnTo>
                  <a:lnTo>
                    <a:pt x="296" y="59"/>
                  </a:lnTo>
                  <a:lnTo>
                    <a:pt x="297" y="59"/>
                  </a:lnTo>
                  <a:lnTo>
                    <a:pt x="297" y="59"/>
                  </a:lnTo>
                  <a:lnTo>
                    <a:pt x="299" y="59"/>
                  </a:lnTo>
                  <a:lnTo>
                    <a:pt x="299" y="59"/>
                  </a:lnTo>
                  <a:lnTo>
                    <a:pt x="300" y="59"/>
                  </a:lnTo>
                  <a:lnTo>
                    <a:pt x="300" y="59"/>
                  </a:lnTo>
                  <a:lnTo>
                    <a:pt x="301" y="59"/>
                  </a:lnTo>
                  <a:lnTo>
                    <a:pt x="301" y="59"/>
                  </a:lnTo>
                  <a:lnTo>
                    <a:pt x="302" y="59"/>
                  </a:lnTo>
                  <a:lnTo>
                    <a:pt x="302" y="59"/>
                  </a:lnTo>
                  <a:lnTo>
                    <a:pt x="304" y="59"/>
                  </a:lnTo>
                  <a:lnTo>
                    <a:pt x="304" y="59"/>
                  </a:lnTo>
                  <a:lnTo>
                    <a:pt x="305" y="59"/>
                  </a:lnTo>
                  <a:lnTo>
                    <a:pt x="305" y="60"/>
                  </a:lnTo>
                  <a:lnTo>
                    <a:pt x="306" y="60"/>
                  </a:lnTo>
                  <a:lnTo>
                    <a:pt x="306" y="59"/>
                  </a:lnTo>
                  <a:lnTo>
                    <a:pt x="308" y="60"/>
                  </a:lnTo>
                  <a:lnTo>
                    <a:pt x="308" y="62"/>
                  </a:lnTo>
                  <a:lnTo>
                    <a:pt x="309" y="60"/>
                  </a:lnTo>
                  <a:lnTo>
                    <a:pt x="309" y="60"/>
                  </a:lnTo>
                  <a:lnTo>
                    <a:pt x="310" y="62"/>
                  </a:lnTo>
                  <a:lnTo>
                    <a:pt x="310" y="62"/>
                  </a:lnTo>
                  <a:lnTo>
                    <a:pt x="311" y="62"/>
                  </a:lnTo>
                  <a:lnTo>
                    <a:pt x="311" y="60"/>
                  </a:lnTo>
                  <a:lnTo>
                    <a:pt x="313" y="62"/>
                  </a:lnTo>
                  <a:lnTo>
                    <a:pt x="313" y="62"/>
                  </a:lnTo>
                  <a:lnTo>
                    <a:pt x="314" y="62"/>
                  </a:lnTo>
                  <a:lnTo>
                    <a:pt x="314" y="63"/>
                  </a:lnTo>
                  <a:lnTo>
                    <a:pt x="315" y="63"/>
                  </a:lnTo>
                  <a:lnTo>
                    <a:pt x="315" y="63"/>
                  </a:lnTo>
                  <a:lnTo>
                    <a:pt x="317" y="63"/>
                  </a:lnTo>
                  <a:lnTo>
                    <a:pt x="317" y="64"/>
                  </a:lnTo>
                  <a:lnTo>
                    <a:pt x="318" y="64"/>
                  </a:lnTo>
                  <a:lnTo>
                    <a:pt x="318" y="63"/>
                  </a:lnTo>
                  <a:lnTo>
                    <a:pt x="319" y="63"/>
                  </a:lnTo>
                  <a:lnTo>
                    <a:pt x="319" y="64"/>
                  </a:lnTo>
                  <a:lnTo>
                    <a:pt x="320" y="64"/>
                  </a:lnTo>
                  <a:lnTo>
                    <a:pt x="320" y="63"/>
                  </a:lnTo>
                  <a:lnTo>
                    <a:pt x="322" y="63"/>
                  </a:lnTo>
                  <a:lnTo>
                    <a:pt x="322" y="63"/>
                  </a:lnTo>
                  <a:lnTo>
                    <a:pt x="323" y="63"/>
                  </a:lnTo>
                  <a:lnTo>
                    <a:pt x="323" y="63"/>
                  </a:lnTo>
                  <a:lnTo>
                    <a:pt x="324" y="63"/>
                  </a:lnTo>
                  <a:lnTo>
                    <a:pt x="324" y="63"/>
                  </a:lnTo>
                  <a:lnTo>
                    <a:pt x="326" y="63"/>
                  </a:lnTo>
                  <a:lnTo>
                    <a:pt x="326" y="63"/>
                  </a:lnTo>
                  <a:lnTo>
                    <a:pt x="327" y="63"/>
                  </a:lnTo>
                  <a:lnTo>
                    <a:pt x="327" y="63"/>
                  </a:lnTo>
                  <a:lnTo>
                    <a:pt x="328" y="63"/>
                  </a:lnTo>
                  <a:lnTo>
                    <a:pt x="328" y="63"/>
                  </a:lnTo>
                  <a:lnTo>
                    <a:pt x="329" y="63"/>
                  </a:lnTo>
                  <a:lnTo>
                    <a:pt x="329" y="63"/>
                  </a:lnTo>
                  <a:lnTo>
                    <a:pt x="331" y="63"/>
                  </a:lnTo>
                  <a:lnTo>
                    <a:pt x="331" y="62"/>
                  </a:lnTo>
                  <a:lnTo>
                    <a:pt x="332" y="62"/>
                  </a:lnTo>
                  <a:lnTo>
                    <a:pt x="332" y="63"/>
                  </a:lnTo>
                  <a:lnTo>
                    <a:pt x="333" y="63"/>
                  </a:lnTo>
                  <a:lnTo>
                    <a:pt x="333" y="62"/>
                  </a:lnTo>
                  <a:lnTo>
                    <a:pt x="334" y="62"/>
                  </a:lnTo>
                  <a:lnTo>
                    <a:pt x="334" y="63"/>
                  </a:lnTo>
                  <a:lnTo>
                    <a:pt x="336" y="63"/>
                  </a:lnTo>
                  <a:lnTo>
                    <a:pt x="336" y="62"/>
                  </a:lnTo>
                  <a:lnTo>
                    <a:pt x="337" y="62"/>
                  </a:lnTo>
                  <a:lnTo>
                    <a:pt x="337" y="63"/>
                  </a:lnTo>
                  <a:lnTo>
                    <a:pt x="338" y="63"/>
                  </a:lnTo>
                  <a:lnTo>
                    <a:pt x="338" y="62"/>
                  </a:lnTo>
                  <a:lnTo>
                    <a:pt x="340" y="62"/>
                  </a:lnTo>
                  <a:lnTo>
                    <a:pt x="340" y="63"/>
                  </a:lnTo>
                  <a:lnTo>
                    <a:pt x="341" y="63"/>
                  </a:lnTo>
                  <a:lnTo>
                    <a:pt x="341" y="63"/>
                  </a:lnTo>
                  <a:lnTo>
                    <a:pt x="342" y="63"/>
                  </a:lnTo>
                  <a:lnTo>
                    <a:pt x="342" y="62"/>
                  </a:lnTo>
                  <a:lnTo>
                    <a:pt x="343" y="62"/>
                  </a:lnTo>
                  <a:lnTo>
                    <a:pt x="343" y="63"/>
                  </a:lnTo>
                  <a:lnTo>
                    <a:pt x="345" y="63"/>
                  </a:lnTo>
                  <a:lnTo>
                    <a:pt x="345" y="63"/>
                  </a:lnTo>
                  <a:lnTo>
                    <a:pt x="346" y="63"/>
                  </a:lnTo>
                  <a:lnTo>
                    <a:pt x="346" y="63"/>
                  </a:lnTo>
                  <a:lnTo>
                    <a:pt x="347" y="63"/>
                  </a:lnTo>
                  <a:lnTo>
                    <a:pt x="347" y="63"/>
                  </a:lnTo>
                  <a:lnTo>
                    <a:pt x="349" y="63"/>
                  </a:lnTo>
                  <a:lnTo>
                    <a:pt x="349" y="63"/>
                  </a:lnTo>
                  <a:lnTo>
                    <a:pt x="350" y="63"/>
                  </a:lnTo>
                  <a:lnTo>
                    <a:pt x="350" y="64"/>
                  </a:lnTo>
                  <a:lnTo>
                    <a:pt x="351" y="64"/>
                  </a:lnTo>
                  <a:lnTo>
                    <a:pt x="351" y="63"/>
                  </a:lnTo>
                  <a:lnTo>
                    <a:pt x="352" y="64"/>
                  </a:lnTo>
                  <a:lnTo>
                    <a:pt x="352" y="64"/>
                  </a:lnTo>
                  <a:lnTo>
                    <a:pt x="354" y="64"/>
                  </a:lnTo>
                  <a:lnTo>
                    <a:pt x="354" y="66"/>
                  </a:lnTo>
                  <a:lnTo>
                    <a:pt x="355" y="64"/>
                  </a:lnTo>
                  <a:lnTo>
                    <a:pt x="355" y="63"/>
                  </a:lnTo>
                  <a:lnTo>
                    <a:pt x="356" y="64"/>
                  </a:lnTo>
                  <a:lnTo>
                    <a:pt x="356" y="66"/>
                  </a:lnTo>
                  <a:lnTo>
                    <a:pt x="357" y="66"/>
                  </a:lnTo>
                  <a:lnTo>
                    <a:pt x="357" y="64"/>
                  </a:lnTo>
                  <a:lnTo>
                    <a:pt x="359" y="66"/>
                  </a:lnTo>
                  <a:lnTo>
                    <a:pt x="359" y="66"/>
                  </a:lnTo>
                  <a:lnTo>
                    <a:pt x="360" y="66"/>
                  </a:lnTo>
                  <a:lnTo>
                    <a:pt x="360" y="67"/>
                  </a:lnTo>
                  <a:lnTo>
                    <a:pt x="361" y="67"/>
                  </a:lnTo>
                  <a:lnTo>
                    <a:pt x="361" y="67"/>
                  </a:lnTo>
                  <a:lnTo>
                    <a:pt x="363" y="67"/>
                  </a:lnTo>
                  <a:lnTo>
                    <a:pt x="363" y="68"/>
                  </a:lnTo>
                  <a:lnTo>
                    <a:pt x="364" y="68"/>
                  </a:lnTo>
                  <a:lnTo>
                    <a:pt x="364" y="67"/>
                  </a:lnTo>
                  <a:lnTo>
                    <a:pt x="365" y="68"/>
                  </a:lnTo>
                  <a:lnTo>
                    <a:pt x="365" y="68"/>
                  </a:lnTo>
                  <a:lnTo>
                    <a:pt x="366" y="68"/>
                  </a:lnTo>
                  <a:lnTo>
                    <a:pt x="366" y="68"/>
                  </a:lnTo>
                  <a:lnTo>
                    <a:pt x="368" y="68"/>
                  </a:lnTo>
                  <a:lnTo>
                    <a:pt x="368" y="69"/>
                  </a:lnTo>
                  <a:lnTo>
                    <a:pt x="369" y="69"/>
                  </a:lnTo>
                  <a:lnTo>
                    <a:pt x="369" y="68"/>
                  </a:lnTo>
                  <a:lnTo>
                    <a:pt x="370" y="68"/>
                  </a:lnTo>
                  <a:lnTo>
                    <a:pt x="370" y="68"/>
                  </a:lnTo>
                  <a:lnTo>
                    <a:pt x="372" y="68"/>
                  </a:lnTo>
                  <a:lnTo>
                    <a:pt x="372" y="68"/>
                  </a:lnTo>
                  <a:lnTo>
                    <a:pt x="373" y="68"/>
                  </a:lnTo>
                  <a:lnTo>
                    <a:pt x="373" y="69"/>
                  </a:lnTo>
                  <a:lnTo>
                    <a:pt x="374" y="69"/>
                  </a:lnTo>
                  <a:lnTo>
                    <a:pt x="374" y="68"/>
                  </a:lnTo>
                  <a:lnTo>
                    <a:pt x="375" y="68"/>
                  </a:lnTo>
                  <a:lnTo>
                    <a:pt x="375" y="68"/>
                  </a:lnTo>
                  <a:lnTo>
                    <a:pt x="377" y="67"/>
                  </a:lnTo>
                  <a:lnTo>
                    <a:pt x="377" y="66"/>
                  </a:lnTo>
                  <a:lnTo>
                    <a:pt x="378" y="66"/>
                  </a:lnTo>
                  <a:lnTo>
                    <a:pt x="378" y="66"/>
                  </a:lnTo>
                  <a:lnTo>
                    <a:pt x="379" y="66"/>
                  </a:lnTo>
                  <a:lnTo>
                    <a:pt x="379" y="64"/>
                  </a:lnTo>
                  <a:lnTo>
                    <a:pt x="381" y="64"/>
                  </a:lnTo>
                  <a:lnTo>
                    <a:pt x="381" y="64"/>
                  </a:lnTo>
                  <a:lnTo>
                    <a:pt x="382" y="64"/>
                  </a:lnTo>
                  <a:lnTo>
                    <a:pt x="382" y="66"/>
                  </a:lnTo>
                  <a:lnTo>
                    <a:pt x="383" y="66"/>
                  </a:lnTo>
                  <a:lnTo>
                    <a:pt x="383" y="66"/>
                  </a:lnTo>
                  <a:lnTo>
                    <a:pt x="384" y="66"/>
                  </a:lnTo>
                  <a:lnTo>
                    <a:pt x="384" y="67"/>
                  </a:lnTo>
                  <a:lnTo>
                    <a:pt x="386" y="66"/>
                  </a:lnTo>
                  <a:lnTo>
                    <a:pt x="386" y="66"/>
                  </a:lnTo>
                  <a:lnTo>
                    <a:pt x="387" y="66"/>
                  </a:lnTo>
                  <a:lnTo>
                    <a:pt x="387" y="67"/>
                  </a:lnTo>
                  <a:lnTo>
                    <a:pt x="388" y="67"/>
                  </a:lnTo>
                  <a:lnTo>
                    <a:pt x="388" y="68"/>
                  </a:lnTo>
                  <a:lnTo>
                    <a:pt x="389" y="68"/>
                  </a:lnTo>
                  <a:lnTo>
                    <a:pt x="389" y="67"/>
                  </a:lnTo>
                  <a:lnTo>
                    <a:pt x="391" y="68"/>
                  </a:lnTo>
                  <a:lnTo>
                    <a:pt x="391" y="68"/>
                  </a:lnTo>
                  <a:lnTo>
                    <a:pt x="392" y="68"/>
                  </a:lnTo>
                  <a:lnTo>
                    <a:pt x="392" y="67"/>
                  </a:lnTo>
                  <a:lnTo>
                    <a:pt x="393" y="67"/>
                  </a:lnTo>
                  <a:lnTo>
                    <a:pt x="393" y="67"/>
                  </a:lnTo>
                  <a:lnTo>
                    <a:pt x="395" y="67"/>
                  </a:lnTo>
                  <a:lnTo>
                    <a:pt x="395" y="67"/>
                  </a:lnTo>
                  <a:lnTo>
                    <a:pt x="396" y="67"/>
                  </a:lnTo>
                  <a:lnTo>
                    <a:pt x="396" y="68"/>
                  </a:lnTo>
                  <a:lnTo>
                    <a:pt x="397" y="68"/>
                  </a:lnTo>
                  <a:lnTo>
                    <a:pt x="397" y="67"/>
                  </a:lnTo>
                  <a:lnTo>
                    <a:pt x="398" y="68"/>
                  </a:lnTo>
                  <a:lnTo>
                    <a:pt x="398" y="69"/>
                  </a:lnTo>
                  <a:lnTo>
                    <a:pt x="400" y="69"/>
                  </a:lnTo>
                  <a:lnTo>
                    <a:pt x="400" y="69"/>
                  </a:lnTo>
                  <a:lnTo>
                    <a:pt x="401" y="69"/>
                  </a:lnTo>
                  <a:lnTo>
                    <a:pt x="401" y="68"/>
                  </a:lnTo>
                  <a:lnTo>
                    <a:pt x="402" y="68"/>
                  </a:lnTo>
                  <a:lnTo>
                    <a:pt x="402" y="69"/>
                  </a:lnTo>
                  <a:lnTo>
                    <a:pt x="404" y="69"/>
                  </a:lnTo>
                  <a:lnTo>
                    <a:pt x="404" y="69"/>
                  </a:lnTo>
                  <a:lnTo>
                    <a:pt x="405" y="69"/>
                  </a:lnTo>
                  <a:lnTo>
                    <a:pt x="405" y="68"/>
                  </a:lnTo>
                  <a:lnTo>
                    <a:pt x="406" y="69"/>
                  </a:lnTo>
                  <a:lnTo>
                    <a:pt x="406" y="69"/>
                  </a:lnTo>
                  <a:lnTo>
                    <a:pt x="407" y="69"/>
                  </a:lnTo>
                  <a:lnTo>
                    <a:pt x="407" y="69"/>
                  </a:lnTo>
                  <a:lnTo>
                    <a:pt x="409" y="71"/>
                  </a:lnTo>
                  <a:lnTo>
                    <a:pt x="409" y="71"/>
                  </a:lnTo>
                  <a:lnTo>
                    <a:pt x="410" y="71"/>
                  </a:lnTo>
                  <a:lnTo>
                    <a:pt x="410" y="69"/>
                  </a:lnTo>
                  <a:lnTo>
                    <a:pt x="411" y="71"/>
                  </a:lnTo>
                  <a:lnTo>
                    <a:pt x="411" y="71"/>
                  </a:lnTo>
                  <a:lnTo>
                    <a:pt x="413" y="71"/>
                  </a:lnTo>
                  <a:lnTo>
                    <a:pt x="413" y="72"/>
                  </a:lnTo>
                  <a:lnTo>
                    <a:pt x="414" y="72"/>
                  </a:lnTo>
                  <a:lnTo>
                    <a:pt x="414" y="72"/>
                  </a:lnTo>
                  <a:lnTo>
                    <a:pt x="415" y="72"/>
                  </a:lnTo>
                  <a:lnTo>
                    <a:pt x="415" y="73"/>
                  </a:lnTo>
                  <a:lnTo>
                    <a:pt x="416" y="73"/>
                  </a:lnTo>
                  <a:lnTo>
                    <a:pt x="416" y="72"/>
                  </a:lnTo>
                  <a:lnTo>
                    <a:pt x="418" y="75"/>
                  </a:lnTo>
                  <a:lnTo>
                    <a:pt x="418" y="75"/>
                  </a:lnTo>
                  <a:lnTo>
                    <a:pt x="419" y="75"/>
                  </a:lnTo>
                  <a:lnTo>
                    <a:pt x="419" y="76"/>
                  </a:lnTo>
                  <a:lnTo>
                    <a:pt x="420" y="76"/>
                  </a:lnTo>
                  <a:lnTo>
                    <a:pt x="420" y="76"/>
                  </a:lnTo>
                  <a:lnTo>
                    <a:pt x="421" y="76"/>
                  </a:lnTo>
                  <a:lnTo>
                    <a:pt x="421" y="77"/>
                  </a:lnTo>
                  <a:lnTo>
                    <a:pt x="423" y="77"/>
                  </a:lnTo>
                  <a:lnTo>
                    <a:pt x="423" y="76"/>
                  </a:lnTo>
                  <a:lnTo>
                    <a:pt x="424" y="76"/>
                  </a:lnTo>
                  <a:lnTo>
                    <a:pt x="424" y="77"/>
                  </a:lnTo>
                  <a:lnTo>
                    <a:pt x="425" y="77"/>
                  </a:lnTo>
                  <a:lnTo>
                    <a:pt x="425" y="78"/>
                  </a:lnTo>
                  <a:lnTo>
                    <a:pt x="427" y="78"/>
                  </a:lnTo>
                  <a:lnTo>
                    <a:pt x="427" y="80"/>
                  </a:lnTo>
                  <a:lnTo>
                    <a:pt x="428" y="80"/>
                  </a:lnTo>
                  <a:lnTo>
                    <a:pt x="428" y="78"/>
                  </a:lnTo>
                  <a:lnTo>
                    <a:pt x="429" y="78"/>
                  </a:lnTo>
                  <a:lnTo>
                    <a:pt x="429" y="78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2" y="78"/>
                  </a:lnTo>
                  <a:lnTo>
                    <a:pt x="432" y="78"/>
                  </a:lnTo>
                  <a:lnTo>
                    <a:pt x="433" y="78"/>
                  </a:lnTo>
                  <a:lnTo>
                    <a:pt x="433" y="78"/>
                  </a:lnTo>
                  <a:lnTo>
                    <a:pt x="434" y="78"/>
                  </a:lnTo>
                  <a:lnTo>
                    <a:pt x="434" y="78"/>
                  </a:lnTo>
                  <a:lnTo>
                    <a:pt x="436" y="78"/>
                  </a:lnTo>
                  <a:lnTo>
                    <a:pt x="436" y="80"/>
                  </a:lnTo>
                  <a:lnTo>
                    <a:pt x="437" y="80"/>
                  </a:lnTo>
                  <a:lnTo>
                    <a:pt x="437" y="78"/>
                  </a:lnTo>
                  <a:lnTo>
                    <a:pt x="438" y="78"/>
                  </a:lnTo>
                  <a:lnTo>
                    <a:pt x="438" y="80"/>
                  </a:lnTo>
                  <a:lnTo>
                    <a:pt x="439" y="80"/>
                  </a:lnTo>
                  <a:lnTo>
                    <a:pt x="439" y="80"/>
                  </a:lnTo>
                  <a:lnTo>
                    <a:pt x="441" y="80"/>
                  </a:lnTo>
                  <a:lnTo>
                    <a:pt x="441" y="81"/>
                  </a:lnTo>
                  <a:lnTo>
                    <a:pt x="442" y="81"/>
                  </a:lnTo>
                  <a:lnTo>
                    <a:pt x="442" y="80"/>
                  </a:lnTo>
                  <a:lnTo>
                    <a:pt x="443" y="80"/>
                  </a:lnTo>
                  <a:lnTo>
                    <a:pt x="443" y="81"/>
                  </a:lnTo>
                  <a:lnTo>
                    <a:pt x="445" y="81"/>
                  </a:lnTo>
                  <a:lnTo>
                    <a:pt x="445" y="80"/>
                  </a:lnTo>
                  <a:lnTo>
                    <a:pt x="446" y="81"/>
                  </a:lnTo>
                  <a:lnTo>
                    <a:pt x="446" y="81"/>
                  </a:lnTo>
                  <a:lnTo>
                    <a:pt x="447" y="81"/>
                  </a:lnTo>
                  <a:lnTo>
                    <a:pt x="447" y="82"/>
                  </a:lnTo>
                  <a:lnTo>
                    <a:pt x="448" y="82"/>
                  </a:lnTo>
                  <a:lnTo>
                    <a:pt x="448" y="84"/>
                  </a:lnTo>
                  <a:lnTo>
                    <a:pt x="450" y="84"/>
                  </a:lnTo>
                  <a:lnTo>
                    <a:pt x="450" y="82"/>
                  </a:lnTo>
                  <a:lnTo>
                    <a:pt x="451" y="84"/>
                  </a:lnTo>
                  <a:lnTo>
                    <a:pt x="451" y="84"/>
                  </a:lnTo>
                  <a:lnTo>
                    <a:pt x="452" y="84"/>
                  </a:lnTo>
                  <a:lnTo>
                    <a:pt x="452" y="85"/>
                  </a:lnTo>
                  <a:lnTo>
                    <a:pt x="453" y="85"/>
                  </a:lnTo>
                  <a:lnTo>
                    <a:pt x="453" y="84"/>
                  </a:lnTo>
                  <a:lnTo>
                    <a:pt x="455" y="85"/>
                  </a:lnTo>
                  <a:lnTo>
                    <a:pt x="455" y="85"/>
                  </a:lnTo>
                  <a:lnTo>
                    <a:pt x="456" y="85"/>
                  </a:lnTo>
                  <a:lnTo>
                    <a:pt x="456" y="84"/>
                  </a:lnTo>
                  <a:lnTo>
                    <a:pt x="457" y="84"/>
                  </a:lnTo>
                  <a:lnTo>
                    <a:pt x="457" y="85"/>
                  </a:lnTo>
                  <a:lnTo>
                    <a:pt x="459" y="85"/>
                  </a:lnTo>
                  <a:lnTo>
                    <a:pt x="459" y="84"/>
                  </a:lnTo>
                  <a:lnTo>
                    <a:pt x="460" y="84"/>
                  </a:lnTo>
                  <a:lnTo>
                    <a:pt x="460" y="85"/>
                  </a:lnTo>
                  <a:lnTo>
                    <a:pt x="461" y="85"/>
                  </a:lnTo>
                  <a:lnTo>
                    <a:pt x="461" y="85"/>
                  </a:lnTo>
                  <a:lnTo>
                    <a:pt x="462" y="85"/>
                  </a:lnTo>
                  <a:lnTo>
                    <a:pt x="462" y="85"/>
                  </a:lnTo>
                  <a:lnTo>
                    <a:pt x="464" y="85"/>
                  </a:lnTo>
                  <a:lnTo>
                    <a:pt x="464" y="85"/>
                  </a:lnTo>
                  <a:lnTo>
                    <a:pt x="465" y="85"/>
                  </a:lnTo>
                  <a:lnTo>
                    <a:pt x="465" y="86"/>
                  </a:lnTo>
                  <a:lnTo>
                    <a:pt x="466" y="85"/>
                  </a:lnTo>
                  <a:lnTo>
                    <a:pt x="466" y="85"/>
                  </a:lnTo>
                  <a:lnTo>
                    <a:pt x="468" y="84"/>
                  </a:lnTo>
                  <a:lnTo>
                    <a:pt x="468" y="82"/>
                  </a:lnTo>
                  <a:lnTo>
                    <a:pt x="469" y="82"/>
                  </a:lnTo>
                  <a:lnTo>
                    <a:pt x="469" y="81"/>
                  </a:lnTo>
                  <a:lnTo>
                    <a:pt x="470" y="81"/>
                  </a:lnTo>
                  <a:lnTo>
                    <a:pt x="470" y="80"/>
                  </a:lnTo>
                  <a:lnTo>
                    <a:pt x="471" y="80"/>
                  </a:lnTo>
                  <a:lnTo>
                    <a:pt x="471" y="78"/>
                  </a:lnTo>
                  <a:lnTo>
                    <a:pt x="473" y="78"/>
                  </a:lnTo>
                  <a:lnTo>
                    <a:pt x="473" y="78"/>
                  </a:lnTo>
                  <a:lnTo>
                    <a:pt x="474" y="78"/>
                  </a:lnTo>
                  <a:lnTo>
                    <a:pt x="474" y="77"/>
                  </a:lnTo>
                  <a:lnTo>
                    <a:pt x="475" y="77"/>
                  </a:lnTo>
                  <a:lnTo>
                    <a:pt x="475" y="76"/>
                  </a:lnTo>
                  <a:lnTo>
                    <a:pt x="477" y="76"/>
                  </a:lnTo>
                  <a:lnTo>
                    <a:pt x="477" y="75"/>
                  </a:lnTo>
                  <a:lnTo>
                    <a:pt x="478" y="75"/>
                  </a:lnTo>
                  <a:lnTo>
                    <a:pt x="478" y="76"/>
                  </a:lnTo>
                  <a:lnTo>
                    <a:pt x="479" y="75"/>
                  </a:lnTo>
                  <a:lnTo>
                    <a:pt x="479" y="75"/>
                  </a:lnTo>
                  <a:lnTo>
                    <a:pt x="480" y="75"/>
                  </a:lnTo>
                  <a:lnTo>
                    <a:pt x="480" y="73"/>
                  </a:lnTo>
                  <a:lnTo>
                    <a:pt x="482" y="73"/>
                  </a:lnTo>
                  <a:lnTo>
                    <a:pt x="482" y="72"/>
                  </a:lnTo>
                  <a:lnTo>
                    <a:pt x="483" y="73"/>
                  </a:lnTo>
                  <a:lnTo>
                    <a:pt x="483" y="71"/>
                  </a:lnTo>
                  <a:lnTo>
                    <a:pt x="484" y="72"/>
                  </a:lnTo>
                  <a:lnTo>
                    <a:pt x="484" y="72"/>
                  </a:lnTo>
                  <a:lnTo>
                    <a:pt x="485" y="72"/>
                  </a:lnTo>
                  <a:lnTo>
                    <a:pt x="485" y="71"/>
                  </a:lnTo>
                  <a:lnTo>
                    <a:pt x="487" y="72"/>
                  </a:lnTo>
                  <a:lnTo>
                    <a:pt x="487" y="73"/>
                  </a:lnTo>
                  <a:lnTo>
                    <a:pt x="488" y="72"/>
                  </a:lnTo>
                  <a:lnTo>
                    <a:pt x="488" y="72"/>
                  </a:lnTo>
                  <a:lnTo>
                    <a:pt x="489" y="72"/>
                  </a:lnTo>
                  <a:lnTo>
                    <a:pt x="489" y="73"/>
                  </a:lnTo>
                  <a:lnTo>
                    <a:pt x="491" y="73"/>
                  </a:lnTo>
                  <a:lnTo>
                    <a:pt x="491" y="72"/>
                  </a:lnTo>
                  <a:lnTo>
                    <a:pt x="492" y="72"/>
                  </a:lnTo>
                  <a:lnTo>
                    <a:pt x="492" y="72"/>
                  </a:lnTo>
                  <a:lnTo>
                    <a:pt x="493" y="72"/>
                  </a:lnTo>
                  <a:lnTo>
                    <a:pt x="493" y="72"/>
                  </a:lnTo>
                  <a:lnTo>
                    <a:pt x="494" y="72"/>
                  </a:lnTo>
                  <a:lnTo>
                    <a:pt x="494" y="71"/>
                  </a:lnTo>
                  <a:lnTo>
                    <a:pt x="496" y="71"/>
                  </a:lnTo>
                  <a:lnTo>
                    <a:pt x="496" y="72"/>
                  </a:lnTo>
                  <a:lnTo>
                    <a:pt x="497" y="72"/>
                  </a:lnTo>
                  <a:lnTo>
                    <a:pt x="497" y="71"/>
                  </a:lnTo>
                  <a:lnTo>
                    <a:pt x="498" y="71"/>
                  </a:lnTo>
                  <a:lnTo>
                    <a:pt x="498" y="69"/>
                  </a:lnTo>
                  <a:lnTo>
                    <a:pt x="500" y="69"/>
                  </a:lnTo>
                  <a:lnTo>
                    <a:pt x="500" y="69"/>
                  </a:lnTo>
                  <a:lnTo>
                    <a:pt x="501" y="69"/>
                  </a:lnTo>
                  <a:lnTo>
                    <a:pt x="501" y="68"/>
                  </a:lnTo>
                  <a:lnTo>
                    <a:pt x="502" y="68"/>
                  </a:lnTo>
                  <a:lnTo>
                    <a:pt x="502" y="68"/>
                  </a:lnTo>
                  <a:lnTo>
                    <a:pt x="503" y="68"/>
                  </a:lnTo>
                  <a:lnTo>
                    <a:pt x="503" y="67"/>
                  </a:lnTo>
                  <a:lnTo>
                    <a:pt x="505" y="67"/>
                  </a:lnTo>
                  <a:lnTo>
                    <a:pt x="505" y="67"/>
                  </a:lnTo>
                  <a:lnTo>
                    <a:pt x="506" y="67"/>
                  </a:lnTo>
                  <a:lnTo>
                    <a:pt x="506" y="66"/>
                  </a:lnTo>
                  <a:lnTo>
                    <a:pt x="507" y="66"/>
                  </a:lnTo>
                  <a:lnTo>
                    <a:pt x="507" y="64"/>
                  </a:lnTo>
                  <a:lnTo>
                    <a:pt x="508" y="66"/>
                  </a:lnTo>
                  <a:lnTo>
                    <a:pt x="508" y="67"/>
                  </a:lnTo>
                  <a:lnTo>
                    <a:pt x="510" y="66"/>
                  </a:lnTo>
                  <a:lnTo>
                    <a:pt x="510" y="64"/>
                  </a:lnTo>
                  <a:lnTo>
                    <a:pt x="511" y="64"/>
                  </a:lnTo>
                  <a:lnTo>
                    <a:pt x="511" y="66"/>
                  </a:lnTo>
                  <a:lnTo>
                    <a:pt x="512" y="63"/>
                  </a:lnTo>
                  <a:lnTo>
                    <a:pt x="512" y="62"/>
                  </a:lnTo>
                  <a:lnTo>
                    <a:pt x="514" y="62"/>
                  </a:lnTo>
                  <a:lnTo>
                    <a:pt x="514" y="60"/>
                  </a:lnTo>
                  <a:lnTo>
                    <a:pt x="515" y="60"/>
                  </a:lnTo>
                  <a:lnTo>
                    <a:pt x="515" y="59"/>
                  </a:lnTo>
                  <a:lnTo>
                    <a:pt x="516" y="59"/>
                  </a:lnTo>
                  <a:lnTo>
                    <a:pt x="516" y="59"/>
                  </a:lnTo>
                  <a:lnTo>
                    <a:pt x="517" y="59"/>
                  </a:lnTo>
                  <a:lnTo>
                    <a:pt x="517" y="59"/>
                  </a:lnTo>
                  <a:lnTo>
                    <a:pt x="519" y="59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0" y="57"/>
                  </a:lnTo>
                  <a:lnTo>
                    <a:pt x="521" y="58"/>
                  </a:lnTo>
                  <a:lnTo>
                    <a:pt x="521" y="58"/>
                  </a:lnTo>
                  <a:lnTo>
                    <a:pt x="523" y="58"/>
                  </a:lnTo>
                  <a:lnTo>
                    <a:pt x="523" y="57"/>
                  </a:lnTo>
                  <a:lnTo>
                    <a:pt x="524" y="57"/>
                  </a:lnTo>
                  <a:lnTo>
                    <a:pt x="524" y="58"/>
                  </a:lnTo>
                  <a:lnTo>
                    <a:pt x="525" y="57"/>
                  </a:lnTo>
                  <a:lnTo>
                    <a:pt x="525" y="55"/>
                  </a:lnTo>
                  <a:lnTo>
                    <a:pt x="526" y="55"/>
                  </a:lnTo>
                  <a:lnTo>
                    <a:pt x="526" y="55"/>
                  </a:lnTo>
                  <a:lnTo>
                    <a:pt x="528" y="55"/>
                  </a:lnTo>
                  <a:lnTo>
                    <a:pt x="528" y="54"/>
                  </a:lnTo>
                  <a:lnTo>
                    <a:pt x="529" y="54"/>
                  </a:lnTo>
                  <a:lnTo>
                    <a:pt x="529" y="53"/>
                  </a:lnTo>
                  <a:lnTo>
                    <a:pt x="530" y="53"/>
                  </a:lnTo>
                  <a:lnTo>
                    <a:pt x="530" y="51"/>
                  </a:lnTo>
                  <a:lnTo>
                    <a:pt x="532" y="51"/>
                  </a:lnTo>
                  <a:lnTo>
                    <a:pt x="532" y="50"/>
                  </a:lnTo>
                  <a:lnTo>
                    <a:pt x="533" y="50"/>
                  </a:lnTo>
                  <a:lnTo>
                    <a:pt x="533" y="49"/>
                  </a:lnTo>
                  <a:lnTo>
                    <a:pt x="534" y="49"/>
                  </a:lnTo>
                  <a:lnTo>
                    <a:pt x="534" y="49"/>
                  </a:lnTo>
                  <a:lnTo>
                    <a:pt x="535" y="48"/>
                  </a:lnTo>
                  <a:lnTo>
                    <a:pt x="535" y="48"/>
                  </a:lnTo>
                  <a:lnTo>
                    <a:pt x="537" y="46"/>
                  </a:lnTo>
                  <a:lnTo>
                    <a:pt x="537" y="46"/>
                  </a:lnTo>
                  <a:lnTo>
                    <a:pt x="538" y="46"/>
                  </a:lnTo>
                  <a:lnTo>
                    <a:pt x="538" y="46"/>
                  </a:lnTo>
                  <a:lnTo>
                    <a:pt x="539" y="46"/>
                  </a:lnTo>
                  <a:lnTo>
                    <a:pt x="539" y="46"/>
                  </a:lnTo>
                  <a:lnTo>
                    <a:pt x="540" y="46"/>
                  </a:lnTo>
                  <a:lnTo>
                    <a:pt x="540" y="46"/>
                  </a:lnTo>
                  <a:lnTo>
                    <a:pt x="542" y="46"/>
                  </a:lnTo>
                  <a:lnTo>
                    <a:pt x="542" y="45"/>
                  </a:lnTo>
                  <a:lnTo>
                    <a:pt x="543" y="45"/>
                  </a:lnTo>
                  <a:lnTo>
                    <a:pt x="543" y="46"/>
                  </a:lnTo>
                  <a:lnTo>
                    <a:pt x="544" y="46"/>
                  </a:lnTo>
                  <a:lnTo>
                    <a:pt x="544" y="45"/>
                  </a:lnTo>
                  <a:lnTo>
                    <a:pt x="546" y="45"/>
                  </a:lnTo>
                  <a:lnTo>
                    <a:pt x="546" y="46"/>
                  </a:lnTo>
                  <a:lnTo>
                    <a:pt x="547" y="45"/>
                  </a:lnTo>
                  <a:lnTo>
                    <a:pt x="547" y="45"/>
                  </a:lnTo>
                  <a:lnTo>
                    <a:pt x="548" y="44"/>
                  </a:lnTo>
                  <a:lnTo>
                    <a:pt x="548" y="42"/>
                  </a:lnTo>
                  <a:lnTo>
                    <a:pt x="549" y="42"/>
                  </a:lnTo>
                  <a:lnTo>
                    <a:pt x="549" y="42"/>
                  </a:lnTo>
                  <a:lnTo>
                    <a:pt x="551" y="42"/>
                  </a:lnTo>
                  <a:lnTo>
                    <a:pt x="551" y="40"/>
                  </a:lnTo>
                  <a:lnTo>
                    <a:pt x="552" y="40"/>
                  </a:lnTo>
                  <a:lnTo>
                    <a:pt x="552" y="41"/>
                  </a:lnTo>
                  <a:lnTo>
                    <a:pt x="553" y="41"/>
                  </a:lnTo>
                  <a:lnTo>
                    <a:pt x="553" y="39"/>
                  </a:lnTo>
                  <a:lnTo>
                    <a:pt x="555" y="39"/>
                  </a:lnTo>
                  <a:lnTo>
                    <a:pt x="555" y="40"/>
                  </a:lnTo>
                  <a:lnTo>
                    <a:pt x="556" y="40"/>
                  </a:lnTo>
                  <a:lnTo>
                    <a:pt x="556" y="39"/>
                  </a:lnTo>
                  <a:lnTo>
                    <a:pt x="557" y="39"/>
                  </a:lnTo>
                  <a:lnTo>
                    <a:pt x="557" y="40"/>
                  </a:lnTo>
                  <a:lnTo>
                    <a:pt x="558" y="40"/>
                  </a:lnTo>
                  <a:lnTo>
                    <a:pt x="558" y="39"/>
                  </a:lnTo>
                  <a:lnTo>
                    <a:pt x="560" y="39"/>
                  </a:lnTo>
                  <a:lnTo>
                    <a:pt x="560" y="39"/>
                  </a:lnTo>
                  <a:lnTo>
                    <a:pt x="561" y="39"/>
                  </a:lnTo>
                  <a:lnTo>
                    <a:pt x="561" y="37"/>
                  </a:lnTo>
                  <a:lnTo>
                    <a:pt x="562" y="37"/>
                  </a:lnTo>
                  <a:lnTo>
                    <a:pt x="562" y="36"/>
                  </a:lnTo>
                  <a:lnTo>
                    <a:pt x="564" y="36"/>
                  </a:lnTo>
                  <a:lnTo>
                    <a:pt x="564" y="36"/>
                  </a:lnTo>
                  <a:lnTo>
                    <a:pt x="565" y="36"/>
                  </a:lnTo>
                  <a:lnTo>
                    <a:pt x="565" y="37"/>
                  </a:lnTo>
                  <a:lnTo>
                    <a:pt x="566" y="36"/>
                  </a:lnTo>
                  <a:lnTo>
                    <a:pt x="566" y="36"/>
                  </a:lnTo>
                  <a:lnTo>
                    <a:pt x="567" y="36"/>
                  </a:lnTo>
                  <a:lnTo>
                    <a:pt x="567" y="35"/>
                  </a:lnTo>
                  <a:lnTo>
                    <a:pt x="569" y="35"/>
                  </a:lnTo>
                  <a:lnTo>
                    <a:pt x="569" y="36"/>
                  </a:lnTo>
                  <a:lnTo>
                    <a:pt x="570" y="36"/>
                  </a:lnTo>
                  <a:lnTo>
                    <a:pt x="570" y="37"/>
                  </a:lnTo>
                  <a:lnTo>
                    <a:pt x="571" y="37"/>
                  </a:lnTo>
                  <a:lnTo>
                    <a:pt x="571" y="36"/>
                  </a:lnTo>
                  <a:lnTo>
                    <a:pt x="572" y="36"/>
                  </a:lnTo>
                  <a:lnTo>
                    <a:pt x="572" y="37"/>
                  </a:lnTo>
                  <a:lnTo>
                    <a:pt x="574" y="37"/>
                  </a:lnTo>
                  <a:lnTo>
                    <a:pt x="574" y="39"/>
                  </a:lnTo>
                  <a:lnTo>
                    <a:pt x="575" y="37"/>
                  </a:lnTo>
                  <a:lnTo>
                    <a:pt x="575" y="37"/>
                  </a:lnTo>
                  <a:lnTo>
                    <a:pt x="576" y="37"/>
                  </a:lnTo>
                  <a:lnTo>
                    <a:pt x="576" y="35"/>
                  </a:lnTo>
                  <a:lnTo>
                    <a:pt x="578" y="35"/>
                  </a:lnTo>
                  <a:lnTo>
                    <a:pt x="578" y="33"/>
                  </a:lnTo>
                  <a:lnTo>
                    <a:pt x="579" y="33"/>
                  </a:lnTo>
                  <a:lnTo>
                    <a:pt x="579" y="35"/>
                  </a:lnTo>
                  <a:lnTo>
                    <a:pt x="580" y="33"/>
                  </a:lnTo>
                  <a:lnTo>
                    <a:pt x="580" y="32"/>
                  </a:lnTo>
                  <a:lnTo>
                    <a:pt x="581" y="32"/>
                  </a:lnTo>
                  <a:lnTo>
                    <a:pt x="581" y="32"/>
                  </a:lnTo>
                  <a:lnTo>
                    <a:pt x="583" y="31"/>
                  </a:lnTo>
                  <a:lnTo>
                    <a:pt x="583" y="31"/>
                  </a:lnTo>
                  <a:lnTo>
                    <a:pt x="584" y="31"/>
                  </a:lnTo>
                  <a:lnTo>
                    <a:pt x="584" y="30"/>
                  </a:lnTo>
                  <a:lnTo>
                    <a:pt x="585" y="30"/>
                  </a:lnTo>
                  <a:lnTo>
                    <a:pt x="585" y="30"/>
                  </a:lnTo>
                  <a:lnTo>
                    <a:pt x="587" y="30"/>
                  </a:lnTo>
                  <a:lnTo>
                    <a:pt x="587" y="30"/>
                  </a:lnTo>
                  <a:lnTo>
                    <a:pt x="588" y="30"/>
                  </a:lnTo>
                  <a:lnTo>
                    <a:pt x="588" y="27"/>
                  </a:lnTo>
                  <a:lnTo>
                    <a:pt x="589" y="27"/>
                  </a:lnTo>
                  <a:lnTo>
                    <a:pt x="589" y="26"/>
                  </a:lnTo>
                  <a:lnTo>
                    <a:pt x="590" y="26"/>
                  </a:lnTo>
                  <a:lnTo>
                    <a:pt x="590" y="24"/>
                  </a:lnTo>
                  <a:lnTo>
                    <a:pt x="592" y="24"/>
                  </a:lnTo>
                  <a:lnTo>
                    <a:pt x="592" y="23"/>
                  </a:lnTo>
                  <a:lnTo>
                    <a:pt x="593" y="23"/>
                  </a:lnTo>
                  <a:lnTo>
                    <a:pt x="593" y="22"/>
                  </a:lnTo>
                  <a:lnTo>
                    <a:pt x="594" y="22"/>
                  </a:lnTo>
                  <a:lnTo>
                    <a:pt x="594" y="21"/>
                  </a:lnTo>
                  <a:lnTo>
                    <a:pt x="596" y="21"/>
                  </a:lnTo>
                  <a:lnTo>
                    <a:pt x="596" y="19"/>
                  </a:lnTo>
                  <a:lnTo>
                    <a:pt x="597" y="19"/>
                  </a:lnTo>
                  <a:lnTo>
                    <a:pt x="597" y="18"/>
                  </a:lnTo>
                  <a:lnTo>
                    <a:pt x="598" y="18"/>
                  </a:lnTo>
                  <a:lnTo>
                    <a:pt x="598" y="19"/>
                  </a:lnTo>
                  <a:lnTo>
                    <a:pt x="599" y="18"/>
                  </a:lnTo>
                  <a:lnTo>
                    <a:pt x="599" y="17"/>
                  </a:lnTo>
                  <a:lnTo>
                    <a:pt x="601" y="17"/>
                  </a:lnTo>
                  <a:lnTo>
                    <a:pt x="601" y="18"/>
                  </a:lnTo>
                  <a:lnTo>
                    <a:pt x="602" y="17"/>
                  </a:lnTo>
                  <a:lnTo>
                    <a:pt x="602" y="14"/>
                  </a:lnTo>
                  <a:lnTo>
                    <a:pt x="603" y="14"/>
                  </a:lnTo>
                  <a:lnTo>
                    <a:pt x="603" y="14"/>
                  </a:lnTo>
                  <a:lnTo>
                    <a:pt x="604" y="14"/>
                  </a:lnTo>
                  <a:lnTo>
                    <a:pt x="604" y="13"/>
                  </a:lnTo>
                  <a:lnTo>
                    <a:pt x="606" y="13"/>
                  </a:lnTo>
                  <a:lnTo>
                    <a:pt x="606" y="14"/>
                  </a:lnTo>
                  <a:lnTo>
                    <a:pt x="607" y="13"/>
                  </a:lnTo>
                  <a:lnTo>
                    <a:pt x="607" y="12"/>
                  </a:lnTo>
                  <a:lnTo>
                    <a:pt x="608" y="12"/>
                  </a:lnTo>
                  <a:lnTo>
                    <a:pt x="608" y="9"/>
                  </a:lnTo>
                  <a:lnTo>
                    <a:pt x="610" y="9"/>
                  </a:lnTo>
                  <a:lnTo>
                    <a:pt x="610" y="9"/>
                  </a:lnTo>
                  <a:lnTo>
                    <a:pt x="611" y="9"/>
                  </a:lnTo>
                  <a:lnTo>
                    <a:pt x="611" y="8"/>
                  </a:lnTo>
                  <a:lnTo>
                    <a:pt x="612" y="7"/>
                  </a:lnTo>
                  <a:lnTo>
                    <a:pt x="612" y="7"/>
                  </a:lnTo>
                  <a:lnTo>
                    <a:pt x="613" y="7"/>
                  </a:lnTo>
                  <a:lnTo>
                    <a:pt x="613" y="5"/>
                  </a:lnTo>
                  <a:lnTo>
                    <a:pt x="615" y="5"/>
                  </a:lnTo>
                  <a:lnTo>
                    <a:pt x="615" y="4"/>
                  </a:lnTo>
                  <a:lnTo>
                    <a:pt x="616" y="4"/>
                  </a:lnTo>
                  <a:lnTo>
                    <a:pt x="616" y="3"/>
                  </a:lnTo>
                  <a:lnTo>
                    <a:pt x="617" y="4"/>
                  </a:lnTo>
                  <a:lnTo>
                    <a:pt x="617" y="1"/>
                  </a:lnTo>
                  <a:lnTo>
                    <a:pt x="619" y="1"/>
                  </a:lnTo>
                  <a:lnTo>
                    <a:pt x="619" y="3"/>
                  </a:lnTo>
                  <a:lnTo>
                    <a:pt x="620" y="1"/>
                  </a:lnTo>
                  <a:lnTo>
                    <a:pt x="620" y="1"/>
                  </a:lnTo>
                  <a:lnTo>
                    <a:pt x="621" y="1"/>
                  </a:lnTo>
                  <a:lnTo>
                    <a:pt x="621" y="0"/>
                  </a:lnTo>
                  <a:lnTo>
                    <a:pt x="622" y="1"/>
                  </a:lnTo>
                  <a:lnTo>
                    <a:pt x="622" y="1"/>
                  </a:lnTo>
                  <a:lnTo>
                    <a:pt x="624" y="1"/>
                  </a:lnTo>
                  <a:lnTo>
                    <a:pt x="624" y="0"/>
                  </a:lnTo>
                  <a:lnTo>
                    <a:pt x="625" y="0"/>
                  </a:lnTo>
                  <a:lnTo>
                    <a:pt x="625" y="1"/>
                  </a:lnTo>
                  <a:lnTo>
                    <a:pt x="626" y="1"/>
                  </a:lnTo>
                  <a:lnTo>
                    <a:pt x="626" y="0"/>
                  </a:lnTo>
                  <a:lnTo>
                    <a:pt x="627" y="0"/>
                  </a:lnTo>
                  <a:lnTo>
                    <a:pt x="627" y="1"/>
                  </a:lnTo>
                  <a:lnTo>
                    <a:pt x="629" y="1"/>
                  </a:lnTo>
                  <a:lnTo>
                    <a:pt x="629" y="0"/>
                  </a:lnTo>
                  <a:lnTo>
                    <a:pt x="630" y="0"/>
                  </a:lnTo>
                  <a:lnTo>
                    <a:pt x="630" y="1"/>
                  </a:lnTo>
                  <a:lnTo>
                    <a:pt x="631" y="1"/>
                  </a:lnTo>
                  <a:lnTo>
                    <a:pt x="631" y="0"/>
                  </a:lnTo>
                  <a:lnTo>
                    <a:pt x="633" y="1"/>
                  </a:lnTo>
                  <a:lnTo>
                    <a:pt x="633" y="1"/>
                  </a:lnTo>
                  <a:lnTo>
                    <a:pt x="634" y="3"/>
                  </a:lnTo>
                  <a:lnTo>
                    <a:pt x="634" y="4"/>
                  </a:lnTo>
                  <a:lnTo>
                    <a:pt x="635" y="4"/>
                  </a:lnTo>
                  <a:lnTo>
                    <a:pt x="635" y="5"/>
                  </a:lnTo>
                  <a:lnTo>
                    <a:pt x="636" y="5"/>
                  </a:lnTo>
                  <a:lnTo>
                    <a:pt x="636" y="5"/>
                  </a:lnTo>
                  <a:lnTo>
                    <a:pt x="638" y="5"/>
                  </a:lnTo>
                  <a:lnTo>
                    <a:pt x="638" y="9"/>
                  </a:lnTo>
                  <a:lnTo>
                    <a:pt x="639" y="9"/>
                  </a:lnTo>
                  <a:lnTo>
                    <a:pt x="639" y="12"/>
                  </a:lnTo>
                  <a:lnTo>
                    <a:pt x="640" y="12"/>
                  </a:lnTo>
                  <a:lnTo>
                    <a:pt x="640" y="14"/>
                  </a:lnTo>
                  <a:lnTo>
                    <a:pt x="642" y="14"/>
                  </a:lnTo>
                  <a:lnTo>
                    <a:pt x="642" y="17"/>
                  </a:lnTo>
                  <a:lnTo>
                    <a:pt x="643" y="17"/>
                  </a:lnTo>
                  <a:lnTo>
                    <a:pt x="643" y="19"/>
                  </a:lnTo>
                  <a:lnTo>
                    <a:pt x="644" y="19"/>
                  </a:lnTo>
                  <a:lnTo>
                    <a:pt x="644" y="19"/>
                  </a:lnTo>
                  <a:lnTo>
                    <a:pt x="645" y="21"/>
                  </a:lnTo>
                  <a:lnTo>
                    <a:pt x="645" y="22"/>
                  </a:lnTo>
                  <a:lnTo>
                    <a:pt x="647" y="22"/>
                  </a:lnTo>
                  <a:lnTo>
                    <a:pt x="647" y="23"/>
                  </a:lnTo>
                  <a:lnTo>
                    <a:pt x="648" y="23"/>
                  </a:lnTo>
                  <a:lnTo>
                    <a:pt x="648" y="24"/>
                  </a:lnTo>
                  <a:lnTo>
                    <a:pt x="649" y="24"/>
                  </a:lnTo>
                  <a:lnTo>
                    <a:pt x="649" y="24"/>
                  </a:lnTo>
                  <a:lnTo>
                    <a:pt x="651" y="24"/>
                  </a:lnTo>
                  <a:lnTo>
                    <a:pt x="651" y="26"/>
                  </a:lnTo>
                  <a:lnTo>
                    <a:pt x="652" y="26"/>
                  </a:lnTo>
                  <a:lnTo>
                    <a:pt x="652" y="24"/>
                  </a:lnTo>
                  <a:lnTo>
                    <a:pt x="653" y="26"/>
                  </a:lnTo>
                  <a:lnTo>
                    <a:pt x="653" y="27"/>
                  </a:lnTo>
                  <a:lnTo>
                    <a:pt x="654" y="27"/>
                  </a:lnTo>
                  <a:lnTo>
                    <a:pt x="654" y="28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6"/>
            <p:cNvSpPr>
              <a:spLocks/>
            </p:cNvSpPr>
            <p:nvPr/>
          </p:nvSpPr>
          <p:spPr bwMode="auto">
            <a:xfrm>
              <a:off x="5289843" y="1413157"/>
              <a:ext cx="653757" cy="777263"/>
            </a:xfrm>
            <a:custGeom>
              <a:avLst/>
              <a:gdLst/>
              <a:ahLst/>
              <a:cxnLst>
                <a:cxn ang="0">
                  <a:pos x="9" y="11"/>
                </a:cxn>
                <a:cxn ang="0">
                  <a:pos x="18" y="27"/>
                </a:cxn>
                <a:cxn ang="0">
                  <a:pos x="28" y="77"/>
                </a:cxn>
                <a:cxn ang="0">
                  <a:pos x="37" y="120"/>
                </a:cxn>
                <a:cxn ang="0">
                  <a:pos x="47" y="156"/>
                </a:cxn>
                <a:cxn ang="0">
                  <a:pos x="56" y="185"/>
                </a:cxn>
                <a:cxn ang="0">
                  <a:pos x="66" y="207"/>
                </a:cxn>
                <a:cxn ang="0">
                  <a:pos x="75" y="230"/>
                </a:cxn>
                <a:cxn ang="0">
                  <a:pos x="85" y="249"/>
                </a:cxn>
                <a:cxn ang="0">
                  <a:pos x="94" y="262"/>
                </a:cxn>
                <a:cxn ang="0">
                  <a:pos x="105" y="278"/>
                </a:cxn>
                <a:cxn ang="0">
                  <a:pos x="114" y="292"/>
                </a:cxn>
                <a:cxn ang="0">
                  <a:pos x="124" y="301"/>
                </a:cxn>
                <a:cxn ang="0">
                  <a:pos x="133" y="311"/>
                </a:cxn>
                <a:cxn ang="0">
                  <a:pos x="143" y="317"/>
                </a:cxn>
                <a:cxn ang="0">
                  <a:pos x="152" y="324"/>
                </a:cxn>
                <a:cxn ang="0">
                  <a:pos x="162" y="329"/>
                </a:cxn>
                <a:cxn ang="0">
                  <a:pos x="171" y="333"/>
                </a:cxn>
                <a:cxn ang="0">
                  <a:pos x="181" y="338"/>
                </a:cxn>
                <a:cxn ang="0">
                  <a:pos x="190" y="342"/>
                </a:cxn>
                <a:cxn ang="0">
                  <a:pos x="201" y="343"/>
                </a:cxn>
                <a:cxn ang="0">
                  <a:pos x="210" y="347"/>
                </a:cxn>
                <a:cxn ang="0">
                  <a:pos x="220" y="348"/>
                </a:cxn>
                <a:cxn ang="0">
                  <a:pos x="229" y="351"/>
                </a:cxn>
                <a:cxn ang="0">
                  <a:pos x="239" y="355"/>
                </a:cxn>
                <a:cxn ang="0">
                  <a:pos x="248" y="355"/>
                </a:cxn>
                <a:cxn ang="0">
                  <a:pos x="258" y="358"/>
                </a:cxn>
                <a:cxn ang="0">
                  <a:pos x="267" y="361"/>
                </a:cxn>
                <a:cxn ang="0">
                  <a:pos x="277" y="362"/>
                </a:cxn>
                <a:cxn ang="0">
                  <a:pos x="286" y="364"/>
                </a:cxn>
                <a:cxn ang="0">
                  <a:pos x="297" y="365"/>
                </a:cxn>
                <a:cxn ang="0">
                  <a:pos x="305" y="366"/>
                </a:cxn>
                <a:cxn ang="0">
                  <a:pos x="316" y="367"/>
                </a:cxn>
                <a:cxn ang="0">
                  <a:pos x="325" y="369"/>
                </a:cxn>
                <a:cxn ang="0">
                  <a:pos x="335" y="367"/>
                </a:cxn>
                <a:cxn ang="0">
                  <a:pos x="344" y="367"/>
                </a:cxn>
                <a:cxn ang="0">
                  <a:pos x="354" y="369"/>
                </a:cxn>
                <a:cxn ang="0">
                  <a:pos x="363" y="370"/>
                </a:cxn>
                <a:cxn ang="0">
                  <a:pos x="373" y="370"/>
                </a:cxn>
                <a:cxn ang="0">
                  <a:pos x="382" y="370"/>
                </a:cxn>
                <a:cxn ang="0">
                  <a:pos x="392" y="373"/>
                </a:cxn>
                <a:cxn ang="0">
                  <a:pos x="401" y="371"/>
                </a:cxn>
                <a:cxn ang="0">
                  <a:pos x="412" y="371"/>
                </a:cxn>
                <a:cxn ang="0">
                  <a:pos x="421" y="373"/>
                </a:cxn>
                <a:cxn ang="0">
                  <a:pos x="431" y="373"/>
                </a:cxn>
                <a:cxn ang="0">
                  <a:pos x="440" y="374"/>
                </a:cxn>
                <a:cxn ang="0">
                  <a:pos x="450" y="375"/>
                </a:cxn>
                <a:cxn ang="0">
                  <a:pos x="459" y="374"/>
                </a:cxn>
                <a:cxn ang="0">
                  <a:pos x="469" y="374"/>
                </a:cxn>
                <a:cxn ang="0">
                  <a:pos x="478" y="375"/>
                </a:cxn>
                <a:cxn ang="0">
                  <a:pos x="488" y="375"/>
                </a:cxn>
                <a:cxn ang="0">
                  <a:pos x="497" y="375"/>
                </a:cxn>
                <a:cxn ang="0">
                  <a:pos x="508" y="376"/>
                </a:cxn>
                <a:cxn ang="0">
                  <a:pos x="517" y="375"/>
                </a:cxn>
                <a:cxn ang="0">
                  <a:pos x="527" y="375"/>
                </a:cxn>
                <a:cxn ang="0">
                  <a:pos x="536" y="376"/>
                </a:cxn>
                <a:cxn ang="0">
                  <a:pos x="546" y="378"/>
                </a:cxn>
                <a:cxn ang="0">
                  <a:pos x="555" y="378"/>
                </a:cxn>
                <a:cxn ang="0">
                  <a:pos x="565" y="379"/>
                </a:cxn>
                <a:cxn ang="0">
                  <a:pos x="574" y="380"/>
                </a:cxn>
                <a:cxn ang="0">
                  <a:pos x="584" y="380"/>
                </a:cxn>
                <a:cxn ang="0">
                  <a:pos x="593" y="380"/>
                </a:cxn>
              </a:cxnLst>
              <a:rect l="0" t="0" r="r" b="b"/>
              <a:pathLst>
                <a:path w="600" h="38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3" y="4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7" y="9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9" y="12"/>
                  </a:lnTo>
                  <a:lnTo>
                    <a:pt x="10" y="12"/>
                  </a:lnTo>
                  <a:lnTo>
                    <a:pt x="10" y="14"/>
                  </a:lnTo>
                  <a:lnTo>
                    <a:pt x="11" y="14"/>
                  </a:lnTo>
                  <a:lnTo>
                    <a:pt x="11" y="16"/>
                  </a:lnTo>
                  <a:lnTo>
                    <a:pt x="12" y="16"/>
                  </a:lnTo>
                  <a:lnTo>
                    <a:pt x="12" y="17"/>
                  </a:lnTo>
                  <a:lnTo>
                    <a:pt x="14" y="17"/>
                  </a:lnTo>
                  <a:lnTo>
                    <a:pt x="14" y="16"/>
                  </a:lnTo>
                  <a:lnTo>
                    <a:pt x="15" y="17"/>
                  </a:lnTo>
                  <a:lnTo>
                    <a:pt x="15" y="18"/>
                  </a:lnTo>
                  <a:lnTo>
                    <a:pt x="16" y="20"/>
                  </a:lnTo>
                  <a:lnTo>
                    <a:pt x="16" y="17"/>
                  </a:lnTo>
                  <a:lnTo>
                    <a:pt x="18" y="21"/>
                  </a:lnTo>
                  <a:lnTo>
                    <a:pt x="18" y="27"/>
                  </a:lnTo>
                  <a:lnTo>
                    <a:pt x="19" y="29"/>
                  </a:lnTo>
                  <a:lnTo>
                    <a:pt x="19" y="34"/>
                  </a:lnTo>
                  <a:lnTo>
                    <a:pt x="20" y="35"/>
                  </a:lnTo>
                  <a:lnTo>
                    <a:pt x="20" y="41"/>
                  </a:lnTo>
                  <a:lnTo>
                    <a:pt x="21" y="43"/>
                  </a:lnTo>
                  <a:lnTo>
                    <a:pt x="21" y="48"/>
                  </a:lnTo>
                  <a:lnTo>
                    <a:pt x="23" y="50"/>
                  </a:lnTo>
                  <a:lnTo>
                    <a:pt x="23" y="56"/>
                  </a:lnTo>
                  <a:lnTo>
                    <a:pt x="24" y="57"/>
                  </a:lnTo>
                  <a:lnTo>
                    <a:pt x="24" y="63"/>
                  </a:lnTo>
                  <a:lnTo>
                    <a:pt x="25" y="64"/>
                  </a:lnTo>
                  <a:lnTo>
                    <a:pt x="25" y="70"/>
                  </a:lnTo>
                  <a:lnTo>
                    <a:pt x="27" y="70"/>
                  </a:lnTo>
                  <a:lnTo>
                    <a:pt x="27" y="76"/>
                  </a:lnTo>
                  <a:lnTo>
                    <a:pt x="28" y="77"/>
                  </a:lnTo>
                  <a:lnTo>
                    <a:pt x="28" y="81"/>
                  </a:lnTo>
                  <a:lnTo>
                    <a:pt x="29" y="82"/>
                  </a:lnTo>
                  <a:lnTo>
                    <a:pt x="29" y="86"/>
                  </a:lnTo>
                  <a:lnTo>
                    <a:pt x="30" y="88"/>
                  </a:lnTo>
                  <a:lnTo>
                    <a:pt x="30" y="93"/>
                  </a:lnTo>
                  <a:lnTo>
                    <a:pt x="32" y="94"/>
                  </a:lnTo>
                  <a:lnTo>
                    <a:pt x="32" y="98"/>
                  </a:lnTo>
                  <a:lnTo>
                    <a:pt x="33" y="99"/>
                  </a:lnTo>
                  <a:lnTo>
                    <a:pt x="33" y="103"/>
                  </a:lnTo>
                  <a:lnTo>
                    <a:pt x="34" y="104"/>
                  </a:lnTo>
                  <a:lnTo>
                    <a:pt x="34" y="109"/>
                  </a:lnTo>
                  <a:lnTo>
                    <a:pt x="35" y="111"/>
                  </a:lnTo>
                  <a:lnTo>
                    <a:pt x="35" y="115"/>
                  </a:lnTo>
                  <a:lnTo>
                    <a:pt x="37" y="115"/>
                  </a:lnTo>
                  <a:lnTo>
                    <a:pt x="37" y="120"/>
                  </a:lnTo>
                  <a:lnTo>
                    <a:pt x="38" y="121"/>
                  </a:lnTo>
                  <a:lnTo>
                    <a:pt x="38" y="125"/>
                  </a:lnTo>
                  <a:lnTo>
                    <a:pt x="39" y="126"/>
                  </a:lnTo>
                  <a:lnTo>
                    <a:pt x="39" y="130"/>
                  </a:lnTo>
                  <a:lnTo>
                    <a:pt x="41" y="131"/>
                  </a:lnTo>
                  <a:lnTo>
                    <a:pt x="41" y="135"/>
                  </a:lnTo>
                  <a:lnTo>
                    <a:pt x="42" y="136"/>
                  </a:lnTo>
                  <a:lnTo>
                    <a:pt x="42" y="139"/>
                  </a:lnTo>
                  <a:lnTo>
                    <a:pt x="43" y="140"/>
                  </a:lnTo>
                  <a:lnTo>
                    <a:pt x="43" y="144"/>
                  </a:lnTo>
                  <a:lnTo>
                    <a:pt x="44" y="145"/>
                  </a:lnTo>
                  <a:lnTo>
                    <a:pt x="44" y="150"/>
                  </a:lnTo>
                  <a:lnTo>
                    <a:pt x="46" y="150"/>
                  </a:lnTo>
                  <a:lnTo>
                    <a:pt x="46" y="154"/>
                  </a:lnTo>
                  <a:lnTo>
                    <a:pt x="47" y="156"/>
                  </a:lnTo>
                  <a:lnTo>
                    <a:pt x="47" y="158"/>
                  </a:lnTo>
                  <a:lnTo>
                    <a:pt x="48" y="159"/>
                  </a:lnTo>
                  <a:lnTo>
                    <a:pt x="48" y="163"/>
                  </a:lnTo>
                  <a:lnTo>
                    <a:pt x="50" y="163"/>
                  </a:lnTo>
                  <a:lnTo>
                    <a:pt x="50" y="167"/>
                  </a:lnTo>
                  <a:lnTo>
                    <a:pt x="51" y="167"/>
                  </a:lnTo>
                  <a:lnTo>
                    <a:pt x="51" y="171"/>
                  </a:lnTo>
                  <a:lnTo>
                    <a:pt x="52" y="172"/>
                  </a:lnTo>
                  <a:lnTo>
                    <a:pt x="52" y="175"/>
                  </a:lnTo>
                  <a:lnTo>
                    <a:pt x="53" y="175"/>
                  </a:lnTo>
                  <a:lnTo>
                    <a:pt x="53" y="179"/>
                  </a:lnTo>
                  <a:lnTo>
                    <a:pt x="55" y="179"/>
                  </a:lnTo>
                  <a:lnTo>
                    <a:pt x="55" y="181"/>
                  </a:lnTo>
                  <a:lnTo>
                    <a:pt x="56" y="183"/>
                  </a:lnTo>
                  <a:lnTo>
                    <a:pt x="56" y="185"/>
                  </a:lnTo>
                  <a:lnTo>
                    <a:pt x="57" y="186"/>
                  </a:lnTo>
                  <a:lnTo>
                    <a:pt x="57" y="189"/>
                  </a:lnTo>
                  <a:lnTo>
                    <a:pt x="59" y="189"/>
                  </a:lnTo>
                  <a:lnTo>
                    <a:pt x="59" y="192"/>
                  </a:lnTo>
                  <a:lnTo>
                    <a:pt x="60" y="192"/>
                  </a:lnTo>
                  <a:lnTo>
                    <a:pt x="60" y="194"/>
                  </a:lnTo>
                  <a:lnTo>
                    <a:pt x="61" y="194"/>
                  </a:lnTo>
                  <a:lnTo>
                    <a:pt x="61" y="198"/>
                  </a:lnTo>
                  <a:lnTo>
                    <a:pt x="62" y="198"/>
                  </a:lnTo>
                  <a:lnTo>
                    <a:pt x="62" y="201"/>
                  </a:lnTo>
                  <a:lnTo>
                    <a:pt x="64" y="201"/>
                  </a:lnTo>
                  <a:lnTo>
                    <a:pt x="64" y="204"/>
                  </a:lnTo>
                  <a:lnTo>
                    <a:pt x="65" y="204"/>
                  </a:lnTo>
                  <a:lnTo>
                    <a:pt x="65" y="207"/>
                  </a:lnTo>
                  <a:lnTo>
                    <a:pt x="66" y="207"/>
                  </a:lnTo>
                  <a:lnTo>
                    <a:pt x="66" y="210"/>
                  </a:lnTo>
                  <a:lnTo>
                    <a:pt x="67" y="210"/>
                  </a:lnTo>
                  <a:lnTo>
                    <a:pt x="67" y="213"/>
                  </a:lnTo>
                  <a:lnTo>
                    <a:pt x="69" y="213"/>
                  </a:lnTo>
                  <a:lnTo>
                    <a:pt x="69" y="216"/>
                  </a:lnTo>
                  <a:lnTo>
                    <a:pt x="70" y="217"/>
                  </a:lnTo>
                  <a:lnTo>
                    <a:pt x="70" y="218"/>
                  </a:lnTo>
                  <a:lnTo>
                    <a:pt x="71" y="220"/>
                  </a:lnTo>
                  <a:lnTo>
                    <a:pt x="71" y="221"/>
                  </a:lnTo>
                  <a:lnTo>
                    <a:pt x="73" y="221"/>
                  </a:lnTo>
                  <a:lnTo>
                    <a:pt x="73" y="224"/>
                  </a:lnTo>
                  <a:lnTo>
                    <a:pt x="74" y="225"/>
                  </a:lnTo>
                  <a:lnTo>
                    <a:pt x="74" y="227"/>
                  </a:lnTo>
                  <a:lnTo>
                    <a:pt x="75" y="227"/>
                  </a:lnTo>
                  <a:lnTo>
                    <a:pt x="75" y="230"/>
                  </a:lnTo>
                  <a:lnTo>
                    <a:pt x="76" y="230"/>
                  </a:lnTo>
                  <a:lnTo>
                    <a:pt x="76" y="231"/>
                  </a:lnTo>
                  <a:lnTo>
                    <a:pt x="78" y="233"/>
                  </a:lnTo>
                  <a:lnTo>
                    <a:pt x="78" y="236"/>
                  </a:lnTo>
                  <a:lnTo>
                    <a:pt x="79" y="238"/>
                  </a:lnTo>
                  <a:lnTo>
                    <a:pt x="79" y="235"/>
                  </a:lnTo>
                  <a:lnTo>
                    <a:pt x="80" y="239"/>
                  </a:lnTo>
                  <a:lnTo>
                    <a:pt x="80" y="240"/>
                  </a:lnTo>
                  <a:lnTo>
                    <a:pt x="82" y="240"/>
                  </a:lnTo>
                  <a:lnTo>
                    <a:pt x="82" y="243"/>
                  </a:lnTo>
                  <a:lnTo>
                    <a:pt x="83" y="244"/>
                  </a:lnTo>
                  <a:lnTo>
                    <a:pt x="83" y="245"/>
                  </a:lnTo>
                  <a:lnTo>
                    <a:pt x="84" y="247"/>
                  </a:lnTo>
                  <a:lnTo>
                    <a:pt x="84" y="248"/>
                  </a:lnTo>
                  <a:lnTo>
                    <a:pt x="85" y="249"/>
                  </a:lnTo>
                  <a:lnTo>
                    <a:pt x="85" y="251"/>
                  </a:lnTo>
                  <a:lnTo>
                    <a:pt x="87" y="251"/>
                  </a:lnTo>
                  <a:lnTo>
                    <a:pt x="87" y="249"/>
                  </a:lnTo>
                  <a:lnTo>
                    <a:pt x="88" y="252"/>
                  </a:lnTo>
                  <a:lnTo>
                    <a:pt x="88" y="254"/>
                  </a:lnTo>
                  <a:lnTo>
                    <a:pt x="89" y="254"/>
                  </a:lnTo>
                  <a:lnTo>
                    <a:pt x="89" y="256"/>
                  </a:lnTo>
                  <a:lnTo>
                    <a:pt x="91" y="257"/>
                  </a:lnTo>
                  <a:lnTo>
                    <a:pt x="91" y="258"/>
                  </a:lnTo>
                  <a:lnTo>
                    <a:pt x="92" y="258"/>
                  </a:lnTo>
                  <a:lnTo>
                    <a:pt x="92" y="261"/>
                  </a:lnTo>
                  <a:lnTo>
                    <a:pt x="93" y="261"/>
                  </a:lnTo>
                  <a:lnTo>
                    <a:pt x="93" y="263"/>
                  </a:lnTo>
                  <a:lnTo>
                    <a:pt x="94" y="265"/>
                  </a:lnTo>
                  <a:lnTo>
                    <a:pt x="94" y="262"/>
                  </a:lnTo>
                  <a:lnTo>
                    <a:pt x="96" y="265"/>
                  </a:lnTo>
                  <a:lnTo>
                    <a:pt x="96" y="266"/>
                  </a:lnTo>
                  <a:lnTo>
                    <a:pt x="97" y="267"/>
                  </a:lnTo>
                  <a:lnTo>
                    <a:pt x="97" y="269"/>
                  </a:lnTo>
                  <a:lnTo>
                    <a:pt x="98" y="269"/>
                  </a:lnTo>
                  <a:lnTo>
                    <a:pt x="98" y="271"/>
                  </a:lnTo>
                  <a:lnTo>
                    <a:pt x="99" y="271"/>
                  </a:lnTo>
                  <a:lnTo>
                    <a:pt x="99" y="272"/>
                  </a:lnTo>
                  <a:lnTo>
                    <a:pt x="101" y="274"/>
                  </a:lnTo>
                  <a:lnTo>
                    <a:pt x="101" y="275"/>
                  </a:lnTo>
                  <a:lnTo>
                    <a:pt x="102" y="275"/>
                  </a:lnTo>
                  <a:lnTo>
                    <a:pt x="102" y="276"/>
                  </a:lnTo>
                  <a:lnTo>
                    <a:pt x="103" y="276"/>
                  </a:lnTo>
                  <a:lnTo>
                    <a:pt x="103" y="278"/>
                  </a:lnTo>
                  <a:lnTo>
                    <a:pt x="105" y="278"/>
                  </a:lnTo>
                  <a:lnTo>
                    <a:pt x="105" y="280"/>
                  </a:lnTo>
                  <a:lnTo>
                    <a:pt x="106" y="280"/>
                  </a:lnTo>
                  <a:lnTo>
                    <a:pt x="106" y="283"/>
                  </a:lnTo>
                  <a:lnTo>
                    <a:pt x="107" y="283"/>
                  </a:lnTo>
                  <a:lnTo>
                    <a:pt x="107" y="283"/>
                  </a:lnTo>
                  <a:lnTo>
                    <a:pt x="108" y="284"/>
                  </a:lnTo>
                  <a:lnTo>
                    <a:pt x="108" y="285"/>
                  </a:lnTo>
                  <a:lnTo>
                    <a:pt x="110" y="285"/>
                  </a:lnTo>
                  <a:lnTo>
                    <a:pt x="110" y="287"/>
                  </a:lnTo>
                  <a:lnTo>
                    <a:pt x="111" y="287"/>
                  </a:lnTo>
                  <a:lnTo>
                    <a:pt x="111" y="288"/>
                  </a:lnTo>
                  <a:lnTo>
                    <a:pt x="112" y="288"/>
                  </a:lnTo>
                  <a:lnTo>
                    <a:pt x="112" y="289"/>
                  </a:lnTo>
                  <a:lnTo>
                    <a:pt x="114" y="290"/>
                  </a:lnTo>
                  <a:lnTo>
                    <a:pt x="114" y="292"/>
                  </a:lnTo>
                  <a:lnTo>
                    <a:pt x="115" y="292"/>
                  </a:lnTo>
                  <a:lnTo>
                    <a:pt x="115" y="293"/>
                  </a:lnTo>
                  <a:lnTo>
                    <a:pt x="116" y="294"/>
                  </a:lnTo>
                  <a:lnTo>
                    <a:pt x="116" y="292"/>
                  </a:lnTo>
                  <a:lnTo>
                    <a:pt x="117" y="294"/>
                  </a:lnTo>
                  <a:lnTo>
                    <a:pt x="117" y="296"/>
                  </a:lnTo>
                  <a:lnTo>
                    <a:pt x="119" y="296"/>
                  </a:lnTo>
                  <a:lnTo>
                    <a:pt x="119" y="297"/>
                  </a:lnTo>
                  <a:lnTo>
                    <a:pt x="120" y="298"/>
                  </a:lnTo>
                  <a:lnTo>
                    <a:pt x="120" y="298"/>
                  </a:lnTo>
                  <a:lnTo>
                    <a:pt x="121" y="298"/>
                  </a:lnTo>
                  <a:lnTo>
                    <a:pt x="121" y="299"/>
                  </a:lnTo>
                  <a:lnTo>
                    <a:pt x="122" y="301"/>
                  </a:lnTo>
                  <a:lnTo>
                    <a:pt x="122" y="301"/>
                  </a:lnTo>
                  <a:lnTo>
                    <a:pt x="124" y="301"/>
                  </a:lnTo>
                  <a:lnTo>
                    <a:pt x="124" y="302"/>
                  </a:lnTo>
                  <a:lnTo>
                    <a:pt x="125" y="302"/>
                  </a:lnTo>
                  <a:lnTo>
                    <a:pt x="125" y="303"/>
                  </a:lnTo>
                  <a:lnTo>
                    <a:pt x="126" y="304"/>
                  </a:lnTo>
                  <a:lnTo>
                    <a:pt x="126" y="304"/>
                  </a:lnTo>
                  <a:lnTo>
                    <a:pt x="128" y="304"/>
                  </a:lnTo>
                  <a:lnTo>
                    <a:pt x="128" y="307"/>
                  </a:lnTo>
                  <a:lnTo>
                    <a:pt x="129" y="307"/>
                  </a:lnTo>
                  <a:lnTo>
                    <a:pt x="129" y="308"/>
                  </a:lnTo>
                  <a:lnTo>
                    <a:pt x="130" y="308"/>
                  </a:lnTo>
                  <a:lnTo>
                    <a:pt x="130" y="308"/>
                  </a:lnTo>
                  <a:lnTo>
                    <a:pt x="131" y="308"/>
                  </a:lnTo>
                  <a:lnTo>
                    <a:pt x="131" y="310"/>
                  </a:lnTo>
                  <a:lnTo>
                    <a:pt x="133" y="310"/>
                  </a:lnTo>
                  <a:lnTo>
                    <a:pt x="133" y="311"/>
                  </a:lnTo>
                  <a:lnTo>
                    <a:pt x="134" y="312"/>
                  </a:lnTo>
                  <a:lnTo>
                    <a:pt x="134" y="310"/>
                  </a:lnTo>
                  <a:lnTo>
                    <a:pt x="135" y="312"/>
                  </a:lnTo>
                  <a:lnTo>
                    <a:pt x="135" y="313"/>
                  </a:lnTo>
                  <a:lnTo>
                    <a:pt x="137" y="313"/>
                  </a:lnTo>
                  <a:lnTo>
                    <a:pt x="137" y="312"/>
                  </a:lnTo>
                  <a:lnTo>
                    <a:pt x="138" y="313"/>
                  </a:lnTo>
                  <a:lnTo>
                    <a:pt x="138" y="315"/>
                  </a:lnTo>
                  <a:lnTo>
                    <a:pt x="139" y="315"/>
                  </a:lnTo>
                  <a:lnTo>
                    <a:pt x="139" y="316"/>
                  </a:lnTo>
                  <a:lnTo>
                    <a:pt x="140" y="316"/>
                  </a:lnTo>
                  <a:lnTo>
                    <a:pt x="140" y="316"/>
                  </a:lnTo>
                  <a:lnTo>
                    <a:pt x="142" y="316"/>
                  </a:lnTo>
                  <a:lnTo>
                    <a:pt x="142" y="317"/>
                  </a:lnTo>
                  <a:lnTo>
                    <a:pt x="143" y="317"/>
                  </a:lnTo>
                  <a:lnTo>
                    <a:pt x="143" y="319"/>
                  </a:lnTo>
                  <a:lnTo>
                    <a:pt x="144" y="319"/>
                  </a:lnTo>
                  <a:lnTo>
                    <a:pt x="144" y="319"/>
                  </a:lnTo>
                  <a:lnTo>
                    <a:pt x="146" y="319"/>
                  </a:lnTo>
                  <a:lnTo>
                    <a:pt x="146" y="320"/>
                  </a:lnTo>
                  <a:lnTo>
                    <a:pt x="147" y="320"/>
                  </a:lnTo>
                  <a:lnTo>
                    <a:pt x="147" y="319"/>
                  </a:lnTo>
                  <a:lnTo>
                    <a:pt x="148" y="320"/>
                  </a:lnTo>
                  <a:lnTo>
                    <a:pt x="148" y="321"/>
                  </a:lnTo>
                  <a:lnTo>
                    <a:pt x="149" y="321"/>
                  </a:lnTo>
                  <a:lnTo>
                    <a:pt x="149" y="321"/>
                  </a:lnTo>
                  <a:lnTo>
                    <a:pt x="151" y="321"/>
                  </a:lnTo>
                  <a:lnTo>
                    <a:pt x="151" y="322"/>
                  </a:lnTo>
                  <a:lnTo>
                    <a:pt x="152" y="322"/>
                  </a:lnTo>
                  <a:lnTo>
                    <a:pt x="152" y="324"/>
                  </a:lnTo>
                  <a:lnTo>
                    <a:pt x="153" y="324"/>
                  </a:lnTo>
                  <a:lnTo>
                    <a:pt x="153" y="324"/>
                  </a:lnTo>
                  <a:lnTo>
                    <a:pt x="154" y="324"/>
                  </a:lnTo>
                  <a:lnTo>
                    <a:pt x="154" y="325"/>
                  </a:lnTo>
                  <a:lnTo>
                    <a:pt x="156" y="325"/>
                  </a:lnTo>
                  <a:lnTo>
                    <a:pt x="156" y="325"/>
                  </a:lnTo>
                  <a:lnTo>
                    <a:pt x="157" y="325"/>
                  </a:lnTo>
                  <a:lnTo>
                    <a:pt x="157" y="328"/>
                  </a:lnTo>
                  <a:lnTo>
                    <a:pt x="158" y="328"/>
                  </a:lnTo>
                  <a:lnTo>
                    <a:pt x="158" y="326"/>
                  </a:lnTo>
                  <a:lnTo>
                    <a:pt x="160" y="328"/>
                  </a:lnTo>
                  <a:lnTo>
                    <a:pt x="160" y="329"/>
                  </a:lnTo>
                  <a:lnTo>
                    <a:pt x="161" y="329"/>
                  </a:lnTo>
                  <a:lnTo>
                    <a:pt x="161" y="329"/>
                  </a:lnTo>
                  <a:lnTo>
                    <a:pt x="162" y="329"/>
                  </a:lnTo>
                  <a:lnTo>
                    <a:pt x="162" y="330"/>
                  </a:lnTo>
                  <a:lnTo>
                    <a:pt x="163" y="330"/>
                  </a:lnTo>
                  <a:lnTo>
                    <a:pt x="163" y="330"/>
                  </a:lnTo>
                  <a:lnTo>
                    <a:pt x="165" y="330"/>
                  </a:lnTo>
                  <a:lnTo>
                    <a:pt x="165" y="330"/>
                  </a:lnTo>
                  <a:lnTo>
                    <a:pt x="166" y="330"/>
                  </a:lnTo>
                  <a:lnTo>
                    <a:pt x="166" y="330"/>
                  </a:lnTo>
                  <a:lnTo>
                    <a:pt x="167" y="330"/>
                  </a:lnTo>
                  <a:lnTo>
                    <a:pt x="167" y="331"/>
                  </a:lnTo>
                  <a:lnTo>
                    <a:pt x="169" y="331"/>
                  </a:lnTo>
                  <a:lnTo>
                    <a:pt x="169" y="331"/>
                  </a:lnTo>
                  <a:lnTo>
                    <a:pt x="170" y="331"/>
                  </a:lnTo>
                  <a:lnTo>
                    <a:pt x="170" y="333"/>
                  </a:lnTo>
                  <a:lnTo>
                    <a:pt x="171" y="333"/>
                  </a:lnTo>
                  <a:lnTo>
                    <a:pt x="171" y="333"/>
                  </a:lnTo>
                  <a:lnTo>
                    <a:pt x="172" y="333"/>
                  </a:lnTo>
                  <a:lnTo>
                    <a:pt x="172" y="334"/>
                  </a:lnTo>
                  <a:lnTo>
                    <a:pt x="174" y="334"/>
                  </a:lnTo>
                  <a:lnTo>
                    <a:pt x="174" y="335"/>
                  </a:lnTo>
                  <a:lnTo>
                    <a:pt x="175" y="335"/>
                  </a:lnTo>
                  <a:lnTo>
                    <a:pt x="175" y="335"/>
                  </a:lnTo>
                  <a:lnTo>
                    <a:pt x="176" y="335"/>
                  </a:lnTo>
                  <a:lnTo>
                    <a:pt x="176" y="335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179" y="337"/>
                  </a:lnTo>
                  <a:lnTo>
                    <a:pt x="179" y="338"/>
                  </a:lnTo>
                  <a:lnTo>
                    <a:pt x="180" y="338"/>
                  </a:lnTo>
                  <a:lnTo>
                    <a:pt x="180" y="338"/>
                  </a:lnTo>
                  <a:lnTo>
                    <a:pt x="181" y="338"/>
                  </a:lnTo>
                  <a:lnTo>
                    <a:pt x="181" y="338"/>
                  </a:lnTo>
                  <a:lnTo>
                    <a:pt x="183" y="338"/>
                  </a:lnTo>
                  <a:lnTo>
                    <a:pt x="183" y="338"/>
                  </a:lnTo>
                  <a:lnTo>
                    <a:pt x="184" y="339"/>
                  </a:lnTo>
                  <a:lnTo>
                    <a:pt x="184" y="340"/>
                  </a:lnTo>
                  <a:lnTo>
                    <a:pt x="185" y="340"/>
                  </a:lnTo>
                  <a:lnTo>
                    <a:pt x="185" y="340"/>
                  </a:lnTo>
                  <a:lnTo>
                    <a:pt x="186" y="340"/>
                  </a:lnTo>
                  <a:lnTo>
                    <a:pt x="186" y="339"/>
                  </a:lnTo>
                  <a:lnTo>
                    <a:pt x="188" y="340"/>
                  </a:lnTo>
                  <a:lnTo>
                    <a:pt x="188" y="340"/>
                  </a:lnTo>
                  <a:lnTo>
                    <a:pt x="189" y="340"/>
                  </a:lnTo>
                  <a:lnTo>
                    <a:pt x="189" y="340"/>
                  </a:lnTo>
                  <a:lnTo>
                    <a:pt x="190" y="340"/>
                  </a:lnTo>
                  <a:lnTo>
                    <a:pt x="190" y="342"/>
                  </a:lnTo>
                  <a:lnTo>
                    <a:pt x="192" y="342"/>
                  </a:lnTo>
                  <a:lnTo>
                    <a:pt x="192" y="340"/>
                  </a:lnTo>
                  <a:lnTo>
                    <a:pt x="193" y="342"/>
                  </a:lnTo>
                  <a:lnTo>
                    <a:pt x="193" y="342"/>
                  </a:lnTo>
                  <a:lnTo>
                    <a:pt x="194" y="342"/>
                  </a:lnTo>
                  <a:lnTo>
                    <a:pt x="194" y="343"/>
                  </a:lnTo>
                  <a:lnTo>
                    <a:pt x="195" y="343"/>
                  </a:lnTo>
                  <a:lnTo>
                    <a:pt x="195" y="342"/>
                  </a:lnTo>
                  <a:lnTo>
                    <a:pt x="197" y="343"/>
                  </a:lnTo>
                  <a:lnTo>
                    <a:pt x="197" y="343"/>
                  </a:lnTo>
                  <a:lnTo>
                    <a:pt x="198" y="343"/>
                  </a:lnTo>
                  <a:lnTo>
                    <a:pt x="198" y="344"/>
                  </a:lnTo>
                  <a:lnTo>
                    <a:pt x="199" y="343"/>
                  </a:lnTo>
                  <a:lnTo>
                    <a:pt x="199" y="343"/>
                  </a:lnTo>
                  <a:lnTo>
                    <a:pt x="201" y="343"/>
                  </a:lnTo>
                  <a:lnTo>
                    <a:pt x="201" y="344"/>
                  </a:lnTo>
                  <a:lnTo>
                    <a:pt x="202" y="344"/>
                  </a:lnTo>
                  <a:lnTo>
                    <a:pt x="202" y="346"/>
                  </a:lnTo>
                  <a:lnTo>
                    <a:pt x="203" y="346"/>
                  </a:lnTo>
                  <a:lnTo>
                    <a:pt x="203" y="344"/>
                  </a:lnTo>
                  <a:lnTo>
                    <a:pt x="204" y="344"/>
                  </a:lnTo>
                  <a:lnTo>
                    <a:pt x="204" y="346"/>
                  </a:lnTo>
                  <a:lnTo>
                    <a:pt x="206" y="346"/>
                  </a:lnTo>
                  <a:lnTo>
                    <a:pt x="206" y="347"/>
                  </a:lnTo>
                  <a:lnTo>
                    <a:pt x="207" y="347"/>
                  </a:lnTo>
                  <a:lnTo>
                    <a:pt x="207" y="346"/>
                  </a:lnTo>
                  <a:lnTo>
                    <a:pt x="208" y="346"/>
                  </a:lnTo>
                  <a:lnTo>
                    <a:pt x="208" y="347"/>
                  </a:lnTo>
                  <a:lnTo>
                    <a:pt x="210" y="347"/>
                  </a:lnTo>
                  <a:lnTo>
                    <a:pt x="210" y="347"/>
                  </a:lnTo>
                  <a:lnTo>
                    <a:pt x="211" y="347"/>
                  </a:lnTo>
                  <a:lnTo>
                    <a:pt x="211" y="347"/>
                  </a:lnTo>
                  <a:lnTo>
                    <a:pt x="212" y="347"/>
                  </a:lnTo>
                  <a:lnTo>
                    <a:pt x="212" y="348"/>
                  </a:lnTo>
                  <a:lnTo>
                    <a:pt x="213" y="348"/>
                  </a:lnTo>
                  <a:lnTo>
                    <a:pt x="213" y="347"/>
                  </a:lnTo>
                  <a:lnTo>
                    <a:pt x="215" y="347"/>
                  </a:lnTo>
                  <a:lnTo>
                    <a:pt x="215" y="348"/>
                  </a:lnTo>
                  <a:lnTo>
                    <a:pt x="216" y="348"/>
                  </a:lnTo>
                  <a:lnTo>
                    <a:pt x="216" y="347"/>
                  </a:lnTo>
                  <a:lnTo>
                    <a:pt x="217" y="348"/>
                  </a:lnTo>
                  <a:lnTo>
                    <a:pt x="217" y="348"/>
                  </a:lnTo>
                  <a:lnTo>
                    <a:pt x="218" y="348"/>
                  </a:lnTo>
                  <a:lnTo>
                    <a:pt x="218" y="348"/>
                  </a:lnTo>
                  <a:lnTo>
                    <a:pt x="220" y="348"/>
                  </a:lnTo>
                  <a:lnTo>
                    <a:pt x="220" y="349"/>
                  </a:lnTo>
                  <a:lnTo>
                    <a:pt x="221" y="348"/>
                  </a:lnTo>
                  <a:lnTo>
                    <a:pt x="221" y="348"/>
                  </a:lnTo>
                  <a:lnTo>
                    <a:pt x="222" y="349"/>
                  </a:lnTo>
                  <a:lnTo>
                    <a:pt x="222" y="351"/>
                  </a:lnTo>
                  <a:lnTo>
                    <a:pt x="224" y="351"/>
                  </a:lnTo>
                  <a:lnTo>
                    <a:pt x="224" y="349"/>
                  </a:lnTo>
                  <a:lnTo>
                    <a:pt x="225" y="349"/>
                  </a:lnTo>
                  <a:lnTo>
                    <a:pt x="225" y="351"/>
                  </a:lnTo>
                  <a:lnTo>
                    <a:pt x="226" y="351"/>
                  </a:lnTo>
                  <a:lnTo>
                    <a:pt x="226" y="351"/>
                  </a:lnTo>
                  <a:lnTo>
                    <a:pt x="227" y="351"/>
                  </a:lnTo>
                  <a:lnTo>
                    <a:pt x="227" y="352"/>
                  </a:lnTo>
                  <a:lnTo>
                    <a:pt x="229" y="352"/>
                  </a:lnTo>
                  <a:lnTo>
                    <a:pt x="229" y="351"/>
                  </a:lnTo>
                  <a:lnTo>
                    <a:pt x="230" y="351"/>
                  </a:lnTo>
                  <a:lnTo>
                    <a:pt x="230" y="352"/>
                  </a:lnTo>
                  <a:lnTo>
                    <a:pt x="231" y="352"/>
                  </a:lnTo>
                  <a:lnTo>
                    <a:pt x="231" y="352"/>
                  </a:lnTo>
                  <a:lnTo>
                    <a:pt x="233" y="352"/>
                  </a:lnTo>
                  <a:lnTo>
                    <a:pt x="233" y="353"/>
                  </a:lnTo>
                  <a:lnTo>
                    <a:pt x="234" y="353"/>
                  </a:lnTo>
                  <a:lnTo>
                    <a:pt x="234" y="352"/>
                  </a:lnTo>
                  <a:lnTo>
                    <a:pt x="235" y="353"/>
                  </a:lnTo>
                  <a:lnTo>
                    <a:pt x="235" y="353"/>
                  </a:lnTo>
                  <a:lnTo>
                    <a:pt x="236" y="353"/>
                  </a:lnTo>
                  <a:lnTo>
                    <a:pt x="236" y="353"/>
                  </a:lnTo>
                  <a:lnTo>
                    <a:pt x="238" y="353"/>
                  </a:lnTo>
                  <a:lnTo>
                    <a:pt x="238" y="355"/>
                  </a:lnTo>
                  <a:lnTo>
                    <a:pt x="239" y="355"/>
                  </a:lnTo>
                  <a:lnTo>
                    <a:pt x="239" y="355"/>
                  </a:lnTo>
                  <a:lnTo>
                    <a:pt x="240" y="355"/>
                  </a:lnTo>
                  <a:lnTo>
                    <a:pt x="240" y="355"/>
                  </a:lnTo>
                  <a:lnTo>
                    <a:pt x="242" y="355"/>
                  </a:lnTo>
                  <a:lnTo>
                    <a:pt x="242" y="353"/>
                  </a:lnTo>
                  <a:lnTo>
                    <a:pt x="243" y="355"/>
                  </a:lnTo>
                  <a:lnTo>
                    <a:pt x="243" y="355"/>
                  </a:lnTo>
                  <a:lnTo>
                    <a:pt x="244" y="356"/>
                  </a:lnTo>
                  <a:lnTo>
                    <a:pt x="244" y="356"/>
                  </a:lnTo>
                  <a:lnTo>
                    <a:pt x="245" y="356"/>
                  </a:lnTo>
                  <a:lnTo>
                    <a:pt x="245" y="355"/>
                  </a:lnTo>
                  <a:lnTo>
                    <a:pt x="247" y="355"/>
                  </a:lnTo>
                  <a:lnTo>
                    <a:pt x="247" y="356"/>
                  </a:lnTo>
                  <a:lnTo>
                    <a:pt x="248" y="356"/>
                  </a:lnTo>
                  <a:lnTo>
                    <a:pt x="248" y="355"/>
                  </a:lnTo>
                  <a:lnTo>
                    <a:pt x="249" y="356"/>
                  </a:lnTo>
                  <a:lnTo>
                    <a:pt x="249" y="356"/>
                  </a:lnTo>
                  <a:lnTo>
                    <a:pt x="250" y="356"/>
                  </a:lnTo>
                  <a:lnTo>
                    <a:pt x="250" y="357"/>
                  </a:lnTo>
                  <a:lnTo>
                    <a:pt x="252" y="357"/>
                  </a:lnTo>
                  <a:lnTo>
                    <a:pt x="252" y="356"/>
                  </a:lnTo>
                  <a:lnTo>
                    <a:pt x="253" y="356"/>
                  </a:lnTo>
                  <a:lnTo>
                    <a:pt x="253" y="357"/>
                  </a:lnTo>
                  <a:lnTo>
                    <a:pt x="254" y="357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56" y="357"/>
                  </a:lnTo>
                  <a:lnTo>
                    <a:pt x="257" y="358"/>
                  </a:lnTo>
                  <a:lnTo>
                    <a:pt x="257" y="358"/>
                  </a:lnTo>
                  <a:lnTo>
                    <a:pt x="258" y="358"/>
                  </a:lnTo>
                  <a:lnTo>
                    <a:pt x="258" y="358"/>
                  </a:lnTo>
                  <a:lnTo>
                    <a:pt x="259" y="358"/>
                  </a:lnTo>
                  <a:lnTo>
                    <a:pt x="259" y="358"/>
                  </a:lnTo>
                  <a:lnTo>
                    <a:pt x="261" y="358"/>
                  </a:lnTo>
                  <a:lnTo>
                    <a:pt x="261" y="358"/>
                  </a:lnTo>
                  <a:lnTo>
                    <a:pt x="262" y="358"/>
                  </a:lnTo>
                  <a:lnTo>
                    <a:pt x="262" y="360"/>
                  </a:lnTo>
                  <a:lnTo>
                    <a:pt x="263" y="360"/>
                  </a:lnTo>
                  <a:lnTo>
                    <a:pt x="263" y="361"/>
                  </a:lnTo>
                  <a:lnTo>
                    <a:pt x="265" y="360"/>
                  </a:lnTo>
                  <a:lnTo>
                    <a:pt x="265" y="360"/>
                  </a:lnTo>
                  <a:lnTo>
                    <a:pt x="266" y="360"/>
                  </a:lnTo>
                  <a:lnTo>
                    <a:pt x="266" y="360"/>
                  </a:lnTo>
                  <a:lnTo>
                    <a:pt x="267" y="360"/>
                  </a:lnTo>
                  <a:lnTo>
                    <a:pt x="267" y="361"/>
                  </a:lnTo>
                  <a:lnTo>
                    <a:pt x="268" y="361"/>
                  </a:lnTo>
                  <a:lnTo>
                    <a:pt x="268" y="360"/>
                  </a:lnTo>
                  <a:lnTo>
                    <a:pt x="270" y="361"/>
                  </a:lnTo>
                  <a:lnTo>
                    <a:pt x="270" y="361"/>
                  </a:lnTo>
                  <a:lnTo>
                    <a:pt x="271" y="361"/>
                  </a:lnTo>
                  <a:lnTo>
                    <a:pt x="271" y="362"/>
                  </a:lnTo>
                  <a:lnTo>
                    <a:pt x="272" y="362"/>
                  </a:lnTo>
                  <a:lnTo>
                    <a:pt x="272" y="361"/>
                  </a:lnTo>
                  <a:lnTo>
                    <a:pt x="273" y="361"/>
                  </a:lnTo>
                  <a:lnTo>
                    <a:pt x="273" y="362"/>
                  </a:lnTo>
                  <a:lnTo>
                    <a:pt x="275" y="362"/>
                  </a:lnTo>
                  <a:lnTo>
                    <a:pt x="275" y="361"/>
                  </a:lnTo>
                  <a:lnTo>
                    <a:pt x="276" y="361"/>
                  </a:lnTo>
                  <a:lnTo>
                    <a:pt x="276" y="362"/>
                  </a:lnTo>
                  <a:lnTo>
                    <a:pt x="277" y="362"/>
                  </a:lnTo>
                  <a:lnTo>
                    <a:pt x="277" y="361"/>
                  </a:lnTo>
                  <a:lnTo>
                    <a:pt x="279" y="361"/>
                  </a:lnTo>
                  <a:lnTo>
                    <a:pt x="279" y="362"/>
                  </a:lnTo>
                  <a:lnTo>
                    <a:pt x="280" y="362"/>
                  </a:lnTo>
                  <a:lnTo>
                    <a:pt x="280" y="364"/>
                  </a:lnTo>
                  <a:lnTo>
                    <a:pt x="281" y="364"/>
                  </a:lnTo>
                  <a:lnTo>
                    <a:pt x="281" y="362"/>
                  </a:lnTo>
                  <a:lnTo>
                    <a:pt x="282" y="362"/>
                  </a:lnTo>
                  <a:lnTo>
                    <a:pt x="282" y="364"/>
                  </a:lnTo>
                  <a:lnTo>
                    <a:pt x="284" y="364"/>
                  </a:lnTo>
                  <a:lnTo>
                    <a:pt x="284" y="362"/>
                  </a:lnTo>
                  <a:lnTo>
                    <a:pt x="285" y="364"/>
                  </a:lnTo>
                  <a:lnTo>
                    <a:pt x="285" y="364"/>
                  </a:lnTo>
                  <a:lnTo>
                    <a:pt x="286" y="364"/>
                  </a:lnTo>
                  <a:lnTo>
                    <a:pt x="286" y="364"/>
                  </a:lnTo>
                  <a:lnTo>
                    <a:pt x="288" y="364"/>
                  </a:lnTo>
                  <a:lnTo>
                    <a:pt x="288" y="364"/>
                  </a:lnTo>
                  <a:lnTo>
                    <a:pt x="289" y="364"/>
                  </a:lnTo>
                  <a:lnTo>
                    <a:pt x="289" y="364"/>
                  </a:lnTo>
                  <a:lnTo>
                    <a:pt x="290" y="364"/>
                  </a:lnTo>
                  <a:lnTo>
                    <a:pt x="290" y="365"/>
                  </a:lnTo>
                  <a:lnTo>
                    <a:pt x="291" y="365"/>
                  </a:lnTo>
                  <a:lnTo>
                    <a:pt x="291" y="364"/>
                  </a:lnTo>
                  <a:lnTo>
                    <a:pt x="293" y="364"/>
                  </a:lnTo>
                  <a:lnTo>
                    <a:pt x="293" y="365"/>
                  </a:lnTo>
                  <a:lnTo>
                    <a:pt x="294" y="365"/>
                  </a:lnTo>
                  <a:lnTo>
                    <a:pt x="294" y="364"/>
                  </a:lnTo>
                  <a:lnTo>
                    <a:pt x="295" y="365"/>
                  </a:lnTo>
                  <a:lnTo>
                    <a:pt x="295" y="365"/>
                  </a:lnTo>
                  <a:lnTo>
                    <a:pt x="297" y="365"/>
                  </a:lnTo>
                  <a:lnTo>
                    <a:pt x="297" y="365"/>
                  </a:lnTo>
                  <a:lnTo>
                    <a:pt x="298" y="365"/>
                  </a:lnTo>
                  <a:lnTo>
                    <a:pt x="298" y="365"/>
                  </a:lnTo>
                  <a:lnTo>
                    <a:pt x="299" y="365"/>
                  </a:lnTo>
                  <a:lnTo>
                    <a:pt x="299" y="366"/>
                  </a:lnTo>
                  <a:lnTo>
                    <a:pt x="300" y="366"/>
                  </a:lnTo>
                  <a:lnTo>
                    <a:pt x="300" y="366"/>
                  </a:lnTo>
                  <a:lnTo>
                    <a:pt x="302" y="366"/>
                  </a:lnTo>
                  <a:lnTo>
                    <a:pt x="302" y="365"/>
                  </a:lnTo>
                  <a:lnTo>
                    <a:pt x="303" y="365"/>
                  </a:lnTo>
                  <a:lnTo>
                    <a:pt x="303" y="366"/>
                  </a:lnTo>
                  <a:lnTo>
                    <a:pt x="304" y="366"/>
                  </a:lnTo>
                  <a:lnTo>
                    <a:pt x="304" y="365"/>
                  </a:lnTo>
                  <a:lnTo>
                    <a:pt x="305" y="365"/>
                  </a:lnTo>
                  <a:lnTo>
                    <a:pt x="305" y="366"/>
                  </a:lnTo>
                  <a:lnTo>
                    <a:pt x="307" y="366"/>
                  </a:lnTo>
                  <a:lnTo>
                    <a:pt x="307" y="366"/>
                  </a:lnTo>
                  <a:lnTo>
                    <a:pt x="308" y="366"/>
                  </a:lnTo>
                  <a:lnTo>
                    <a:pt x="308" y="365"/>
                  </a:lnTo>
                  <a:lnTo>
                    <a:pt x="309" y="365"/>
                  </a:lnTo>
                  <a:lnTo>
                    <a:pt x="309" y="366"/>
                  </a:lnTo>
                  <a:lnTo>
                    <a:pt x="311" y="366"/>
                  </a:lnTo>
                  <a:lnTo>
                    <a:pt x="311" y="366"/>
                  </a:lnTo>
                  <a:lnTo>
                    <a:pt x="312" y="366"/>
                  </a:lnTo>
                  <a:lnTo>
                    <a:pt x="312" y="366"/>
                  </a:lnTo>
                  <a:lnTo>
                    <a:pt x="313" y="366"/>
                  </a:lnTo>
                  <a:lnTo>
                    <a:pt x="313" y="366"/>
                  </a:lnTo>
                  <a:lnTo>
                    <a:pt x="314" y="366"/>
                  </a:lnTo>
                  <a:lnTo>
                    <a:pt x="314" y="367"/>
                  </a:lnTo>
                  <a:lnTo>
                    <a:pt x="316" y="367"/>
                  </a:lnTo>
                  <a:lnTo>
                    <a:pt x="316" y="366"/>
                  </a:lnTo>
                  <a:lnTo>
                    <a:pt x="317" y="366"/>
                  </a:lnTo>
                  <a:lnTo>
                    <a:pt x="317" y="367"/>
                  </a:lnTo>
                  <a:lnTo>
                    <a:pt x="318" y="367"/>
                  </a:lnTo>
                  <a:lnTo>
                    <a:pt x="318" y="366"/>
                  </a:lnTo>
                  <a:lnTo>
                    <a:pt x="320" y="367"/>
                  </a:lnTo>
                  <a:lnTo>
                    <a:pt x="320" y="367"/>
                  </a:lnTo>
                  <a:lnTo>
                    <a:pt x="321" y="367"/>
                  </a:lnTo>
                  <a:lnTo>
                    <a:pt x="321" y="367"/>
                  </a:lnTo>
                  <a:lnTo>
                    <a:pt x="322" y="367"/>
                  </a:lnTo>
                  <a:lnTo>
                    <a:pt x="322" y="369"/>
                  </a:lnTo>
                  <a:lnTo>
                    <a:pt x="323" y="367"/>
                  </a:lnTo>
                  <a:lnTo>
                    <a:pt x="323" y="367"/>
                  </a:lnTo>
                  <a:lnTo>
                    <a:pt x="325" y="367"/>
                  </a:lnTo>
                  <a:lnTo>
                    <a:pt x="325" y="369"/>
                  </a:lnTo>
                  <a:lnTo>
                    <a:pt x="326" y="369"/>
                  </a:lnTo>
                  <a:lnTo>
                    <a:pt x="326" y="367"/>
                  </a:lnTo>
                  <a:lnTo>
                    <a:pt x="327" y="367"/>
                  </a:lnTo>
                  <a:lnTo>
                    <a:pt x="327" y="367"/>
                  </a:lnTo>
                  <a:lnTo>
                    <a:pt x="329" y="367"/>
                  </a:lnTo>
                  <a:lnTo>
                    <a:pt x="329" y="369"/>
                  </a:lnTo>
                  <a:lnTo>
                    <a:pt x="330" y="369"/>
                  </a:lnTo>
                  <a:lnTo>
                    <a:pt x="330" y="367"/>
                  </a:lnTo>
                  <a:lnTo>
                    <a:pt x="331" y="367"/>
                  </a:lnTo>
                  <a:lnTo>
                    <a:pt x="331" y="369"/>
                  </a:lnTo>
                  <a:lnTo>
                    <a:pt x="332" y="367"/>
                  </a:lnTo>
                  <a:lnTo>
                    <a:pt x="332" y="367"/>
                  </a:lnTo>
                  <a:lnTo>
                    <a:pt x="334" y="367"/>
                  </a:lnTo>
                  <a:lnTo>
                    <a:pt x="334" y="367"/>
                  </a:lnTo>
                  <a:lnTo>
                    <a:pt x="335" y="367"/>
                  </a:lnTo>
                  <a:lnTo>
                    <a:pt x="335" y="367"/>
                  </a:lnTo>
                  <a:lnTo>
                    <a:pt x="336" y="367"/>
                  </a:lnTo>
                  <a:lnTo>
                    <a:pt x="336" y="367"/>
                  </a:lnTo>
                  <a:lnTo>
                    <a:pt x="337" y="367"/>
                  </a:lnTo>
                  <a:lnTo>
                    <a:pt x="337" y="367"/>
                  </a:lnTo>
                  <a:lnTo>
                    <a:pt x="339" y="367"/>
                  </a:lnTo>
                  <a:lnTo>
                    <a:pt x="339" y="367"/>
                  </a:lnTo>
                  <a:lnTo>
                    <a:pt x="340" y="367"/>
                  </a:lnTo>
                  <a:lnTo>
                    <a:pt x="340" y="367"/>
                  </a:lnTo>
                  <a:lnTo>
                    <a:pt x="341" y="367"/>
                  </a:lnTo>
                  <a:lnTo>
                    <a:pt x="341" y="366"/>
                  </a:lnTo>
                  <a:lnTo>
                    <a:pt x="343" y="367"/>
                  </a:lnTo>
                  <a:lnTo>
                    <a:pt x="343" y="367"/>
                  </a:lnTo>
                  <a:lnTo>
                    <a:pt x="344" y="367"/>
                  </a:lnTo>
                  <a:lnTo>
                    <a:pt x="344" y="367"/>
                  </a:lnTo>
                  <a:lnTo>
                    <a:pt x="345" y="367"/>
                  </a:lnTo>
                  <a:lnTo>
                    <a:pt x="345" y="367"/>
                  </a:lnTo>
                  <a:lnTo>
                    <a:pt x="346" y="367"/>
                  </a:lnTo>
                  <a:lnTo>
                    <a:pt x="346" y="369"/>
                  </a:lnTo>
                  <a:lnTo>
                    <a:pt x="348" y="369"/>
                  </a:lnTo>
                  <a:lnTo>
                    <a:pt x="348" y="367"/>
                  </a:lnTo>
                  <a:lnTo>
                    <a:pt x="349" y="367"/>
                  </a:lnTo>
                  <a:lnTo>
                    <a:pt x="349" y="369"/>
                  </a:lnTo>
                  <a:lnTo>
                    <a:pt x="350" y="369"/>
                  </a:lnTo>
                  <a:lnTo>
                    <a:pt x="350" y="367"/>
                  </a:lnTo>
                  <a:lnTo>
                    <a:pt x="352" y="367"/>
                  </a:lnTo>
                  <a:lnTo>
                    <a:pt x="352" y="369"/>
                  </a:lnTo>
                  <a:lnTo>
                    <a:pt x="353" y="369"/>
                  </a:lnTo>
                  <a:lnTo>
                    <a:pt x="353" y="369"/>
                  </a:lnTo>
                  <a:lnTo>
                    <a:pt x="354" y="369"/>
                  </a:lnTo>
                  <a:lnTo>
                    <a:pt x="354" y="367"/>
                  </a:lnTo>
                  <a:lnTo>
                    <a:pt x="355" y="369"/>
                  </a:lnTo>
                  <a:lnTo>
                    <a:pt x="355" y="370"/>
                  </a:lnTo>
                  <a:lnTo>
                    <a:pt x="357" y="370"/>
                  </a:lnTo>
                  <a:lnTo>
                    <a:pt x="357" y="369"/>
                  </a:lnTo>
                  <a:lnTo>
                    <a:pt x="358" y="370"/>
                  </a:lnTo>
                  <a:lnTo>
                    <a:pt x="358" y="370"/>
                  </a:lnTo>
                  <a:lnTo>
                    <a:pt x="359" y="370"/>
                  </a:lnTo>
                  <a:lnTo>
                    <a:pt x="359" y="370"/>
                  </a:lnTo>
                  <a:lnTo>
                    <a:pt x="361" y="370"/>
                  </a:lnTo>
                  <a:lnTo>
                    <a:pt x="361" y="370"/>
                  </a:lnTo>
                  <a:lnTo>
                    <a:pt x="362" y="370"/>
                  </a:lnTo>
                  <a:lnTo>
                    <a:pt x="362" y="369"/>
                  </a:lnTo>
                  <a:lnTo>
                    <a:pt x="363" y="369"/>
                  </a:lnTo>
                  <a:lnTo>
                    <a:pt x="363" y="370"/>
                  </a:lnTo>
                  <a:lnTo>
                    <a:pt x="364" y="370"/>
                  </a:lnTo>
                  <a:lnTo>
                    <a:pt x="364" y="369"/>
                  </a:lnTo>
                  <a:lnTo>
                    <a:pt x="366" y="370"/>
                  </a:lnTo>
                  <a:lnTo>
                    <a:pt x="366" y="370"/>
                  </a:lnTo>
                  <a:lnTo>
                    <a:pt x="367" y="370"/>
                  </a:lnTo>
                  <a:lnTo>
                    <a:pt x="367" y="370"/>
                  </a:lnTo>
                  <a:lnTo>
                    <a:pt x="368" y="370"/>
                  </a:lnTo>
                  <a:lnTo>
                    <a:pt x="368" y="371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1" y="370"/>
                  </a:lnTo>
                  <a:lnTo>
                    <a:pt x="371" y="370"/>
                  </a:lnTo>
                  <a:lnTo>
                    <a:pt x="372" y="370"/>
                  </a:lnTo>
                  <a:lnTo>
                    <a:pt x="372" y="370"/>
                  </a:lnTo>
                  <a:lnTo>
                    <a:pt x="373" y="370"/>
                  </a:lnTo>
                  <a:lnTo>
                    <a:pt x="373" y="370"/>
                  </a:lnTo>
                  <a:lnTo>
                    <a:pt x="375" y="370"/>
                  </a:lnTo>
                  <a:lnTo>
                    <a:pt x="375" y="370"/>
                  </a:lnTo>
                  <a:lnTo>
                    <a:pt x="376" y="370"/>
                  </a:lnTo>
                  <a:lnTo>
                    <a:pt x="376" y="371"/>
                  </a:lnTo>
                  <a:lnTo>
                    <a:pt x="377" y="370"/>
                  </a:lnTo>
                  <a:lnTo>
                    <a:pt x="377" y="370"/>
                  </a:lnTo>
                  <a:lnTo>
                    <a:pt x="378" y="370"/>
                  </a:lnTo>
                  <a:lnTo>
                    <a:pt x="378" y="371"/>
                  </a:lnTo>
                  <a:lnTo>
                    <a:pt x="380" y="371"/>
                  </a:lnTo>
                  <a:lnTo>
                    <a:pt x="380" y="370"/>
                  </a:lnTo>
                  <a:lnTo>
                    <a:pt x="381" y="370"/>
                  </a:lnTo>
                  <a:lnTo>
                    <a:pt x="381" y="371"/>
                  </a:lnTo>
                  <a:lnTo>
                    <a:pt x="382" y="371"/>
                  </a:lnTo>
                  <a:lnTo>
                    <a:pt x="382" y="370"/>
                  </a:lnTo>
                  <a:lnTo>
                    <a:pt x="384" y="370"/>
                  </a:lnTo>
                  <a:lnTo>
                    <a:pt x="384" y="371"/>
                  </a:lnTo>
                  <a:lnTo>
                    <a:pt x="385" y="371"/>
                  </a:lnTo>
                  <a:lnTo>
                    <a:pt x="385" y="371"/>
                  </a:lnTo>
                  <a:lnTo>
                    <a:pt x="386" y="371"/>
                  </a:lnTo>
                  <a:lnTo>
                    <a:pt x="386" y="373"/>
                  </a:lnTo>
                  <a:lnTo>
                    <a:pt x="387" y="373"/>
                  </a:lnTo>
                  <a:lnTo>
                    <a:pt x="387" y="373"/>
                  </a:lnTo>
                  <a:lnTo>
                    <a:pt x="389" y="373"/>
                  </a:lnTo>
                  <a:lnTo>
                    <a:pt x="389" y="371"/>
                  </a:lnTo>
                  <a:lnTo>
                    <a:pt x="390" y="373"/>
                  </a:lnTo>
                  <a:lnTo>
                    <a:pt x="390" y="373"/>
                  </a:lnTo>
                  <a:lnTo>
                    <a:pt x="391" y="373"/>
                  </a:lnTo>
                  <a:lnTo>
                    <a:pt x="391" y="373"/>
                  </a:lnTo>
                  <a:lnTo>
                    <a:pt x="392" y="373"/>
                  </a:lnTo>
                  <a:lnTo>
                    <a:pt x="392" y="373"/>
                  </a:lnTo>
                  <a:lnTo>
                    <a:pt x="394" y="373"/>
                  </a:lnTo>
                  <a:lnTo>
                    <a:pt x="394" y="373"/>
                  </a:lnTo>
                  <a:lnTo>
                    <a:pt x="395" y="373"/>
                  </a:lnTo>
                  <a:lnTo>
                    <a:pt x="395" y="371"/>
                  </a:lnTo>
                  <a:lnTo>
                    <a:pt x="396" y="373"/>
                  </a:lnTo>
                  <a:lnTo>
                    <a:pt x="396" y="373"/>
                  </a:lnTo>
                  <a:lnTo>
                    <a:pt x="398" y="373"/>
                  </a:lnTo>
                  <a:lnTo>
                    <a:pt x="398" y="373"/>
                  </a:lnTo>
                  <a:lnTo>
                    <a:pt x="399" y="373"/>
                  </a:lnTo>
                  <a:lnTo>
                    <a:pt x="399" y="371"/>
                  </a:lnTo>
                  <a:lnTo>
                    <a:pt x="400" y="371"/>
                  </a:lnTo>
                  <a:lnTo>
                    <a:pt x="400" y="373"/>
                  </a:lnTo>
                  <a:lnTo>
                    <a:pt x="401" y="373"/>
                  </a:lnTo>
                  <a:lnTo>
                    <a:pt x="401" y="371"/>
                  </a:lnTo>
                  <a:lnTo>
                    <a:pt x="403" y="371"/>
                  </a:lnTo>
                  <a:lnTo>
                    <a:pt x="403" y="373"/>
                  </a:lnTo>
                  <a:lnTo>
                    <a:pt x="404" y="373"/>
                  </a:lnTo>
                  <a:lnTo>
                    <a:pt x="404" y="371"/>
                  </a:lnTo>
                  <a:lnTo>
                    <a:pt x="405" y="371"/>
                  </a:lnTo>
                  <a:lnTo>
                    <a:pt x="405" y="373"/>
                  </a:lnTo>
                  <a:lnTo>
                    <a:pt x="407" y="373"/>
                  </a:lnTo>
                  <a:lnTo>
                    <a:pt x="407" y="373"/>
                  </a:lnTo>
                  <a:lnTo>
                    <a:pt x="408" y="373"/>
                  </a:lnTo>
                  <a:lnTo>
                    <a:pt x="408" y="371"/>
                  </a:lnTo>
                  <a:lnTo>
                    <a:pt x="409" y="371"/>
                  </a:lnTo>
                  <a:lnTo>
                    <a:pt x="409" y="373"/>
                  </a:lnTo>
                  <a:lnTo>
                    <a:pt x="410" y="373"/>
                  </a:lnTo>
                  <a:lnTo>
                    <a:pt x="410" y="371"/>
                  </a:lnTo>
                  <a:lnTo>
                    <a:pt x="412" y="371"/>
                  </a:lnTo>
                  <a:lnTo>
                    <a:pt x="412" y="373"/>
                  </a:lnTo>
                  <a:lnTo>
                    <a:pt x="413" y="373"/>
                  </a:lnTo>
                  <a:lnTo>
                    <a:pt x="413" y="371"/>
                  </a:lnTo>
                  <a:lnTo>
                    <a:pt x="414" y="371"/>
                  </a:lnTo>
                  <a:lnTo>
                    <a:pt x="414" y="373"/>
                  </a:lnTo>
                  <a:lnTo>
                    <a:pt x="416" y="373"/>
                  </a:lnTo>
                  <a:lnTo>
                    <a:pt x="416" y="373"/>
                  </a:lnTo>
                  <a:lnTo>
                    <a:pt x="417" y="373"/>
                  </a:lnTo>
                  <a:lnTo>
                    <a:pt x="417" y="373"/>
                  </a:lnTo>
                  <a:lnTo>
                    <a:pt x="418" y="373"/>
                  </a:lnTo>
                  <a:lnTo>
                    <a:pt x="418" y="373"/>
                  </a:lnTo>
                  <a:lnTo>
                    <a:pt x="419" y="373"/>
                  </a:lnTo>
                  <a:lnTo>
                    <a:pt x="419" y="371"/>
                  </a:lnTo>
                  <a:lnTo>
                    <a:pt x="421" y="373"/>
                  </a:lnTo>
                  <a:lnTo>
                    <a:pt x="421" y="373"/>
                  </a:lnTo>
                  <a:lnTo>
                    <a:pt x="422" y="373"/>
                  </a:lnTo>
                  <a:lnTo>
                    <a:pt x="422" y="373"/>
                  </a:lnTo>
                  <a:lnTo>
                    <a:pt x="423" y="373"/>
                  </a:lnTo>
                  <a:lnTo>
                    <a:pt x="423" y="371"/>
                  </a:lnTo>
                  <a:lnTo>
                    <a:pt x="424" y="373"/>
                  </a:lnTo>
                  <a:lnTo>
                    <a:pt x="424" y="373"/>
                  </a:lnTo>
                  <a:lnTo>
                    <a:pt x="426" y="373"/>
                  </a:lnTo>
                  <a:lnTo>
                    <a:pt x="426" y="374"/>
                  </a:lnTo>
                  <a:lnTo>
                    <a:pt x="427" y="374"/>
                  </a:lnTo>
                  <a:lnTo>
                    <a:pt x="427" y="373"/>
                  </a:lnTo>
                  <a:lnTo>
                    <a:pt x="428" y="373"/>
                  </a:lnTo>
                  <a:lnTo>
                    <a:pt x="428" y="373"/>
                  </a:lnTo>
                  <a:lnTo>
                    <a:pt x="430" y="373"/>
                  </a:lnTo>
                  <a:lnTo>
                    <a:pt x="430" y="374"/>
                  </a:lnTo>
                  <a:lnTo>
                    <a:pt x="431" y="373"/>
                  </a:lnTo>
                  <a:lnTo>
                    <a:pt x="431" y="373"/>
                  </a:lnTo>
                  <a:lnTo>
                    <a:pt x="432" y="373"/>
                  </a:lnTo>
                  <a:lnTo>
                    <a:pt x="432" y="374"/>
                  </a:lnTo>
                  <a:lnTo>
                    <a:pt x="433" y="374"/>
                  </a:lnTo>
                  <a:lnTo>
                    <a:pt x="433" y="373"/>
                  </a:lnTo>
                  <a:lnTo>
                    <a:pt x="435" y="373"/>
                  </a:lnTo>
                  <a:lnTo>
                    <a:pt x="435" y="374"/>
                  </a:lnTo>
                  <a:lnTo>
                    <a:pt x="436" y="374"/>
                  </a:lnTo>
                  <a:lnTo>
                    <a:pt x="436" y="373"/>
                  </a:lnTo>
                  <a:lnTo>
                    <a:pt x="437" y="373"/>
                  </a:lnTo>
                  <a:lnTo>
                    <a:pt x="437" y="374"/>
                  </a:lnTo>
                  <a:lnTo>
                    <a:pt x="439" y="374"/>
                  </a:lnTo>
                  <a:lnTo>
                    <a:pt x="439" y="373"/>
                  </a:lnTo>
                  <a:lnTo>
                    <a:pt x="440" y="374"/>
                  </a:lnTo>
                  <a:lnTo>
                    <a:pt x="440" y="374"/>
                  </a:lnTo>
                  <a:lnTo>
                    <a:pt x="441" y="374"/>
                  </a:lnTo>
                  <a:lnTo>
                    <a:pt x="441" y="373"/>
                  </a:lnTo>
                  <a:lnTo>
                    <a:pt x="442" y="373"/>
                  </a:lnTo>
                  <a:lnTo>
                    <a:pt x="442" y="374"/>
                  </a:lnTo>
                  <a:lnTo>
                    <a:pt x="444" y="374"/>
                  </a:lnTo>
                  <a:lnTo>
                    <a:pt x="444" y="374"/>
                  </a:lnTo>
                  <a:lnTo>
                    <a:pt x="445" y="374"/>
                  </a:lnTo>
                  <a:lnTo>
                    <a:pt x="445" y="375"/>
                  </a:lnTo>
                  <a:lnTo>
                    <a:pt x="446" y="375"/>
                  </a:lnTo>
                  <a:lnTo>
                    <a:pt x="446" y="375"/>
                  </a:lnTo>
                  <a:lnTo>
                    <a:pt x="448" y="374"/>
                  </a:lnTo>
                  <a:lnTo>
                    <a:pt x="448" y="374"/>
                  </a:lnTo>
                  <a:lnTo>
                    <a:pt x="449" y="374"/>
                  </a:lnTo>
                  <a:lnTo>
                    <a:pt x="449" y="374"/>
                  </a:lnTo>
                  <a:lnTo>
                    <a:pt x="450" y="375"/>
                  </a:lnTo>
                  <a:lnTo>
                    <a:pt x="450" y="375"/>
                  </a:lnTo>
                  <a:lnTo>
                    <a:pt x="451" y="375"/>
                  </a:lnTo>
                  <a:lnTo>
                    <a:pt x="451" y="374"/>
                  </a:lnTo>
                  <a:lnTo>
                    <a:pt x="453" y="374"/>
                  </a:lnTo>
                  <a:lnTo>
                    <a:pt x="453" y="375"/>
                  </a:lnTo>
                  <a:lnTo>
                    <a:pt x="454" y="375"/>
                  </a:lnTo>
                  <a:lnTo>
                    <a:pt x="454" y="374"/>
                  </a:lnTo>
                  <a:lnTo>
                    <a:pt x="455" y="374"/>
                  </a:lnTo>
                  <a:lnTo>
                    <a:pt x="455" y="375"/>
                  </a:lnTo>
                  <a:lnTo>
                    <a:pt x="456" y="375"/>
                  </a:lnTo>
                  <a:lnTo>
                    <a:pt x="456" y="374"/>
                  </a:lnTo>
                  <a:lnTo>
                    <a:pt x="458" y="374"/>
                  </a:lnTo>
                  <a:lnTo>
                    <a:pt x="458" y="373"/>
                  </a:lnTo>
                  <a:lnTo>
                    <a:pt x="459" y="373"/>
                  </a:lnTo>
                  <a:lnTo>
                    <a:pt x="459" y="374"/>
                  </a:lnTo>
                  <a:lnTo>
                    <a:pt x="460" y="374"/>
                  </a:lnTo>
                  <a:lnTo>
                    <a:pt x="460" y="373"/>
                  </a:lnTo>
                  <a:lnTo>
                    <a:pt x="462" y="373"/>
                  </a:lnTo>
                  <a:lnTo>
                    <a:pt x="462" y="374"/>
                  </a:lnTo>
                  <a:lnTo>
                    <a:pt x="463" y="374"/>
                  </a:lnTo>
                  <a:lnTo>
                    <a:pt x="463" y="375"/>
                  </a:lnTo>
                  <a:lnTo>
                    <a:pt x="464" y="375"/>
                  </a:lnTo>
                  <a:lnTo>
                    <a:pt x="464" y="374"/>
                  </a:lnTo>
                  <a:lnTo>
                    <a:pt x="465" y="374"/>
                  </a:lnTo>
                  <a:lnTo>
                    <a:pt x="465" y="375"/>
                  </a:lnTo>
                  <a:lnTo>
                    <a:pt x="467" y="375"/>
                  </a:lnTo>
                  <a:lnTo>
                    <a:pt x="467" y="374"/>
                  </a:lnTo>
                  <a:lnTo>
                    <a:pt x="468" y="374"/>
                  </a:lnTo>
                  <a:lnTo>
                    <a:pt x="468" y="374"/>
                  </a:lnTo>
                  <a:lnTo>
                    <a:pt x="469" y="374"/>
                  </a:lnTo>
                  <a:lnTo>
                    <a:pt x="469" y="375"/>
                  </a:lnTo>
                  <a:lnTo>
                    <a:pt x="471" y="375"/>
                  </a:lnTo>
                  <a:lnTo>
                    <a:pt x="471" y="374"/>
                  </a:lnTo>
                  <a:lnTo>
                    <a:pt x="472" y="374"/>
                  </a:lnTo>
                  <a:lnTo>
                    <a:pt x="472" y="375"/>
                  </a:lnTo>
                  <a:lnTo>
                    <a:pt x="473" y="374"/>
                  </a:lnTo>
                  <a:lnTo>
                    <a:pt x="473" y="374"/>
                  </a:lnTo>
                  <a:lnTo>
                    <a:pt x="474" y="374"/>
                  </a:lnTo>
                  <a:lnTo>
                    <a:pt x="474" y="374"/>
                  </a:lnTo>
                  <a:lnTo>
                    <a:pt x="476" y="374"/>
                  </a:lnTo>
                  <a:lnTo>
                    <a:pt x="476" y="375"/>
                  </a:lnTo>
                  <a:lnTo>
                    <a:pt x="477" y="374"/>
                  </a:lnTo>
                  <a:lnTo>
                    <a:pt x="477" y="374"/>
                  </a:lnTo>
                  <a:lnTo>
                    <a:pt x="478" y="374"/>
                  </a:lnTo>
                  <a:lnTo>
                    <a:pt x="478" y="375"/>
                  </a:lnTo>
                  <a:lnTo>
                    <a:pt x="480" y="375"/>
                  </a:lnTo>
                  <a:lnTo>
                    <a:pt x="480" y="375"/>
                  </a:lnTo>
                  <a:lnTo>
                    <a:pt x="481" y="375"/>
                  </a:lnTo>
                  <a:lnTo>
                    <a:pt x="481" y="374"/>
                  </a:lnTo>
                  <a:lnTo>
                    <a:pt x="482" y="375"/>
                  </a:lnTo>
                  <a:lnTo>
                    <a:pt x="482" y="375"/>
                  </a:lnTo>
                  <a:lnTo>
                    <a:pt x="483" y="375"/>
                  </a:lnTo>
                  <a:lnTo>
                    <a:pt x="483" y="375"/>
                  </a:lnTo>
                  <a:lnTo>
                    <a:pt x="485" y="375"/>
                  </a:lnTo>
                  <a:lnTo>
                    <a:pt x="485" y="375"/>
                  </a:lnTo>
                  <a:lnTo>
                    <a:pt x="486" y="375"/>
                  </a:lnTo>
                  <a:lnTo>
                    <a:pt x="486" y="375"/>
                  </a:lnTo>
                  <a:lnTo>
                    <a:pt x="487" y="375"/>
                  </a:lnTo>
                  <a:lnTo>
                    <a:pt x="487" y="375"/>
                  </a:lnTo>
                  <a:lnTo>
                    <a:pt x="488" y="375"/>
                  </a:lnTo>
                  <a:lnTo>
                    <a:pt x="488" y="374"/>
                  </a:lnTo>
                  <a:lnTo>
                    <a:pt x="490" y="374"/>
                  </a:lnTo>
                  <a:lnTo>
                    <a:pt x="490" y="375"/>
                  </a:lnTo>
                  <a:lnTo>
                    <a:pt x="491" y="375"/>
                  </a:lnTo>
                  <a:lnTo>
                    <a:pt x="491" y="374"/>
                  </a:lnTo>
                  <a:lnTo>
                    <a:pt x="492" y="374"/>
                  </a:lnTo>
                  <a:lnTo>
                    <a:pt x="492" y="375"/>
                  </a:lnTo>
                  <a:lnTo>
                    <a:pt x="494" y="375"/>
                  </a:lnTo>
                  <a:lnTo>
                    <a:pt x="494" y="374"/>
                  </a:lnTo>
                  <a:lnTo>
                    <a:pt x="495" y="374"/>
                  </a:lnTo>
                  <a:lnTo>
                    <a:pt x="495" y="375"/>
                  </a:lnTo>
                  <a:lnTo>
                    <a:pt x="496" y="375"/>
                  </a:lnTo>
                  <a:lnTo>
                    <a:pt x="496" y="374"/>
                  </a:lnTo>
                  <a:lnTo>
                    <a:pt x="497" y="374"/>
                  </a:lnTo>
                  <a:lnTo>
                    <a:pt x="497" y="375"/>
                  </a:lnTo>
                  <a:lnTo>
                    <a:pt x="499" y="375"/>
                  </a:lnTo>
                  <a:lnTo>
                    <a:pt x="499" y="375"/>
                  </a:lnTo>
                  <a:lnTo>
                    <a:pt x="500" y="375"/>
                  </a:lnTo>
                  <a:lnTo>
                    <a:pt x="500" y="376"/>
                  </a:lnTo>
                  <a:lnTo>
                    <a:pt x="501" y="375"/>
                  </a:lnTo>
                  <a:lnTo>
                    <a:pt x="501" y="375"/>
                  </a:lnTo>
                  <a:lnTo>
                    <a:pt x="503" y="375"/>
                  </a:lnTo>
                  <a:lnTo>
                    <a:pt x="503" y="376"/>
                  </a:lnTo>
                  <a:lnTo>
                    <a:pt x="504" y="376"/>
                  </a:lnTo>
                  <a:lnTo>
                    <a:pt x="504" y="375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06" y="375"/>
                  </a:lnTo>
                  <a:lnTo>
                    <a:pt x="506" y="376"/>
                  </a:lnTo>
                  <a:lnTo>
                    <a:pt x="508" y="376"/>
                  </a:lnTo>
                  <a:lnTo>
                    <a:pt x="508" y="375"/>
                  </a:lnTo>
                  <a:lnTo>
                    <a:pt x="509" y="375"/>
                  </a:lnTo>
                  <a:lnTo>
                    <a:pt x="509" y="375"/>
                  </a:lnTo>
                  <a:lnTo>
                    <a:pt x="510" y="375"/>
                  </a:lnTo>
                  <a:lnTo>
                    <a:pt x="510" y="375"/>
                  </a:lnTo>
                  <a:lnTo>
                    <a:pt x="512" y="375"/>
                  </a:lnTo>
                  <a:lnTo>
                    <a:pt x="512" y="375"/>
                  </a:lnTo>
                  <a:lnTo>
                    <a:pt x="513" y="375"/>
                  </a:lnTo>
                  <a:lnTo>
                    <a:pt x="513" y="375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15" y="375"/>
                  </a:lnTo>
                  <a:lnTo>
                    <a:pt x="515" y="376"/>
                  </a:lnTo>
                  <a:lnTo>
                    <a:pt x="517" y="375"/>
                  </a:lnTo>
                  <a:lnTo>
                    <a:pt x="517" y="375"/>
                  </a:lnTo>
                  <a:lnTo>
                    <a:pt x="518" y="375"/>
                  </a:lnTo>
                  <a:lnTo>
                    <a:pt x="518" y="376"/>
                  </a:lnTo>
                  <a:lnTo>
                    <a:pt x="519" y="376"/>
                  </a:lnTo>
                  <a:lnTo>
                    <a:pt x="519" y="376"/>
                  </a:lnTo>
                  <a:lnTo>
                    <a:pt x="520" y="376"/>
                  </a:lnTo>
                  <a:lnTo>
                    <a:pt x="520" y="375"/>
                  </a:lnTo>
                  <a:lnTo>
                    <a:pt x="522" y="375"/>
                  </a:lnTo>
                  <a:lnTo>
                    <a:pt x="522" y="376"/>
                  </a:lnTo>
                  <a:lnTo>
                    <a:pt x="523" y="376"/>
                  </a:lnTo>
                  <a:lnTo>
                    <a:pt x="523" y="375"/>
                  </a:lnTo>
                  <a:lnTo>
                    <a:pt x="524" y="375"/>
                  </a:lnTo>
                  <a:lnTo>
                    <a:pt x="524" y="376"/>
                  </a:lnTo>
                  <a:lnTo>
                    <a:pt x="526" y="376"/>
                  </a:lnTo>
                  <a:lnTo>
                    <a:pt x="526" y="375"/>
                  </a:lnTo>
                  <a:lnTo>
                    <a:pt x="527" y="375"/>
                  </a:lnTo>
                  <a:lnTo>
                    <a:pt x="527" y="376"/>
                  </a:lnTo>
                  <a:lnTo>
                    <a:pt x="528" y="375"/>
                  </a:lnTo>
                  <a:lnTo>
                    <a:pt x="528" y="375"/>
                  </a:lnTo>
                  <a:lnTo>
                    <a:pt x="529" y="375"/>
                  </a:lnTo>
                  <a:lnTo>
                    <a:pt x="529" y="376"/>
                  </a:lnTo>
                  <a:lnTo>
                    <a:pt x="531" y="376"/>
                  </a:lnTo>
                  <a:lnTo>
                    <a:pt x="531" y="376"/>
                  </a:lnTo>
                  <a:lnTo>
                    <a:pt x="532" y="376"/>
                  </a:lnTo>
                  <a:lnTo>
                    <a:pt x="532" y="376"/>
                  </a:lnTo>
                  <a:lnTo>
                    <a:pt x="533" y="376"/>
                  </a:lnTo>
                  <a:lnTo>
                    <a:pt x="533" y="376"/>
                  </a:lnTo>
                  <a:lnTo>
                    <a:pt x="535" y="376"/>
                  </a:lnTo>
                  <a:lnTo>
                    <a:pt x="535" y="375"/>
                  </a:lnTo>
                  <a:lnTo>
                    <a:pt x="536" y="376"/>
                  </a:lnTo>
                  <a:lnTo>
                    <a:pt x="536" y="376"/>
                  </a:lnTo>
                  <a:lnTo>
                    <a:pt x="537" y="376"/>
                  </a:lnTo>
                  <a:lnTo>
                    <a:pt x="537" y="376"/>
                  </a:lnTo>
                  <a:lnTo>
                    <a:pt x="538" y="376"/>
                  </a:lnTo>
                  <a:lnTo>
                    <a:pt x="538" y="378"/>
                  </a:lnTo>
                  <a:lnTo>
                    <a:pt x="540" y="376"/>
                  </a:lnTo>
                  <a:lnTo>
                    <a:pt x="540" y="376"/>
                  </a:lnTo>
                  <a:lnTo>
                    <a:pt x="541" y="376"/>
                  </a:lnTo>
                  <a:lnTo>
                    <a:pt x="541" y="376"/>
                  </a:lnTo>
                  <a:lnTo>
                    <a:pt x="542" y="376"/>
                  </a:lnTo>
                  <a:lnTo>
                    <a:pt x="542" y="378"/>
                  </a:lnTo>
                  <a:lnTo>
                    <a:pt x="543" y="378"/>
                  </a:lnTo>
                  <a:lnTo>
                    <a:pt x="543" y="376"/>
                  </a:lnTo>
                  <a:lnTo>
                    <a:pt x="545" y="378"/>
                  </a:lnTo>
                  <a:lnTo>
                    <a:pt x="545" y="378"/>
                  </a:lnTo>
                  <a:lnTo>
                    <a:pt x="546" y="378"/>
                  </a:lnTo>
                  <a:lnTo>
                    <a:pt x="546" y="378"/>
                  </a:lnTo>
                  <a:lnTo>
                    <a:pt x="547" y="378"/>
                  </a:lnTo>
                  <a:lnTo>
                    <a:pt x="547" y="378"/>
                  </a:lnTo>
                  <a:lnTo>
                    <a:pt x="549" y="378"/>
                  </a:lnTo>
                  <a:lnTo>
                    <a:pt x="549" y="378"/>
                  </a:lnTo>
                  <a:lnTo>
                    <a:pt x="550" y="378"/>
                  </a:lnTo>
                  <a:lnTo>
                    <a:pt x="550" y="376"/>
                  </a:lnTo>
                  <a:lnTo>
                    <a:pt x="551" y="378"/>
                  </a:lnTo>
                  <a:lnTo>
                    <a:pt x="551" y="378"/>
                  </a:lnTo>
                  <a:lnTo>
                    <a:pt x="552" y="378"/>
                  </a:lnTo>
                  <a:lnTo>
                    <a:pt x="552" y="378"/>
                  </a:lnTo>
                  <a:lnTo>
                    <a:pt x="554" y="378"/>
                  </a:lnTo>
                  <a:lnTo>
                    <a:pt x="554" y="378"/>
                  </a:lnTo>
                  <a:lnTo>
                    <a:pt x="555" y="378"/>
                  </a:lnTo>
                  <a:lnTo>
                    <a:pt x="555" y="378"/>
                  </a:lnTo>
                  <a:lnTo>
                    <a:pt x="556" y="378"/>
                  </a:lnTo>
                  <a:lnTo>
                    <a:pt x="556" y="378"/>
                  </a:lnTo>
                  <a:lnTo>
                    <a:pt x="558" y="378"/>
                  </a:lnTo>
                  <a:lnTo>
                    <a:pt x="558" y="379"/>
                  </a:lnTo>
                  <a:lnTo>
                    <a:pt x="559" y="380"/>
                  </a:lnTo>
                  <a:lnTo>
                    <a:pt x="559" y="378"/>
                  </a:lnTo>
                  <a:lnTo>
                    <a:pt x="560" y="379"/>
                  </a:lnTo>
                  <a:lnTo>
                    <a:pt x="560" y="380"/>
                  </a:lnTo>
                  <a:lnTo>
                    <a:pt x="561" y="380"/>
                  </a:lnTo>
                  <a:lnTo>
                    <a:pt x="561" y="379"/>
                  </a:lnTo>
                  <a:lnTo>
                    <a:pt x="563" y="379"/>
                  </a:lnTo>
                  <a:lnTo>
                    <a:pt x="563" y="380"/>
                  </a:lnTo>
                  <a:lnTo>
                    <a:pt x="564" y="380"/>
                  </a:lnTo>
                  <a:lnTo>
                    <a:pt x="564" y="379"/>
                  </a:lnTo>
                  <a:lnTo>
                    <a:pt x="565" y="379"/>
                  </a:lnTo>
                  <a:lnTo>
                    <a:pt x="565" y="380"/>
                  </a:lnTo>
                  <a:lnTo>
                    <a:pt x="567" y="380"/>
                  </a:lnTo>
                  <a:lnTo>
                    <a:pt x="567" y="380"/>
                  </a:lnTo>
                  <a:lnTo>
                    <a:pt x="568" y="380"/>
                  </a:lnTo>
                  <a:lnTo>
                    <a:pt x="568" y="380"/>
                  </a:lnTo>
                  <a:lnTo>
                    <a:pt x="569" y="380"/>
                  </a:lnTo>
                  <a:lnTo>
                    <a:pt x="569" y="379"/>
                  </a:lnTo>
                  <a:lnTo>
                    <a:pt x="570" y="379"/>
                  </a:lnTo>
                  <a:lnTo>
                    <a:pt x="570" y="380"/>
                  </a:lnTo>
                  <a:lnTo>
                    <a:pt x="572" y="380"/>
                  </a:lnTo>
                  <a:lnTo>
                    <a:pt x="572" y="379"/>
                  </a:lnTo>
                  <a:lnTo>
                    <a:pt x="573" y="379"/>
                  </a:lnTo>
                  <a:lnTo>
                    <a:pt x="573" y="380"/>
                  </a:lnTo>
                  <a:lnTo>
                    <a:pt x="574" y="380"/>
                  </a:lnTo>
                  <a:lnTo>
                    <a:pt x="574" y="380"/>
                  </a:lnTo>
                  <a:lnTo>
                    <a:pt x="575" y="380"/>
                  </a:lnTo>
                  <a:lnTo>
                    <a:pt x="575" y="381"/>
                  </a:lnTo>
                  <a:lnTo>
                    <a:pt x="577" y="381"/>
                  </a:lnTo>
                  <a:lnTo>
                    <a:pt x="577" y="380"/>
                  </a:lnTo>
                  <a:lnTo>
                    <a:pt x="578" y="380"/>
                  </a:lnTo>
                  <a:lnTo>
                    <a:pt x="578" y="381"/>
                  </a:lnTo>
                  <a:lnTo>
                    <a:pt x="579" y="380"/>
                  </a:lnTo>
                  <a:lnTo>
                    <a:pt x="579" y="380"/>
                  </a:lnTo>
                  <a:lnTo>
                    <a:pt x="581" y="380"/>
                  </a:lnTo>
                  <a:lnTo>
                    <a:pt x="581" y="381"/>
                  </a:lnTo>
                  <a:lnTo>
                    <a:pt x="582" y="381"/>
                  </a:lnTo>
                  <a:lnTo>
                    <a:pt x="582" y="380"/>
                  </a:lnTo>
                  <a:lnTo>
                    <a:pt x="583" y="380"/>
                  </a:lnTo>
                  <a:lnTo>
                    <a:pt x="583" y="380"/>
                  </a:lnTo>
                  <a:lnTo>
                    <a:pt x="584" y="380"/>
                  </a:lnTo>
                  <a:lnTo>
                    <a:pt x="584" y="380"/>
                  </a:lnTo>
                  <a:lnTo>
                    <a:pt x="586" y="380"/>
                  </a:lnTo>
                  <a:lnTo>
                    <a:pt x="586" y="381"/>
                  </a:lnTo>
                  <a:lnTo>
                    <a:pt x="587" y="381"/>
                  </a:lnTo>
                  <a:lnTo>
                    <a:pt x="587" y="380"/>
                  </a:lnTo>
                  <a:lnTo>
                    <a:pt x="588" y="380"/>
                  </a:lnTo>
                  <a:lnTo>
                    <a:pt x="588" y="381"/>
                  </a:lnTo>
                  <a:lnTo>
                    <a:pt x="590" y="380"/>
                  </a:lnTo>
                  <a:lnTo>
                    <a:pt x="590" y="380"/>
                  </a:lnTo>
                  <a:lnTo>
                    <a:pt x="591" y="380"/>
                  </a:lnTo>
                  <a:lnTo>
                    <a:pt x="591" y="379"/>
                  </a:lnTo>
                  <a:lnTo>
                    <a:pt x="592" y="380"/>
                  </a:lnTo>
                  <a:lnTo>
                    <a:pt x="592" y="380"/>
                  </a:lnTo>
                  <a:lnTo>
                    <a:pt x="593" y="380"/>
                  </a:lnTo>
                  <a:lnTo>
                    <a:pt x="593" y="380"/>
                  </a:lnTo>
                  <a:lnTo>
                    <a:pt x="595" y="380"/>
                  </a:lnTo>
                  <a:lnTo>
                    <a:pt x="595" y="380"/>
                  </a:lnTo>
                  <a:lnTo>
                    <a:pt x="596" y="380"/>
                  </a:lnTo>
                  <a:lnTo>
                    <a:pt x="596" y="380"/>
                  </a:lnTo>
                  <a:lnTo>
                    <a:pt x="597" y="380"/>
                  </a:lnTo>
                  <a:lnTo>
                    <a:pt x="597" y="379"/>
                  </a:lnTo>
                  <a:lnTo>
                    <a:pt x="599" y="380"/>
                  </a:lnTo>
                  <a:lnTo>
                    <a:pt x="599" y="380"/>
                  </a:lnTo>
                  <a:lnTo>
                    <a:pt x="600" y="380"/>
                  </a:lnTo>
                  <a:lnTo>
                    <a:pt x="600" y="38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7"/>
            <p:cNvSpPr>
              <a:spLocks/>
            </p:cNvSpPr>
            <p:nvPr/>
          </p:nvSpPr>
          <p:spPr bwMode="auto">
            <a:xfrm>
              <a:off x="3861383" y="725657"/>
              <a:ext cx="712595" cy="1509644"/>
            </a:xfrm>
            <a:custGeom>
              <a:avLst/>
              <a:gdLst/>
              <a:ahLst/>
              <a:cxnLst>
                <a:cxn ang="0">
                  <a:pos x="11" y="736"/>
                </a:cxn>
                <a:cxn ang="0">
                  <a:pos x="21" y="736"/>
                </a:cxn>
                <a:cxn ang="0">
                  <a:pos x="32" y="738"/>
                </a:cxn>
                <a:cxn ang="0">
                  <a:pos x="43" y="738"/>
                </a:cxn>
                <a:cxn ang="0">
                  <a:pos x="54" y="738"/>
                </a:cxn>
                <a:cxn ang="0">
                  <a:pos x="64" y="739"/>
                </a:cxn>
                <a:cxn ang="0">
                  <a:pos x="76" y="739"/>
                </a:cxn>
                <a:cxn ang="0">
                  <a:pos x="86" y="738"/>
                </a:cxn>
                <a:cxn ang="0">
                  <a:pos x="98" y="738"/>
                </a:cxn>
                <a:cxn ang="0">
                  <a:pos x="108" y="738"/>
                </a:cxn>
                <a:cxn ang="0">
                  <a:pos x="119" y="739"/>
                </a:cxn>
                <a:cxn ang="0">
                  <a:pos x="130" y="698"/>
                </a:cxn>
                <a:cxn ang="0">
                  <a:pos x="141" y="643"/>
                </a:cxn>
                <a:cxn ang="0">
                  <a:pos x="151" y="597"/>
                </a:cxn>
                <a:cxn ang="0">
                  <a:pos x="163" y="561"/>
                </a:cxn>
                <a:cxn ang="0">
                  <a:pos x="173" y="531"/>
                </a:cxn>
                <a:cxn ang="0">
                  <a:pos x="185" y="502"/>
                </a:cxn>
                <a:cxn ang="0">
                  <a:pos x="195" y="473"/>
                </a:cxn>
                <a:cxn ang="0">
                  <a:pos x="206" y="452"/>
                </a:cxn>
                <a:cxn ang="0">
                  <a:pos x="217" y="431"/>
                </a:cxn>
                <a:cxn ang="0">
                  <a:pos x="228" y="412"/>
                </a:cxn>
                <a:cxn ang="0">
                  <a:pos x="238" y="376"/>
                </a:cxn>
                <a:cxn ang="0">
                  <a:pos x="250" y="4"/>
                </a:cxn>
                <a:cxn ang="0">
                  <a:pos x="260" y="377"/>
                </a:cxn>
                <a:cxn ang="0">
                  <a:pos x="272" y="396"/>
                </a:cxn>
                <a:cxn ang="0">
                  <a:pos x="282" y="380"/>
                </a:cxn>
                <a:cxn ang="0">
                  <a:pos x="293" y="364"/>
                </a:cxn>
                <a:cxn ang="0">
                  <a:pos x="304" y="344"/>
                </a:cxn>
                <a:cxn ang="0">
                  <a:pos x="315" y="181"/>
                </a:cxn>
                <a:cxn ang="0">
                  <a:pos x="325" y="218"/>
                </a:cxn>
                <a:cxn ang="0">
                  <a:pos x="337" y="282"/>
                </a:cxn>
                <a:cxn ang="0">
                  <a:pos x="347" y="305"/>
                </a:cxn>
                <a:cxn ang="0">
                  <a:pos x="359" y="313"/>
                </a:cxn>
                <a:cxn ang="0">
                  <a:pos x="369" y="317"/>
                </a:cxn>
                <a:cxn ang="0">
                  <a:pos x="380" y="319"/>
                </a:cxn>
                <a:cxn ang="0">
                  <a:pos x="391" y="321"/>
                </a:cxn>
                <a:cxn ang="0">
                  <a:pos x="402" y="318"/>
                </a:cxn>
                <a:cxn ang="0">
                  <a:pos x="412" y="322"/>
                </a:cxn>
                <a:cxn ang="0">
                  <a:pos x="424" y="322"/>
                </a:cxn>
                <a:cxn ang="0">
                  <a:pos x="434" y="316"/>
                </a:cxn>
                <a:cxn ang="0">
                  <a:pos x="446" y="318"/>
                </a:cxn>
                <a:cxn ang="0">
                  <a:pos x="456" y="321"/>
                </a:cxn>
                <a:cxn ang="0">
                  <a:pos x="467" y="323"/>
                </a:cxn>
                <a:cxn ang="0">
                  <a:pos x="478" y="314"/>
                </a:cxn>
                <a:cxn ang="0">
                  <a:pos x="489" y="308"/>
                </a:cxn>
                <a:cxn ang="0">
                  <a:pos x="499" y="301"/>
                </a:cxn>
                <a:cxn ang="0">
                  <a:pos x="511" y="307"/>
                </a:cxn>
                <a:cxn ang="0">
                  <a:pos x="521" y="319"/>
                </a:cxn>
                <a:cxn ang="0">
                  <a:pos x="533" y="328"/>
                </a:cxn>
                <a:cxn ang="0">
                  <a:pos x="543" y="336"/>
                </a:cxn>
                <a:cxn ang="0">
                  <a:pos x="554" y="341"/>
                </a:cxn>
                <a:cxn ang="0">
                  <a:pos x="565" y="354"/>
                </a:cxn>
                <a:cxn ang="0">
                  <a:pos x="576" y="360"/>
                </a:cxn>
                <a:cxn ang="0">
                  <a:pos x="586" y="357"/>
                </a:cxn>
                <a:cxn ang="0">
                  <a:pos x="598" y="358"/>
                </a:cxn>
                <a:cxn ang="0">
                  <a:pos x="608" y="360"/>
                </a:cxn>
                <a:cxn ang="0">
                  <a:pos x="620" y="362"/>
                </a:cxn>
                <a:cxn ang="0">
                  <a:pos x="630" y="362"/>
                </a:cxn>
                <a:cxn ang="0">
                  <a:pos x="641" y="360"/>
                </a:cxn>
                <a:cxn ang="0">
                  <a:pos x="652" y="363"/>
                </a:cxn>
              </a:cxnLst>
              <a:rect l="0" t="0" r="r" b="b"/>
              <a:pathLst>
                <a:path w="654" h="740">
                  <a:moveTo>
                    <a:pt x="0" y="738"/>
                  </a:moveTo>
                  <a:lnTo>
                    <a:pt x="0" y="736"/>
                  </a:lnTo>
                  <a:lnTo>
                    <a:pt x="2" y="736"/>
                  </a:lnTo>
                  <a:lnTo>
                    <a:pt x="2" y="738"/>
                  </a:lnTo>
                  <a:lnTo>
                    <a:pt x="3" y="738"/>
                  </a:lnTo>
                  <a:lnTo>
                    <a:pt x="3" y="736"/>
                  </a:lnTo>
                  <a:lnTo>
                    <a:pt x="4" y="736"/>
                  </a:lnTo>
                  <a:lnTo>
                    <a:pt x="4" y="738"/>
                  </a:lnTo>
                  <a:lnTo>
                    <a:pt x="5" y="738"/>
                  </a:lnTo>
                  <a:lnTo>
                    <a:pt x="5" y="736"/>
                  </a:lnTo>
                  <a:lnTo>
                    <a:pt x="7" y="736"/>
                  </a:lnTo>
                  <a:lnTo>
                    <a:pt x="7" y="736"/>
                  </a:lnTo>
                  <a:lnTo>
                    <a:pt x="8" y="736"/>
                  </a:lnTo>
                  <a:lnTo>
                    <a:pt x="8" y="736"/>
                  </a:lnTo>
                  <a:lnTo>
                    <a:pt x="9" y="736"/>
                  </a:lnTo>
                  <a:lnTo>
                    <a:pt x="9" y="736"/>
                  </a:lnTo>
                  <a:lnTo>
                    <a:pt x="11" y="736"/>
                  </a:lnTo>
                  <a:lnTo>
                    <a:pt x="11" y="736"/>
                  </a:lnTo>
                  <a:lnTo>
                    <a:pt x="12" y="736"/>
                  </a:lnTo>
                  <a:lnTo>
                    <a:pt x="12" y="735"/>
                  </a:lnTo>
                  <a:lnTo>
                    <a:pt x="13" y="735"/>
                  </a:lnTo>
                  <a:lnTo>
                    <a:pt x="13" y="736"/>
                  </a:lnTo>
                  <a:lnTo>
                    <a:pt x="14" y="736"/>
                  </a:lnTo>
                  <a:lnTo>
                    <a:pt x="14" y="735"/>
                  </a:lnTo>
                  <a:lnTo>
                    <a:pt x="16" y="735"/>
                  </a:lnTo>
                  <a:lnTo>
                    <a:pt x="16" y="736"/>
                  </a:lnTo>
                  <a:lnTo>
                    <a:pt x="17" y="736"/>
                  </a:lnTo>
                  <a:lnTo>
                    <a:pt x="17" y="735"/>
                  </a:lnTo>
                  <a:lnTo>
                    <a:pt x="18" y="736"/>
                  </a:lnTo>
                  <a:lnTo>
                    <a:pt x="18" y="736"/>
                  </a:lnTo>
                  <a:lnTo>
                    <a:pt x="19" y="736"/>
                  </a:lnTo>
                  <a:lnTo>
                    <a:pt x="19" y="736"/>
                  </a:lnTo>
                  <a:lnTo>
                    <a:pt x="21" y="736"/>
                  </a:lnTo>
                  <a:lnTo>
                    <a:pt x="21" y="736"/>
                  </a:lnTo>
                  <a:lnTo>
                    <a:pt x="22" y="736"/>
                  </a:lnTo>
                  <a:lnTo>
                    <a:pt x="22" y="738"/>
                  </a:lnTo>
                  <a:lnTo>
                    <a:pt x="23" y="738"/>
                  </a:lnTo>
                  <a:lnTo>
                    <a:pt x="23" y="736"/>
                  </a:lnTo>
                  <a:lnTo>
                    <a:pt x="25" y="736"/>
                  </a:lnTo>
                  <a:lnTo>
                    <a:pt x="25" y="738"/>
                  </a:lnTo>
                  <a:lnTo>
                    <a:pt x="26" y="738"/>
                  </a:lnTo>
                  <a:lnTo>
                    <a:pt x="26" y="738"/>
                  </a:lnTo>
                  <a:lnTo>
                    <a:pt x="27" y="738"/>
                  </a:lnTo>
                  <a:lnTo>
                    <a:pt x="27" y="738"/>
                  </a:lnTo>
                  <a:lnTo>
                    <a:pt x="28" y="738"/>
                  </a:lnTo>
                  <a:lnTo>
                    <a:pt x="28" y="739"/>
                  </a:lnTo>
                  <a:lnTo>
                    <a:pt x="30" y="739"/>
                  </a:lnTo>
                  <a:lnTo>
                    <a:pt x="30" y="738"/>
                  </a:lnTo>
                  <a:lnTo>
                    <a:pt x="31" y="738"/>
                  </a:lnTo>
                  <a:lnTo>
                    <a:pt x="31" y="739"/>
                  </a:lnTo>
                  <a:lnTo>
                    <a:pt x="32" y="738"/>
                  </a:lnTo>
                  <a:lnTo>
                    <a:pt x="32" y="738"/>
                  </a:lnTo>
                  <a:lnTo>
                    <a:pt x="34" y="738"/>
                  </a:lnTo>
                  <a:lnTo>
                    <a:pt x="34" y="738"/>
                  </a:lnTo>
                  <a:lnTo>
                    <a:pt x="35" y="738"/>
                  </a:lnTo>
                  <a:lnTo>
                    <a:pt x="35" y="739"/>
                  </a:lnTo>
                  <a:lnTo>
                    <a:pt x="36" y="739"/>
                  </a:lnTo>
                  <a:lnTo>
                    <a:pt x="36" y="738"/>
                  </a:lnTo>
                  <a:lnTo>
                    <a:pt x="37" y="738"/>
                  </a:lnTo>
                  <a:lnTo>
                    <a:pt x="37" y="739"/>
                  </a:lnTo>
                  <a:lnTo>
                    <a:pt x="39" y="739"/>
                  </a:lnTo>
                  <a:lnTo>
                    <a:pt x="39" y="738"/>
                  </a:lnTo>
                  <a:lnTo>
                    <a:pt x="40" y="738"/>
                  </a:lnTo>
                  <a:lnTo>
                    <a:pt x="40" y="738"/>
                  </a:lnTo>
                  <a:lnTo>
                    <a:pt x="41" y="738"/>
                  </a:lnTo>
                  <a:lnTo>
                    <a:pt x="41" y="739"/>
                  </a:lnTo>
                  <a:lnTo>
                    <a:pt x="43" y="739"/>
                  </a:lnTo>
                  <a:lnTo>
                    <a:pt x="43" y="738"/>
                  </a:lnTo>
                  <a:lnTo>
                    <a:pt x="44" y="738"/>
                  </a:lnTo>
                  <a:lnTo>
                    <a:pt x="44" y="738"/>
                  </a:lnTo>
                  <a:lnTo>
                    <a:pt x="45" y="738"/>
                  </a:lnTo>
                  <a:lnTo>
                    <a:pt x="45" y="738"/>
                  </a:lnTo>
                  <a:lnTo>
                    <a:pt x="46" y="738"/>
                  </a:lnTo>
                  <a:lnTo>
                    <a:pt x="46" y="738"/>
                  </a:lnTo>
                  <a:lnTo>
                    <a:pt x="48" y="738"/>
                  </a:lnTo>
                  <a:lnTo>
                    <a:pt x="48" y="738"/>
                  </a:lnTo>
                  <a:lnTo>
                    <a:pt x="49" y="738"/>
                  </a:lnTo>
                  <a:lnTo>
                    <a:pt x="49" y="739"/>
                  </a:lnTo>
                  <a:lnTo>
                    <a:pt x="50" y="738"/>
                  </a:lnTo>
                  <a:lnTo>
                    <a:pt x="50" y="738"/>
                  </a:lnTo>
                  <a:lnTo>
                    <a:pt x="51" y="738"/>
                  </a:lnTo>
                  <a:lnTo>
                    <a:pt x="51" y="738"/>
                  </a:lnTo>
                  <a:lnTo>
                    <a:pt x="53" y="738"/>
                  </a:lnTo>
                  <a:lnTo>
                    <a:pt x="53" y="738"/>
                  </a:lnTo>
                  <a:lnTo>
                    <a:pt x="54" y="738"/>
                  </a:lnTo>
                  <a:lnTo>
                    <a:pt x="54" y="738"/>
                  </a:lnTo>
                  <a:lnTo>
                    <a:pt x="55" y="738"/>
                  </a:lnTo>
                  <a:lnTo>
                    <a:pt x="55" y="738"/>
                  </a:lnTo>
                  <a:lnTo>
                    <a:pt x="57" y="738"/>
                  </a:lnTo>
                  <a:lnTo>
                    <a:pt x="57" y="738"/>
                  </a:lnTo>
                  <a:lnTo>
                    <a:pt x="58" y="738"/>
                  </a:lnTo>
                  <a:lnTo>
                    <a:pt x="58" y="738"/>
                  </a:lnTo>
                  <a:lnTo>
                    <a:pt x="59" y="738"/>
                  </a:lnTo>
                  <a:lnTo>
                    <a:pt x="59" y="738"/>
                  </a:lnTo>
                  <a:lnTo>
                    <a:pt x="60" y="738"/>
                  </a:lnTo>
                  <a:lnTo>
                    <a:pt x="60" y="738"/>
                  </a:lnTo>
                  <a:lnTo>
                    <a:pt x="62" y="738"/>
                  </a:lnTo>
                  <a:lnTo>
                    <a:pt x="62" y="738"/>
                  </a:lnTo>
                  <a:lnTo>
                    <a:pt x="63" y="738"/>
                  </a:lnTo>
                  <a:lnTo>
                    <a:pt x="63" y="738"/>
                  </a:lnTo>
                  <a:lnTo>
                    <a:pt x="64" y="738"/>
                  </a:lnTo>
                  <a:lnTo>
                    <a:pt x="64" y="739"/>
                  </a:lnTo>
                  <a:lnTo>
                    <a:pt x="66" y="739"/>
                  </a:lnTo>
                  <a:lnTo>
                    <a:pt x="66" y="738"/>
                  </a:lnTo>
                  <a:lnTo>
                    <a:pt x="67" y="738"/>
                  </a:lnTo>
                  <a:lnTo>
                    <a:pt x="67" y="739"/>
                  </a:lnTo>
                  <a:lnTo>
                    <a:pt x="68" y="739"/>
                  </a:lnTo>
                  <a:lnTo>
                    <a:pt x="68" y="738"/>
                  </a:lnTo>
                  <a:lnTo>
                    <a:pt x="69" y="738"/>
                  </a:lnTo>
                  <a:lnTo>
                    <a:pt x="69" y="739"/>
                  </a:lnTo>
                  <a:lnTo>
                    <a:pt x="71" y="739"/>
                  </a:lnTo>
                  <a:lnTo>
                    <a:pt x="71" y="738"/>
                  </a:lnTo>
                  <a:lnTo>
                    <a:pt x="72" y="738"/>
                  </a:lnTo>
                  <a:lnTo>
                    <a:pt x="72" y="739"/>
                  </a:lnTo>
                  <a:lnTo>
                    <a:pt x="73" y="739"/>
                  </a:lnTo>
                  <a:lnTo>
                    <a:pt x="73" y="739"/>
                  </a:lnTo>
                  <a:lnTo>
                    <a:pt x="75" y="739"/>
                  </a:lnTo>
                  <a:lnTo>
                    <a:pt x="75" y="739"/>
                  </a:lnTo>
                  <a:lnTo>
                    <a:pt x="76" y="739"/>
                  </a:lnTo>
                  <a:lnTo>
                    <a:pt x="76" y="738"/>
                  </a:lnTo>
                  <a:lnTo>
                    <a:pt x="77" y="738"/>
                  </a:lnTo>
                  <a:lnTo>
                    <a:pt x="77" y="739"/>
                  </a:lnTo>
                  <a:lnTo>
                    <a:pt x="78" y="739"/>
                  </a:lnTo>
                  <a:lnTo>
                    <a:pt x="78" y="738"/>
                  </a:lnTo>
                  <a:lnTo>
                    <a:pt x="80" y="738"/>
                  </a:lnTo>
                  <a:lnTo>
                    <a:pt x="80" y="739"/>
                  </a:lnTo>
                  <a:lnTo>
                    <a:pt x="81" y="738"/>
                  </a:lnTo>
                  <a:lnTo>
                    <a:pt x="81" y="738"/>
                  </a:lnTo>
                  <a:lnTo>
                    <a:pt x="82" y="738"/>
                  </a:lnTo>
                  <a:lnTo>
                    <a:pt x="82" y="738"/>
                  </a:lnTo>
                  <a:lnTo>
                    <a:pt x="83" y="738"/>
                  </a:lnTo>
                  <a:lnTo>
                    <a:pt x="83" y="738"/>
                  </a:lnTo>
                  <a:lnTo>
                    <a:pt x="85" y="738"/>
                  </a:lnTo>
                  <a:lnTo>
                    <a:pt x="85" y="738"/>
                  </a:lnTo>
                  <a:lnTo>
                    <a:pt x="86" y="738"/>
                  </a:lnTo>
                  <a:lnTo>
                    <a:pt x="86" y="738"/>
                  </a:lnTo>
                  <a:lnTo>
                    <a:pt x="87" y="738"/>
                  </a:lnTo>
                  <a:lnTo>
                    <a:pt x="87" y="738"/>
                  </a:lnTo>
                  <a:lnTo>
                    <a:pt x="89" y="738"/>
                  </a:lnTo>
                  <a:lnTo>
                    <a:pt x="89" y="738"/>
                  </a:lnTo>
                  <a:lnTo>
                    <a:pt x="90" y="738"/>
                  </a:lnTo>
                  <a:lnTo>
                    <a:pt x="90" y="738"/>
                  </a:lnTo>
                  <a:lnTo>
                    <a:pt x="91" y="738"/>
                  </a:lnTo>
                  <a:lnTo>
                    <a:pt x="91" y="738"/>
                  </a:lnTo>
                  <a:lnTo>
                    <a:pt x="92" y="738"/>
                  </a:lnTo>
                  <a:lnTo>
                    <a:pt x="92" y="739"/>
                  </a:lnTo>
                  <a:lnTo>
                    <a:pt x="94" y="739"/>
                  </a:lnTo>
                  <a:lnTo>
                    <a:pt x="94" y="738"/>
                  </a:lnTo>
                  <a:lnTo>
                    <a:pt x="95" y="738"/>
                  </a:lnTo>
                  <a:lnTo>
                    <a:pt x="95" y="739"/>
                  </a:lnTo>
                  <a:lnTo>
                    <a:pt x="96" y="739"/>
                  </a:lnTo>
                  <a:lnTo>
                    <a:pt x="96" y="738"/>
                  </a:lnTo>
                  <a:lnTo>
                    <a:pt x="98" y="738"/>
                  </a:lnTo>
                  <a:lnTo>
                    <a:pt x="98" y="738"/>
                  </a:lnTo>
                  <a:lnTo>
                    <a:pt x="99" y="738"/>
                  </a:lnTo>
                  <a:lnTo>
                    <a:pt x="99" y="738"/>
                  </a:lnTo>
                  <a:lnTo>
                    <a:pt x="100" y="738"/>
                  </a:lnTo>
                  <a:lnTo>
                    <a:pt x="100" y="738"/>
                  </a:lnTo>
                  <a:lnTo>
                    <a:pt x="101" y="738"/>
                  </a:lnTo>
                  <a:lnTo>
                    <a:pt x="101" y="739"/>
                  </a:lnTo>
                  <a:lnTo>
                    <a:pt x="103" y="739"/>
                  </a:lnTo>
                  <a:lnTo>
                    <a:pt x="103" y="738"/>
                  </a:lnTo>
                  <a:lnTo>
                    <a:pt x="104" y="738"/>
                  </a:lnTo>
                  <a:lnTo>
                    <a:pt x="104" y="739"/>
                  </a:lnTo>
                  <a:lnTo>
                    <a:pt x="105" y="739"/>
                  </a:lnTo>
                  <a:lnTo>
                    <a:pt x="105" y="738"/>
                  </a:lnTo>
                  <a:lnTo>
                    <a:pt x="107" y="738"/>
                  </a:lnTo>
                  <a:lnTo>
                    <a:pt x="107" y="738"/>
                  </a:lnTo>
                  <a:lnTo>
                    <a:pt x="108" y="738"/>
                  </a:lnTo>
                  <a:lnTo>
                    <a:pt x="108" y="738"/>
                  </a:lnTo>
                  <a:lnTo>
                    <a:pt x="109" y="738"/>
                  </a:lnTo>
                  <a:lnTo>
                    <a:pt x="109" y="739"/>
                  </a:lnTo>
                  <a:lnTo>
                    <a:pt x="110" y="739"/>
                  </a:lnTo>
                  <a:lnTo>
                    <a:pt x="110" y="738"/>
                  </a:lnTo>
                  <a:lnTo>
                    <a:pt x="112" y="738"/>
                  </a:lnTo>
                  <a:lnTo>
                    <a:pt x="112" y="739"/>
                  </a:lnTo>
                  <a:lnTo>
                    <a:pt x="113" y="739"/>
                  </a:lnTo>
                  <a:lnTo>
                    <a:pt x="113" y="738"/>
                  </a:lnTo>
                  <a:lnTo>
                    <a:pt x="114" y="738"/>
                  </a:lnTo>
                  <a:lnTo>
                    <a:pt x="114" y="738"/>
                  </a:lnTo>
                  <a:lnTo>
                    <a:pt x="115" y="738"/>
                  </a:lnTo>
                  <a:lnTo>
                    <a:pt x="115" y="739"/>
                  </a:lnTo>
                  <a:lnTo>
                    <a:pt x="117" y="739"/>
                  </a:lnTo>
                  <a:lnTo>
                    <a:pt x="117" y="738"/>
                  </a:lnTo>
                  <a:lnTo>
                    <a:pt x="118" y="739"/>
                  </a:lnTo>
                  <a:lnTo>
                    <a:pt x="118" y="739"/>
                  </a:lnTo>
                  <a:lnTo>
                    <a:pt x="119" y="739"/>
                  </a:lnTo>
                  <a:lnTo>
                    <a:pt x="119" y="739"/>
                  </a:lnTo>
                  <a:lnTo>
                    <a:pt x="121" y="739"/>
                  </a:lnTo>
                  <a:lnTo>
                    <a:pt x="121" y="738"/>
                  </a:lnTo>
                  <a:lnTo>
                    <a:pt x="122" y="738"/>
                  </a:lnTo>
                  <a:lnTo>
                    <a:pt x="122" y="738"/>
                  </a:lnTo>
                  <a:lnTo>
                    <a:pt x="123" y="738"/>
                  </a:lnTo>
                  <a:lnTo>
                    <a:pt x="123" y="739"/>
                  </a:lnTo>
                  <a:lnTo>
                    <a:pt x="124" y="740"/>
                  </a:lnTo>
                  <a:lnTo>
                    <a:pt x="124" y="733"/>
                  </a:lnTo>
                  <a:lnTo>
                    <a:pt x="126" y="731"/>
                  </a:lnTo>
                  <a:lnTo>
                    <a:pt x="126" y="725"/>
                  </a:lnTo>
                  <a:lnTo>
                    <a:pt x="127" y="724"/>
                  </a:lnTo>
                  <a:lnTo>
                    <a:pt x="127" y="715"/>
                  </a:lnTo>
                  <a:lnTo>
                    <a:pt x="128" y="713"/>
                  </a:lnTo>
                  <a:lnTo>
                    <a:pt x="128" y="707"/>
                  </a:lnTo>
                  <a:lnTo>
                    <a:pt x="130" y="707"/>
                  </a:lnTo>
                  <a:lnTo>
                    <a:pt x="130" y="698"/>
                  </a:lnTo>
                  <a:lnTo>
                    <a:pt x="131" y="697"/>
                  </a:lnTo>
                  <a:lnTo>
                    <a:pt x="131" y="692"/>
                  </a:lnTo>
                  <a:lnTo>
                    <a:pt x="132" y="690"/>
                  </a:lnTo>
                  <a:lnTo>
                    <a:pt x="132" y="684"/>
                  </a:lnTo>
                  <a:lnTo>
                    <a:pt x="133" y="684"/>
                  </a:lnTo>
                  <a:lnTo>
                    <a:pt x="133" y="677"/>
                  </a:lnTo>
                  <a:lnTo>
                    <a:pt x="135" y="676"/>
                  </a:lnTo>
                  <a:lnTo>
                    <a:pt x="135" y="671"/>
                  </a:lnTo>
                  <a:lnTo>
                    <a:pt x="136" y="670"/>
                  </a:lnTo>
                  <a:lnTo>
                    <a:pt x="136" y="663"/>
                  </a:lnTo>
                  <a:lnTo>
                    <a:pt x="137" y="663"/>
                  </a:lnTo>
                  <a:lnTo>
                    <a:pt x="137" y="657"/>
                  </a:lnTo>
                  <a:lnTo>
                    <a:pt x="138" y="656"/>
                  </a:lnTo>
                  <a:lnTo>
                    <a:pt x="138" y="652"/>
                  </a:lnTo>
                  <a:lnTo>
                    <a:pt x="140" y="650"/>
                  </a:lnTo>
                  <a:lnTo>
                    <a:pt x="140" y="644"/>
                  </a:lnTo>
                  <a:lnTo>
                    <a:pt x="141" y="643"/>
                  </a:lnTo>
                  <a:lnTo>
                    <a:pt x="141" y="639"/>
                  </a:lnTo>
                  <a:lnTo>
                    <a:pt x="142" y="638"/>
                  </a:lnTo>
                  <a:lnTo>
                    <a:pt x="142" y="633"/>
                  </a:lnTo>
                  <a:lnTo>
                    <a:pt x="144" y="631"/>
                  </a:lnTo>
                  <a:lnTo>
                    <a:pt x="144" y="626"/>
                  </a:lnTo>
                  <a:lnTo>
                    <a:pt x="145" y="626"/>
                  </a:lnTo>
                  <a:lnTo>
                    <a:pt x="145" y="621"/>
                  </a:lnTo>
                  <a:lnTo>
                    <a:pt x="146" y="621"/>
                  </a:lnTo>
                  <a:lnTo>
                    <a:pt x="146" y="617"/>
                  </a:lnTo>
                  <a:lnTo>
                    <a:pt x="147" y="616"/>
                  </a:lnTo>
                  <a:lnTo>
                    <a:pt x="147" y="611"/>
                  </a:lnTo>
                  <a:lnTo>
                    <a:pt x="149" y="611"/>
                  </a:lnTo>
                  <a:lnTo>
                    <a:pt x="149" y="607"/>
                  </a:lnTo>
                  <a:lnTo>
                    <a:pt x="150" y="606"/>
                  </a:lnTo>
                  <a:lnTo>
                    <a:pt x="150" y="600"/>
                  </a:lnTo>
                  <a:lnTo>
                    <a:pt x="151" y="600"/>
                  </a:lnTo>
                  <a:lnTo>
                    <a:pt x="151" y="597"/>
                  </a:lnTo>
                  <a:lnTo>
                    <a:pt x="153" y="595"/>
                  </a:lnTo>
                  <a:lnTo>
                    <a:pt x="153" y="591"/>
                  </a:lnTo>
                  <a:lnTo>
                    <a:pt x="154" y="591"/>
                  </a:lnTo>
                  <a:lnTo>
                    <a:pt x="154" y="586"/>
                  </a:lnTo>
                  <a:lnTo>
                    <a:pt x="155" y="585"/>
                  </a:lnTo>
                  <a:lnTo>
                    <a:pt x="155" y="582"/>
                  </a:lnTo>
                  <a:lnTo>
                    <a:pt x="156" y="581"/>
                  </a:lnTo>
                  <a:lnTo>
                    <a:pt x="156" y="577"/>
                  </a:lnTo>
                  <a:lnTo>
                    <a:pt x="158" y="577"/>
                  </a:lnTo>
                  <a:lnTo>
                    <a:pt x="158" y="575"/>
                  </a:lnTo>
                  <a:lnTo>
                    <a:pt x="159" y="573"/>
                  </a:lnTo>
                  <a:lnTo>
                    <a:pt x="159" y="570"/>
                  </a:lnTo>
                  <a:lnTo>
                    <a:pt x="160" y="568"/>
                  </a:lnTo>
                  <a:lnTo>
                    <a:pt x="160" y="566"/>
                  </a:lnTo>
                  <a:lnTo>
                    <a:pt x="162" y="566"/>
                  </a:lnTo>
                  <a:lnTo>
                    <a:pt x="162" y="562"/>
                  </a:lnTo>
                  <a:lnTo>
                    <a:pt x="163" y="561"/>
                  </a:lnTo>
                  <a:lnTo>
                    <a:pt x="163" y="558"/>
                  </a:lnTo>
                  <a:lnTo>
                    <a:pt x="164" y="558"/>
                  </a:lnTo>
                  <a:lnTo>
                    <a:pt x="164" y="554"/>
                  </a:lnTo>
                  <a:lnTo>
                    <a:pt x="165" y="554"/>
                  </a:lnTo>
                  <a:lnTo>
                    <a:pt x="165" y="550"/>
                  </a:lnTo>
                  <a:lnTo>
                    <a:pt x="167" y="550"/>
                  </a:lnTo>
                  <a:lnTo>
                    <a:pt x="167" y="548"/>
                  </a:lnTo>
                  <a:lnTo>
                    <a:pt x="168" y="547"/>
                  </a:lnTo>
                  <a:lnTo>
                    <a:pt x="168" y="544"/>
                  </a:lnTo>
                  <a:lnTo>
                    <a:pt x="169" y="544"/>
                  </a:lnTo>
                  <a:lnTo>
                    <a:pt x="169" y="540"/>
                  </a:lnTo>
                  <a:lnTo>
                    <a:pt x="170" y="540"/>
                  </a:lnTo>
                  <a:lnTo>
                    <a:pt x="170" y="538"/>
                  </a:lnTo>
                  <a:lnTo>
                    <a:pt x="172" y="538"/>
                  </a:lnTo>
                  <a:lnTo>
                    <a:pt x="172" y="534"/>
                  </a:lnTo>
                  <a:lnTo>
                    <a:pt x="173" y="534"/>
                  </a:lnTo>
                  <a:lnTo>
                    <a:pt x="173" y="531"/>
                  </a:lnTo>
                  <a:lnTo>
                    <a:pt x="174" y="531"/>
                  </a:lnTo>
                  <a:lnTo>
                    <a:pt x="174" y="527"/>
                  </a:lnTo>
                  <a:lnTo>
                    <a:pt x="176" y="527"/>
                  </a:lnTo>
                  <a:lnTo>
                    <a:pt x="176" y="523"/>
                  </a:lnTo>
                  <a:lnTo>
                    <a:pt x="177" y="523"/>
                  </a:lnTo>
                  <a:lnTo>
                    <a:pt x="177" y="520"/>
                  </a:lnTo>
                  <a:lnTo>
                    <a:pt x="178" y="518"/>
                  </a:lnTo>
                  <a:lnTo>
                    <a:pt x="178" y="516"/>
                  </a:lnTo>
                  <a:lnTo>
                    <a:pt x="179" y="516"/>
                  </a:lnTo>
                  <a:lnTo>
                    <a:pt x="179" y="513"/>
                  </a:lnTo>
                  <a:lnTo>
                    <a:pt x="181" y="512"/>
                  </a:lnTo>
                  <a:lnTo>
                    <a:pt x="181" y="509"/>
                  </a:lnTo>
                  <a:lnTo>
                    <a:pt x="182" y="508"/>
                  </a:lnTo>
                  <a:lnTo>
                    <a:pt x="182" y="505"/>
                  </a:lnTo>
                  <a:lnTo>
                    <a:pt x="183" y="505"/>
                  </a:lnTo>
                  <a:lnTo>
                    <a:pt x="183" y="503"/>
                  </a:lnTo>
                  <a:lnTo>
                    <a:pt x="185" y="502"/>
                  </a:lnTo>
                  <a:lnTo>
                    <a:pt x="185" y="499"/>
                  </a:lnTo>
                  <a:lnTo>
                    <a:pt x="186" y="499"/>
                  </a:lnTo>
                  <a:lnTo>
                    <a:pt x="186" y="495"/>
                  </a:lnTo>
                  <a:lnTo>
                    <a:pt x="187" y="495"/>
                  </a:lnTo>
                  <a:lnTo>
                    <a:pt x="187" y="491"/>
                  </a:lnTo>
                  <a:lnTo>
                    <a:pt x="188" y="491"/>
                  </a:lnTo>
                  <a:lnTo>
                    <a:pt x="188" y="487"/>
                  </a:lnTo>
                  <a:lnTo>
                    <a:pt x="190" y="487"/>
                  </a:lnTo>
                  <a:lnTo>
                    <a:pt x="190" y="485"/>
                  </a:lnTo>
                  <a:lnTo>
                    <a:pt x="191" y="484"/>
                  </a:lnTo>
                  <a:lnTo>
                    <a:pt x="191" y="481"/>
                  </a:lnTo>
                  <a:lnTo>
                    <a:pt x="192" y="481"/>
                  </a:lnTo>
                  <a:lnTo>
                    <a:pt x="192" y="480"/>
                  </a:lnTo>
                  <a:lnTo>
                    <a:pt x="194" y="480"/>
                  </a:lnTo>
                  <a:lnTo>
                    <a:pt x="194" y="477"/>
                  </a:lnTo>
                  <a:lnTo>
                    <a:pt x="195" y="476"/>
                  </a:lnTo>
                  <a:lnTo>
                    <a:pt x="195" y="473"/>
                  </a:lnTo>
                  <a:lnTo>
                    <a:pt x="196" y="473"/>
                  </a:lnTo>
                  <a:lnTo>
                    <a:pt x="196" y="472"/>
                  </a:lnTo>
                  <a:lnTo>
                    <a:pt x="197" y="471"/>
                  </a:lnTo>
                  <a:lnTo>
                    <a:pt x="197" y="468"/>
                  </a:lnTo>
                  <a:lnTo>
                    <a:pt x="199" y="468"/>
                  </a:lnTo>
                  <a:lnTo>
                    <a:pt x="199" y="467"/>
                  </a:lnTo>
                  <a:lnTo>
                    <a:pt x="200" y="466"/>
                  </a:lnTo>
                  <a:lnTo>
                    <a:pt x="200" y="464"/>
                  </a:lnTo>
                  <a:lnTo>
                    <a:pt x="201" y="463"/>
                  </a:lnTo>
                  <a:lnTo>
                    <a:pt x="201" y="461"/>
                  </a:lnTo>
                  <a:lnTo>
                    <a:pt x="202" y="461"/>
                  </a:lnTo>
                  <a:lnTo>
                    <a:pt x="202" y="458"/>
                  </a:lnTo>
                  <a:lnTo>
                    <a:pt x="204" y="458"/>
                  </a:lnTo>
                  <a:lnTo>
                    <a:pt x="204" y="455"/>
                  </a:lnTo>
                  <a:lnTo>
                    <a:pt x="205" y="455"/>
                  </a:lnTo>
                  <a:lnTo>
                    <a:pt x="205" y="453"/>
                  </a:lnTo>
                  <a:lnTo>
                    <a:pt x="206" y="452"/>
                  </a:lnTo>
                  <a:lnTo>
                    <a:pt x="206" y="449"/>
                  </a:lnTo>
                  <a:lnTo>
                    <a:pt x="208" y="449"/>
                  </a:lnTo>
                  <a:lnTo>
                    <a:pt x="208" y="446"/>
                  </a:lnTo>
                  <a:lnTo>
                    <a:pt x="209" y="446"/>
                  </a:lnTo>
                  <a:lnTo>
                    <a:pt x="209" y="444"/>
                  </a:lnTo>
                  <a:lnTo>
                    <a:pt x="210" y="444"/>
                  </a:lnTo>
                  <a:lnTo>
                    <a:pt x="210" y="441"/>
                  </a:lnTo>
                  <a:lnTo>
                    <a:pt x="211" y="441"/>
                  </a:lnTo>
                  <a:lnTo>
                    <a:pt x="211" y="439"/>
                  </a:lnTo>
                  <a:lnTo>
                    <a:pt x="213" y="439"/>
                  </a:lnTo>
                  <a:lnTo>
                    <a:pt x="213" y="436"/>
                  </a:lnTo>
                  <a:lnTo>
                    <a:pt x="214" y="436"/>
                  </a:lnTo>
                  <a:lnTo>
                    <a:pt x="214" y="435"/>
                  </a:lnTo>
                  <a:lnTo>
                    <a:pt x="215" y="435"/>
                  </a:lnTo>
                  <a:lnTo>
                    <a:pt x="215" y="432"/>
                  </a:lnTo>
                  <a:lnTo>
                    <a:pt x="217" y="432"/>
                  </a:lnTo>
                  <a:lnTo>
                    <a:pt x="217" y="431"/>
                  </a:lnTo>
                  <a:lnTo>
                    <a:pt x="218" y="430"/>
                  </a:lnTo>
                  <a:lnTo>
                    <a:pt x="218" y="428"/>
                  </a:lnTo>
                  <a:lnTo>
                    <a:pt x="219" y="428"/>
                  </a:lnTo>
                  <a:lnTo>
                    <a:pt x="219" y="426"/>
                  </a:lnTo>
                  <a:lnTo>
                    <a:pt x="220" y="426"/>
                  </a:lnTo>
                  <a:lnTo>
                    <a:pt x="220" y="425"/>
                  </a:lnTo>
                  <a:lnTo>
                    <a:pt x="222" y="423"/>
                  </a:lnTo>
                  <a:lnTo>
                    <a:pt x="222" y="421"/>
                  </a:lnTo>
                  <a:lnTo>
                    <a:pt x="223" y="421"/>
                  </a:lnTo>
                  <a:lnTo>
                    <a:pt x="223" y="419"/>
                  </a:lnTo>
                  <a:lnTo>
                    <a:pt x="224" y="418"/>
                  </a:lnTo>
                  <a:lnTo>
                    <a:pt x="224" y="417"/>
                  </a:lnTo>
                  <a:lnTo>
                    <a:pt x="226" y="417"/>
                  </a:lnTo>
                  <a:lnTo>
                    <a:pt x="226" y="416"/>
                  </a:lnTo>
                  <a:lnTo>
                    <a:pt x="227" y="414"/>
                  </a:lnTo>
                  <a:lnTo>
                    <a:pt x="227" y="412"/>
                  </a:lnTo>
                  <a:lnTo>
                    <a:pt x="228" y="412"/>
                  </a:lnTo>
                  <a:lnTo>
                    <a:pt x="228" y="409"/>
                  </a:lnTo>
                  <a:lnTo>
                    <a:pt x="229" y="409"/>
                  </a:lnTo>
                  <a:lnTo>
                    <a:pt x="229" y="407"/>
                  </a:lnTo>
                  <a:lnTo>
                    <a:pt x="231" y="405"/>
                  </a:lnTo>
                  <a:lnTo>
                    <a:pt x="231" y="403"/>
                  </a:lnTo>
                  <a:lnTo>
                    <a:pt x="232" y="403"/>
                  </a:lnTo>
                  <a:lnTo>
                    <a:pt x="232" y="398"/>
                  </a:lnTo>
                  <a:lnTo>
                    <a:pt x="233" y="398"/>
                  </a:lnTo>
                  <a:lnTo>
                    <a:pt x="233" y="395"/>
                  </a:lnTo>
                  <a:lnTo>
                    <a:pt x="234" y="395"/>
                  </a:lnTo>
                  <a:lnTo>
                    <a:pt x="234" y="391"/>
                  </a:lnTo>
                  <a:lnTo>
                    <a:pt x="236" y="390"/>
                  </a:lnTo>
                  <a:lnTo>
                    <a:pt x="236" y="387"/>
                  </a:lnTo>
                  <a:lnTo>
                    <a:pt x="237" y="386"/>
                  </a:lnTo>
                  <a:lnTo>
                    <a:pt x="237" y="384"/>
                  </a:lnTo>
                  <a:lnTo>
                    <a:pt x="238" y="382"/>
                  </a:lnTo>
                  <a:lnTo>
                    <a:pt x="238" y="376"/>
                  </a:lnTo>
                  <a:lnTo>
                    <a:pt x="240" y="376"/>
                  </a:lnTo>
                  <a:lnTo>
                    <a:pt x="240" y="372"/>
                  </a:lnTo>
                  <a:lnTo>
                    <a:pt x="241" y="371"/>
                  </a:lnTo>
                  <a:lnTo>
                    <a:pt x="241" y="367"/>
                  </a:lnTo>
                  <a:lnTo>
                    <a:pt x="242" y="366"/>
                  </a:lnTo>
                  <a:lnTo>
                    <a:pt x="242" y="324"/>
                  </a:lnTo>
                  <a:lnTo>
                    <a:pt x="243" y="308"/>
                  </a:lnTo>
                  <a:lnTo>
                    <a:pt x="243" y="230"/>
                  </a:lnTo>
                  <a:lnTo>
                    <a:pt x="245" y="218"/>
                  </a:lnTo>
                  <a:lnTo>
                    <a:pt x="245" y="159"/>
                  </a:lnTo>
                  <a:lnTo>
                    <a:pt x="246" y="151"/>
                  </a:lnTo>
                  <a:lnTo>
                    <a:pt x="246" y="106"/>
                  </a:lnTo>
                  <a:lnTo>
                    <a:pt x="247" y="97"/>
                  </a:lnTo>
                  <a:lnTo>
                    <a:pt x="247" y="51"/>
                  </a:lnTo>
                  <a:lnTo>
                    <a:pt x="249" y="42"/>
                  </a:lnTo>
                  <a:lnTo>
                    <a:pt x="249" y="5"/>
                  </a:lnTo>
                  <a:lnTo>
                    <a:pt x="250" y="4"/>
                  </a:lnTo>
                  <a:lnTo>
                    <a:pt x="250" y="0"/>
                  </a:lnTo>
                  <a:lnTo>
                    <a:pt x="251" y="7"/>
                  </a:lnTo>
                  <a:lnTo>
                    <a:pt x="251" y="37"/>
                  </a:lnTo>
                  <a:lnTo>
                    <a:pt x="252" y="45"/>
                  </a:lnTo>
                  <a:lnTo>
                    <a:pt x="252" y="105"/>
                  </a:lnTo>
                  <a:lnTo>
                    <a:pt x="254" y="117"/>
                  </a:lnTo>
                  <a:lnTo>
                    <a:pt x="254" y="173"/>
                  </a:lnTo>
                  <a:lnTo>
                    <a:pt x="255" y="185"/>
                  </a:lnTo>
                  <a:lnTo>
                    <a:pt x="255" y="246"/>
                  </a:lnTo>
                  <a:lnTo>
                    <a:pt x="256" y="255"/>
                  </a:lnTo>
                  <a:lnTo>
                    <a:pt x="256" y="295"/>
                  </a:lnTo>
                  <a:lnTo>
                    <a:pt x="258" y="303"/>
                  </a:lnTo>
                  <a:lnTo>
                    <a:pt x="258" y="332"/>
                  </a:lnTo>
                  <a:lnTo>
                    <a:pt x="259" y="337"/>
                  </a:lnTo>
                  <a:lnTo>
                    <a:pt x="259" y="360"/>
                  </a:lnTo>
                  <a:lnTo>
                    <a:pt x="260" y="364"/>
                  </a:lnTo>
                  <a:lnTo>
                    <a:pt x="260" y="377"/>
                  </a:lnTo>
                  <a:lnTo>
                    <a:pt x="261" y="378"/>
                  </a:lnTo>
                  <a:lnTo>
                    <a:pt x="261" y="387"/>
                  </a:lnTo>
                  <a:lnTo>
                    <a:pt x="263" y="389"/>
                  </a:lnTo>
                  <a:lnTo>
                    <a:pt x="263" y="394"/>
                  </a:lnTo>
                  <a:lnTo>
                    <a:pt x="264" y="395"/>
                  </a:lnTo>
                  <a:lnTo>
                    <a:pt x="264" y="399"/>
                  </a:lnTo>
                  <a:lnTo>
                    <a:pt x="265" y="399"/>
                  </a:lnTo>
                  <a:lnTo>
                    <a:pt x="265" y="400"/>
                  </a:lnTo>
                  <a:lnTo>
                    <a:pt x="266" y="401"/>
                  </a:lnTo>
                  <a:lnTo>
                    <a:pt x="266" y="401"/>
                  </a:lnTo>
                  <a:lnTo>
                    <a:pt x="268" y="400"/>
                  </a:lnTo>
                  <a:lnTo>
                    <a:pt x="268" y="400"/>
                  </a:lnTo>
                  <a:lnTo>
                    <a:pt x="269" y="400"/>
                  </a:lnTo>
                  <a:lnTo>
                    <a:pt x="269" y="398"/>
                  </a:lnTo>
                  <a:lnTo>
                    <a:pt x="270" y="398"/>
                  </a:lnTo>
                  <a:lnTo>
                    <a:pt x="270" y="396"/>
                  </a:lnTo>
                  <a:lnTo>
                    <a:pt x="272" y="396"/>
                  </a:lnTo>
                  <a:lnTo>
                    <a:pt x="272" y="394"/>
                  </a:lnTo>
                  <a:lnTo>
                    <a:pt x="273" y="394"/>
                  </a:lnTo>
                  <a:lnTo>
                    <a:pt x="273" y="393"/>
                  </a:lnTo>
                  <a:lnTo>
                    <a:pt x="274" y="393"/>
                  </a:lnTo>
                  <a:lnTo>
                    <a:pt x="274" y="393"/>
                  </a:lnTo>
                  <a:lnTo>
                    <a:pt x="275" y="393"/>
                  </a:lnTo>
                  <a:lnTo>
                    <a:pt x="275" y="390"/>
                  </a:lnTo>
                  <a:lnTo>
                    <a:pt x="277" y="390"/>
                  </a:lnTo>
                  <a:lnTo>
                    <a:pt x="277" y="389"/>
                  </a:lnTo>
                  <a:lnTo>
                    <a:pt x="278" y="389"/>
                  </a:lnTo>
                  <a:lnTo>
                    <a:pt x="278" y="387"/>
                  </a:lnTo>
                  <a:lnTo>
                    <a:pt x="279" y="386"/>
                  </a:lnTo>
                  <a:lnTo>
                    <a:pt x="279" y="385"/>
                  </a:lnTo>
                  <a:lnTo>
                    <a:pt x="281" y="384"/>
                  </a:lnTo>
                  <a:lnTo>
                    <a:pt x="281" y="382"/>
                  </a:lnTo>
                  <a:lnTo>
                    <a:pt x="282" y="382"/>
                  </a:lnTo>
                  <a:lnTo>
                    <a:pt x="282" y="380"/>
                  </a:lnTo>
                  <a:lnTo>
                    <a:pt x="283" y="380"/>
                  </a:lnTo>
                  <a:lnTo>
                    <a:pt x="283" y="377"/>
                  </a:lnTo>
                  <a:lnTo>
                    <a:pt x="284" y="377"/>
                  </a:lnTo>
                  <a:lnTo>
                    <a:pt x="284" y="376"/>
                  </a:lnTo>
                  <a:lnTo>
                    <a:pt x="286" y="376"/>
                  </a:lnTo>
                  <a:lnTo>
                    <a:pt x="286" y="373"/>
                  </a:lnTo>
                  <a:lnTo>
                    <a:pt x="287" y="373"/>
                  </a:lnTo>
                  <a:lnTo>
                    <a:pt x="287" y="372"/>
                  </a:lnTo>
                  <a:lnTo>
                    <a:pt x="288" y="372"/>
                  </a:lnTo>
                  <a:lnTo>
                    <a:pt x="288" y="369"/>
                  </a:lnTo>
                  <a:lnTo>
                    <a:pt x="289" y="369"/>
                  </a:lnTo>
                  <a:lnTo>
                    <a:pt x="289" y="368"/>
                  </a:lnTo>
                  <a:lnTo>
                    <a:pt x="291" y="368"/>
                  </a:lnTo>
                  <a:lnTo>
                    <a:pt x="291" y="367"/>
                  </a:lnTo>
                  <a:lnTo>
                    <a:pt x="292" y="367"/>
                  </a:lnTo>
                  <a:lnTo>
                    <a:pt x="292" y="364"/>
                  </a:lnTo>
                  <a:lnTo>
                    <a:pt x="293" y="364"/>
                  </a:lnTo>
                  <a:lnTo>
                    <a:pt x="293" y="363"/>
                  </a:lnTo>
                  <a:lnTo>
                    <a:pt x="295" y="363"/>
                  </a:lnTo>
                  <a:lnTo>
                    <a:pt x="295" y="362"/>
                  </a:lnTo>
                  <a:lnTo>
                    <a:pt x="296" y="362"/>
                  </a:lnTo>
                  <a:lnTo>
                    <a:pt x="296" y="363"/>
                  </a:lnTo>
                  <a:lnTo>
                    <a:pt x="297" y="360"/>
                  </a:lnTo>
                  <a:lnTo>
                    <a:pt x="297" y="359"/>
                  </a:lnTo>
                  <a:lnTo>
                    <a:pt x="298" y="359"/>
                  </a:lnTo>
                  <a:lnTo>
                    <a:pt x="298" y="358"/>
                  </a:lnTo>
                  <a:lnTo>
                    <a:pt x="300" y="358"/>
                  </a:lnTo>
                  <a:lnTo>
                    <a:pt x="300" y="354"/>
                  </a:lnTo>
                  <a:lnTo>
                    <a:pt x="301" y="354"/>
                  </a:lnTo>
                  <a:lnTo>
                    <a:pt x="301" y="351"/>
                  </a:lnTo>
                  <a:lnTo>
                    <a:pt x="302" y="351"/>
                  </a:lnTo>
                  <a:lnTo>
                    <a:pt x="302" y="349"/>
                  </a:lnTo>
                  <a:lnTo>
                    <a:pt x="304" y="348"/>
                  </a:lnTo>
                  <a:lnTo>
                    <a:pt x="304" y="344"/>
                  </a:lnTo>
                  <a:lnTo>
                    <a:pt x="305" y="344"/>
                  </a:lnTo>
                  <a:lnTo>
                    <a:pt x="305" y="341"/>
                  </a:lnTo>
                  <a:lnTo>
                    <a:pt x="306" y="340"/>
                  </a:lnTo>
                  <a:lnTo>
                    <a:pt x="306" y="336"/>
                  </a:lnTo>
                  <a:lnTo>
                    <a:pt x="307" y="336"/>
                  </a:lnTo>
                  <a:lnTo>
                    <a:pt x="307" y="333"/>
                  </a:lnTo>
                  <a:lnTo>
                    <a:pt x="309" y="332"/>
                  </a:lnTo>
                  <a:lnTo>
                    <a:pt x="309" y="324"/>
                  </a:lnTo>
                  <a:lnTo>
                    <a:pt x="310" y="323"/>
                  </a:lnTo>
                  <a:lnTo>
                    <a:pt x="310" y="304"/>
                  </a:lnTo>
                  <a:lnTo>
                    <a:pt x="311" y="295"/>
                  </a:lnTo>
                  <a:lnTo>
                    <a:pt x="311" y="245"/>
                  </a:lnTo>
                  <a:lnTo>
                    <a:pt x="313" y="237"/>
                  </a:lnTo>
                  <a:lnTo>
                    <a:pt x="313" y="201"/>
                  </a:lnTo>
                  <a:lnTo>
                    <a:pt x="314" y="196"/>
                  </a:lnTo>
                  <a:lnTo>
                    <a:pt x="314" y="182"/>
                  </a:lnTo>
                  <a:lnTo>
                    <a:pt x="315" y="181"/>
                  </a:lnTo>
                  <a:lnTo>
                    <a:pt x="315" y="172"/>
                  </a:lnTo>
                  <a:lnTo>
                    <a:pt x="316" y="172"/>
                  </a:lnTo>
                  <a:lnTo>
                    <a:pt x="316" y="168"/>
                  </a:lnTo>
                  <a:lnTo>
                    <a:pt x="318" y="168"/>
                  </a:lnTo>
                  <a:lnTo>
                    <a:pt x="318" y="168"/>
                  </a:lnTo>
                  <a:lnTo>
                    <a:pt x="319" y="168"/>
                  </a:lnTo>
                  <a:lnTo>
                    <a:pt x="319" y="170"/>
                  </a:lnTo>
                  <a:lnTo>
                    <a:pt x="320" y="172"/>
                  </a:lnTo>
                  <a:lnTo>
                    <a:pt x="320" y="177"/>
                  </a:lnTo>
                  <a:lnTo>
                    <a:pt x="321" y="178"/>
                  </a:lnTo>
                  <a:lnTo>
                    <a:pt x="321" y="185"/>
                  </a:lnTo>
                  <a:lnTo>
                    <a:pt x="323" y="185"/>
                  </a:lnTo>
                  <a:lnTo>
                    <a:pt x="323" y="195"/>
                  </a:lnTo>
                  <a:lnTo>
                    <a:pt x="324" y="197"/>
                  </a:lnTo>
                  <a:lnTo>
                    <a:pt x="324" y="206"/>
                  </a:lnTo>
                  <a:lnTo>
                    <a:pt x="325" y="209"/>
                  </a:lnTo>
                  <a:lnTo>
                    <a:pt x="325" y="218"/>
                  </a:lnTo>
                  <a:lnTo>
                    <a:pt x="327" y="219"/>
                  </a:lnTo>
                  <a:lnTo>
                    <a:pt x="327" y="231"/>
                  </a:lnTo>
                  <a:lnTo>
                    <a:pt x="328" y="232"/>
                  </a:lnTo>
                  <a:lnTo>
                    <a:pt x="328" y="240"/>
                  </a:lnTo>
                  <a:lnTo>
                    <a:pt x="329" y="241"/>
                  </a:lnTo>
                  <a:lnTo>
                    <a:pt x="329" y="250"/>
                  </a:lnTo>
                  <a:lnTo>
                    <a:pt x="330" y="251"/>
                  </a:lnTo>
                  <a:lnTo>
                    <a:pt x="330" y="258"/>
                  </a:lnTo>
                  <a:lnTo>
                    <a:pt x="332" y="258"/>
                  </a:lnTo>
                  <a:lnTo>
                    <a:pt x="332" y="263"/>
                  </a:lnTo>
                  <a:lnTo>
                    <a:pt x="333" y="264"/>
                  </a:lnTo>
                  <a:lnTo>
                    <a:pt x="333" y="269"/>
                  </a:lnTo>
                  <a:lnTo>
                    <a:pt x="334" y="271"/>
                  </a:lnTo>
                  <a:lnTo>
                    <a:pt x="334" y="276"/>
                  </a:lnTo>
                  <a:lnTo>
                    <a:pt x="336" y="277"/>
                  </a:lnTo>
                  <a:lnTo>
                    <a:pt x="336" y="281"/>
                  </a:lnTo>
                  <a:lnTo>
                    <a:pt x="337" y="282"/>
                  </a:lnTo>
                  <a:lnTo>
                    <a:pt x="337" y="287"/>
                  </a:lnTo>
                  <a:lnTo>
                    <a:pt x="338" y="287"/>
                  </a:lnTo>
                  <a:lnTo>
                    <a:pt x="338" y="290"/>
                  </a:lnTo>
                  <a:lnTo>
                    <a:pt x="339" y="290"/>
                  </a:lnTo>
                  <a:lnTo>
                    <a:pt x="339" y="294"/>
                  </a:lnTo>
                  <a:lnTo>
                    <a:pt x="341" y="295"/>
                  </a:lnTo>
                  <a:lnTo>
                    <a:pt x="341" y="292"/>
                  </a:lnTo>
                  <a:lnTo>
                    <a:pt x="342" y="296"/>
                  </a:lnTo>
                  <a:lnTo>
                    <a:pt x="342" y="298"/>
                  </a:lnTo>
                  <a:lnTo>
                    <a:pt x="343" y="298"/>
                  </a:lnTo>
                  <a:lnTo>
                    <a:pt x="343" y="300"/>
                  </a:lnTo>
                  <a:lnTo>
                    <a:pt x="345" y="300"/>
                  </a:lnTo>
                  <a:lnTo>
                    <a:pt x="345" y="301"/>
                  </a:lnTo>
                  <a:lnTo>
                    <a:pt x="346" y="301"/>
                  </a:lnTo>
                  <a:lnTo>
                    <a:pt x="346" y="303"/>
                  </a:lnTo>
                  <a:lnTo>
                    <a:pt x="347" y="304"/>
                  </a:lnTo>
                  <a:lnTo>
                    <a:pt x="347" y="305"/>
                  </a:lnTo>
                  <a:lnTo>
                    <a:pt x="348" y="305"/>
                  </a:lnTo>
                  <a:lnTo>
                    <a:pt x="348" y="304"/>
                  </a:lnTo>
                  <a:lnTo>
                    <a:pt x="350" y="305"/>
                  </a:lnTo>
                  <a:lnTo>
                    <a:pt x="350" y="305"/>
                  </a:lnTo>
                  <a:lnTo>
                    <a:pt x="351" y="307"/>
                  </a:lnTo>
                  <a:lnTo>
                    <a:pt x="351" y="308"/>
                  </a:lnTo>
                  <a:lnTo>
                    <a:pt x="352" y="308"/>
                  </a:lnTo>
                  <a:lnTo>
                    <a:pt x="352" y="307"/>
                  </a:lnTo>
                  <a:lnTo>
                    <a:pt x="353" y="308"/>
                  </a:lnTo>
                  <a:lnTo>
                    <a:pt x="353" y="309"/>
                  </a:lnTo>
                  <a:lnTo>
                    <a:pt x="355" y="309"/>
                  </a:lnTo>
                  <a:lnTo>
                    <a:pt x="355" y="310"/>
                  </a:lnTo>
                  <a:lnTo>
                    <a:pt x="356" y="312"/>
                  </a:lnTo>
                  <a:lnTo>
                    <a:pt x="356" y="312"/>
                  </a:lnTo>
                  <a:lnTo>
                    <a:pt x="357" y="312"/>
                  </a:lnTo>
                  <a:lnTo>
                    <a:pt x="357" y="313"/>
                  </a:lnTo>
                  <a:lnTo>
                    <a:pt x="359" y="313"/>
                  </a:lnTo>
                  <a:lnTo>
                    <a:pt x="359" y="314"/>
                  </a:lnTo>
                  <a:lnTo>
                    <a:pt x="360" y="314"/>
                  </a:lnTo>
                  <a:lnTo>
                    <a:pt x="360" y="314"/>
                  </a:lnTo>
                  <a:lnTo>
                    <a:pt x="361" y="314"/>
                  </a:lnTo>
                  <a:lnTo>
                    <a:pt x="361" y="313"/>
                  </a:lnTo>
                  <a:lnTo>
                    <a:pt x="362" y="314"/>
                  </a:lnTo>
                  <a:lnTo>
                    <a:pt x="362" y="316"/>
                  </a:lnTo>
                  <a:lnTo>
                    <a:pt x="364" y="316"/>
                  </a:lnTo>
                  <a:lnTo>
                    <a:pt x="364" y="316"/>
                  </a:lnTo>
                  <a:lnTo>
                    <a:pt x="365" y="316"/>
                  </a:lnTo>
                  <a:lnTo>
                    <a:pt x="365" y="317"/>
                  </a:lnTo>
                  <a:lnTo>
                    <a:pt x="366" y="317"/>
                  </a:lnTo>
                  <a:lnTo>
                    <a:pt x="366" y="317"/>
                  </a:lnTo>
                  <a:lnTo>
                    <a:pt x="368" y="317"/>
                  </a:lnTo>
                  <a:lnTo>
                    <a:pt x="368" y="318"/>
                  </a:lnTo>
                  <a:lnTo>
                    <a:pt x="369" y="317"/>
                  </a:lnTo>
                  <a:lnTo>
                    <a:pt x="369" y="317"/>
                  </a:lnTo>
                  <a:lnTo>
                    <a:pt x="370" y="317"/>
                  </a:lnTo>
                  <a:lnTo>
                    <a:pt x="370" y="316"/>
                  </a:lnTo>
                  <a:lnTo>
                    <a:pt x="371" y="316"/>
                  </a:lnTo>
                  <a:lnTo>
                    <a:pt x="371" y="317"/>
                  </a:lnTo>
                  <a:lnTo>
                    <a:pt x="373" y="318"/>
                  </a:lnTo>
                  <a:lnTo>
                    <a:pt x="373" y="318"/>
                  </a:lnTo>
                  <a:lnTo>
                    <a:pt x="374" y="318"/>
                  </a:lnTo>
                  <a:lnTo>
                    <a:pt x="374" y="318"/>
                  </a:lnTo>
                  <a:lnTo>
                    <a:pt x="375" y="319"/>
                  </a:lnTo>
                  <a:lnTo>
                    <a:pt x="375" y="319"/>
                  </a:lnTo>
                  <a:lnTo>
                    <a:pt x="377" y="319"/>
                  </a:lnTo>
                  <a:lnTo>
                    <a:pt x="377" y="321"/>
                  </a:lnTo>
                  <a:lnTo>
                    <a:pt x="378" y="321"/>
                  </a:lnTo>
                  <a:lnTo>
                    <a:pt x="378" y="321"/>
                  </a:lnTo>
                  <a:lnTo>
                    <a:pt x="379" y="319"/>
                  </a:lnTo>
                  <a:lnTo>
                    <a:pt x="379" y="319"/>
                  </a:lnTo>
                  <a:lnTo>
                    <a:pt x="380" y="319"/>
                  </a:lnTo>
                  <a:lnTo>
                    <a:pt x="380" y="321"/>
                  </a:lnTo>
                  <a:lnTo>
                    <a:pt x="382" y="321"/>
                  </a:lnTo>
                  <a:lnTo>
                    <a:pt x="382" y="321"/>
                  </a:lnTo>
                  <a:lnTo>
                    <a:pt x="383" y="321"/>
                  </a:lnTo>
                  <a:lnTo>
                    <a:pt x="383" y="322"/>
                  </a:lnTo>
                  <a:lnTo>
                    <a:pt x="384" y="321"/>
                  </a:lnTo>
                  <a:lnTo>
                    <a:pt x="384" y="321"/>
                  </a:lnTo>
                  <a:lnTo>
                    <a:pt x="385" y="321"/>
                  </a:lnTo>
                  <a:lnTo>
                    <a:pt x="385" y="319"/>
                  </a:lnTo>
                  <a:lnTo>
                    <a:pt x="387" y="319"/>
                  </a:lnTo>
                  <a:lnTo>
                    <a:pt x="387" y="319"/>
                  </a:lnTo>
                  <a:lnTo>
                    <a:pt x="388" y="319"/>
                  </a:lnTo>
                  <a:lnTo>
                    <a:pt x="388" y="321"/>
                  </a:lnTo>
                  <a:lnTo>
                    <a:pt x="389" y="321"/>
                  </a:lnTo>
                  <a:lnTo>
                    <a:pt x="389" y="321"/>
                  </a:lnTo>
                  <a:lnTo>
                    <a:pt x="391" y="321"/>
                  </a:lnTo>
                  <a:lnTo>
                    <a:pt x="391" y="321"/>
                  </a:lnTo>
                  <a:lnTo>
                    <a:pt x="392" y="321"/>
                  </a:lnTo>
                  <a:lnTo>
                    <a:pt x="392" y="322"/>
                  </a:lnTo>
                  <a:lnTo>
                    <a:pt x="393" y="321"/>
                  </a:lnTo>
                  <a:lnTo>
                    <a:pt x="393" y="321"/>
                  </a:lnTo>
                  <a:lnTo>
                    <a:pt x="394" y="321"/>
                  </a:lnTo>
                  <a:lnTo>
                    <a:pt x="394" y="319"/>
                  </a:lnTo>
                  <a:lnTo>
                    <a:pt x="396" y="319"/>
                  </a:lnTo>
                  <a:lnTo>
                    <a:pt x="396" y="321"/>
                  </a:lnTo>
                  <a:lnTo>
                    <a:pt x="397" y="321"/>
                  </a:lnTo>
                  <a:lnTo>
                    <a:pt x="397" y="319"/>
                  </a:lnTo>
                  <a:lnTo>
                    <a:pt x="398" y="319"/>
                  </a:lnTo>
                  <a:lnTo>
                    <a:pt x="398" y="319"/>
                  </a:lnTo>
                  <a:lnTo>
                    <a:pt x="400" y="319"/>
                  </a:lnTo>
                  <a:lnTo>
                    <a:pt x="400" y="321"/>
                  </a:lnTo>
                  <a:lnTo>
                    <a:pt x="401" y="319"/>
                  </a:lnTo>
                  <a:lnTo>
                    <a:pt x="401" y="318"/>
                  </a:lnTo>
                  <a:lnTo>
                    <a:pt x="402" y="318"/>
                  </a:lnTo>
                  <a:lnTo>
                    <a:pt x="402" y="318"/>
                  </a:lnTo>
                  <a:lnTo>
                    <a:pt x="403" y="318"/>
                  </a:lnTo>
                  <a:lnTo>
                    <a:pt x="403" y="319"/>
                  </a:lnTo>
                  <a:lnTo>
                    <a:pt x="405" y="319"/>
                  </a:lnTo>
                  <a:lnTo>
                    <a:pt x="405" y="318"/>
                  </a:lnTo>
                  <a:lnTo>
                    <a:pt x="406" y="318"/>
                  </a:lnTo>
                  <a:lnTo>
                    <a:pt x="406" y="319"/>
                  </a:lnTo>
                  <a:lnTo>
                    <a:pt x="407" y="319"/>
                  </a:lnTo>
                  <a:lnTo>
                    <a:pt x="407" y="319"/>
                  </a:lnTo>
                  <a:lnTo>
                    <a:pt x="409" y="319"/>
                  </a:lnTo>
                  <a:lnTo>
                    <a:pt x="409" y="321"/>
                  </a:lnTo>
                  <a:lnTo>
                    <a:pt x="410" y="321"/>
                  </a:lnTo>
                  <a:lnTo>
                    <a:pt x="410" y="322"/>
                  </a:lnTo>
                  <a:lnTo>
                    <a:pt x="411" y="322"/>
                  </a:lnTo>
                  <a:lnTo>
                    <a:pt x="411" y="321"/>
                  </a:lnTo>
                  <a:lnTo>
                    <a:pt x="412" y="322"/>
                  </a:lnTo>
                  <a:lnTo>
                    <a:pt x="412" y="322"/>
                  </a:lnTo>
                  <a:lnTo>
                    <a:pt x="414" y="322"/>
                  </a:lnTo>
                  <a:lnTo>
                    <a:pt x="414" y="322"/>
                  </a:lnTo>
                  <a:lnTo>
                    <a:pt x="415" y="322"/>
                  </a:lnTo>
                  <a:lnTo>
                    <a:pt x="415" y="323"/>
                  </a:lnTo>
                  <a:lnTo>
                    <a:pt x="416" y="323"/>
                  </a:lnTo>
                  <a:lnTo>
                    <a:pt x="416" y="322"/>
                  </a:lnTo>
                  <a:lnTo>
                    <a:pt x="417" y="323"/>
                  </a:lnTo>
                  <a:lnTo>
                    <a:pt x="417" y="323"/>
                  </a:lnTo>
                  <a:lnTo>
                    <a:pt x="419" y="323"/>
                  </a:lnTo>
                  <a:lnTo>
                    <a:pt x="419" y="322"/>
                  </a:lnTo>
                  <a:lnTo>
                    <a:pt x="420" y="322"/>
                  </a:lnTo>
                  <a:lnTo>
                    <a:pt x="420" y="323"/>
                  </a:lnTo>
                  <a:lnTo>
                    <a:pt x="421" y="323"/>
                  </a:lnTo>
                  <a:lnTo>
                    <a:pt x="421" y="322"/>
                  </a:lnTo>
                  <a:lnTo>
                    <a:pt x="423" y="322"/>
                  </a:lnTo>
                  <a:lnTo>
                    <a:pt x="423" y="322"/>
                  </a:lnTo>
                  <a:lnTo>
                    <a:pt x="424" y="322"/>
                  </a:lnTo>
                  <a:lnTo>
                    <a:pt x="424" y="321"/>
                  </a:lnTo>
                  <a:lnTo>
                    <a:pt x="425" y="321"/>
                  </a:lnTo>
                  <a:lnTo>
                    <a:pt x="425" y="322"/>
                  </a:lnTo>
                  <a:lnTo>
                    <a:pt x="426" y="321"/>
                  </a:lnTo>
                  <a:lnTo>
                    <a:pt x="426" y="319"/>
                  </a:lnTo>
                  <a:lnTo>
                    <a:pt x="428" y="319"/>
                  </a:lnTo>
                  <a:lnTo>
                    <a:pt x="428" y="318"/>
                  </a:lnTo>
                  <a:lnTo>
                    <a:pt x="429" y="318"/>
                  </a:lnTo>
                  <a:lnTo>
                    <a:pt x="429" y="319"/>
                  </a:lnTo>
                  <a:lnTo>
                    <a:pt x="430" y="319"/>
                  </a:lnTo>
                  <a:lnTo>
                    <a:pt x="430" y="318"/>
                  </a:lnTo>
                  <a:lnTo>
                    <a:pt x="432" y="319"/>
                  </a:lnTo>
                  <a:lnTo>
                    <a:pt x="432" y="317"/>
                  </a:lnTo>
                  <a:lnTo>
                    <a:pt x="433" y="317"/>
                  </a:lnTo>
                  <a:lnTo>
                    <a:pt x="433" y="318"/>
                  </a:lnTo>
                  <a:lnTo>
                    <a:pt x="434" y="317"/>
                  </a:lnTo>
                  <a:lnTo>
                    <a:pt x="434" y="316"/>
                  </a:lnTo>
                  <a:lnTo>
                    <a:pt x="435" y="316"/>
                  </a:lnTo>
                  <a:lnTo>
                    <a:pt x="435" y="317"/>
                  </a:lnTo>
                  <a:lnTo>
                    <a:pt x="437" y="317"/>
                  </a:lnTo>
                  <a:lnTo>
                    <a:pt x="437" y="318"/>
                  </a:lnTo>
                  <a:lnTo>
                    <a:pt x="438" y="318"/>
                  </a:lnTo>
                  <a:lnTo>
                    <a:pt x="438" y="319"/>
                  </a:lnTo>
                  <a:lnTo>
                    <a:pt x="439" y="319"/>
                  </a:lnTo>
                  <a:lnTo>
                    <a:pt x="439" y="318"/>
                  </a:lnTo>
                  <a:lnTo>
                    <a:pt x="440" y="318"/>
                  </a:lnTo>
                  <a:lnTo>
                    <a:pt x="440" y="319"/>
                  </a:lnTo>
                  <a:lnTo>
                    <a:pt x="442" y="319"/>
                  </a:lnTo>
                  <a:lnTo>
                    <a:pt x="442" y="318"/>
                  </a:lnTo>
                  <a:lnTo>
                    <a:pt x="443" y="319"/>
                  </a:lnTo>
                  <a:lnTo>
                    <a:pt x="443" y="319"/>
                  </a:lnTo>
                  <a:lnTo>
                    <a:pt x="444" y="319"/>
                  </a:lnTo>
                  <a:lnTo>
                    <a:pt x="444" y="318"/>
                  </a:lnTo>
                  <a:lnTo>
                    <a:pt x="446" y="318"/>
                  </a:lnTo>
                  <a:lnTo>
                    <a:pt x="446" y="319"/>
                  </a:lnTo>
                  <a:lnTo>
                    <a:pt x="447" y="318"/>
                  </a:lnTo>
                  <a:lnTo>
                    <a:pt x="447" y="318"/>
                  </a:lnTo>
                  <a:lnTo>
                    <a:pt x="448" y="318"/>
                  </a:lnTo>
                  <a:lnTo>
                    <a:pt x="448" y="317"/>
                  </a:lnTo>
                  <a:lnTo>
                    <a:pt x="449" y="317"/>
                  </a:lnTo>
                  <a:lnTo>
                    <a:pt x="449" y="316"/>
                  </a:lnTo>
                  <a:lnTo>
                    <a:pt x="451" y="316"/>
                  </a:lnTo>
                  <a:lnTo>
                    <a:pt x="451" y="317"/>
                  </a:lnTo>
                  <a:lnTo>
                    <a:pt x="452" y="317"/>
                  </a:lnTo>
                  <a:lnTo>
                    <a:pt x="452" y="318"/>
                  </a:lnTo>
                  <a:lnTo>
                    <a:pt x="453" y="318"/>
                  </a:lnTo>
                  <a:lnTo>
                    <a:pt x="453" y="319"/>
                  </a:lnTo>
                  <a:lnTo>
                    <a:pt x="455" y="319"/>
                  </a:lnTo>
                  <a:lnTo>
                    <a:pt x="455" y="319"/>
                  </a:lnTo>
                  <a:lnTo>
                    <a:pt x="456" y="319"/>
                  </a:lnTo>
                  <a:lnTo>
                    <a:pt x="456" y="321"/>
                  </a:lnTo>
                  <a:lnTo>
                    <a:pt x="457" y="321"/>
                  </a:lnTo>
                  <a:lnTo>
                    <a:pt x="457" y="321"/>
                  </a:lnTo>
                  <a:lnTo>
                    <a:pt x="458" y="321"/>
                  </a:lnTo>
                  <a:lnTo>
                    <a:pt x="458" y="321"/>
                  </a:lnTo>
                  <a:lnTo>
                    <a:pt x="460" y="321"/>
                  </a:lnTo>
                  <a:lnTo>
                    <a:pt x="460" y="321"/>
                  </a:lnTo>
                  <a:lnTo>
                    <a:pt x="461" y="322"/>
                  </a:lnTo>
                  <a:lnTo>
                    <a:pt x="461" y="322"/>
                  </a:lnTo>
                  <a:lnTo>
                    <a:pt x="462" y="322"/>
                  </a:lnTo>
                  <a:lnTo>
                    <a:pt x="462" y="323"/>
                  </a:lnTo>
                  <a:lnTo>
                    <a:pt x="464" y="323"/>
                  </a:lnTo>
                  <a:lnTo>
                    <a:pt x="464" y="323"/>
                  </a:lnTo>
                  <a:lnTo>
                    <a:pt x="465" y="323"/>
                  </a:lnTo>
                  <a:lnTo>
                    <a:pt x="465" y="324"/>
                  </a:lnTo>
                  <a:lnTo>
                    <a:pt x="466" y="324"/>
                  </a:lnTo>
                  <a:lnTo>
                    <a:pt x="466" y="323"/>
                  </a:lnTo>
                  <a:lnTo>
                    <a:pt x="467" y="323"/>
                  </a:lnTo>
                  <a:lnTo>
                    <a:pt x="467" y="321"/>
                  </a:lnTo>
                  <a:lnTo>
                    <a:pt x="469" y="321"/>
                  </a:lnTo>
                  <a:lnTo>
                    <a:pt x="469" y="321"/>
                  </a:lnTo>
                  <a:lnTo>
                    <a:pt x="470" y="319"/>
                  </a:lnTo>
                  <a:lnTo>
                    <a:pt x="470" y="319"/>
                  </a:lnTo>
                  <a:lnTo>
                    <a:pt x="471" y="319"/>
                  </a:lnTo>
                  <a:lnTo>
                    <a:pt x="471" y="318"/>
                  </a:lnTo>
                  <a:lnTo>
                    <a:pt x="472" y="318"/>
                  </a:lnTo>
                  <a:lnTo>
                    <a:pt x="472" y="317"/>
                  </a:lnTo>
                  <a:lnTo>
                    <a:pt x="474" y="317"/>
                  </a:lnTo>
                  <a:lnTo>
                    <a:pt x="474" y="316"/>
                  </a:lnTo>
                  <a:lnTo>
                    <a:pt x="475" y="316"/>
                  </a:lnTo>
                  <a:lnTo>
                    <a:pt x="475" y="314"/>
                  </a:lnTo>
                  <a:lnTo>
                    <a:pt x="476" y="316"/>
                  </a:lnTo>
                  <a:lnTo>
                    <a:pt x="476" y="313"/>
                  </a:lnTo>
                  <a:lnTo>
                    <a:pt x="478" y="313"/>
                  </a:lnTo>
                  <a:lnTo>
                    <a:pt x="478" y="314"/>
                  </a:lnTo>
                  <a:lnTo>
                    <a:pt x="479" y="313"/>
                  </a:lnTo>
                  <a:lnTo>
                    <a:pt x="479" y="313"/>
                  </a:lnTo>
                  <a:lnTo>
                    <a:pt x="480" y="313"/>
                  </a:lnTo>
                  <a:lnTo>
                    <a:pt x="480" y="312"/>
                  </a:lnTo>
                  <a:lnTo>
                    <a:pt x="481" y="312"/>
                  </a:lnTo>
                  <a:lnTo>
                    <a:pt x="481" y="310"/>
                  </a:lnTo>
                  <a:lnTo>
                    <a:pt x="483" y="310"/>
                  </a:lnTo>
                  <a:lnTo>
                    <a:pt x="483" y="309"/>
                  </a:lnTo>
                  <a:lnTo>
                    <a:pt x="484" y="309"/>
                  </a:lnTo>
                  <a:lnTo>
                    <a:pt x="484" y="310"/>
                  </a:lnTo>
                  <a:lnTo>
                    <a:pt x="485" y="310"/>
                  </a:lnTo>
                  <a:lnTo>
                    <a:pt x="485" y="309"/>
                  </a:lnTo>
                  <a:lnTo>
                    <a:pt x="487" y="309"/>
                  </a:lnTo>
                  <a:lnTo>
                    <a:pt x="487" y="310"/>
                  </a:lnTo>
                  <a:lnTo>
                    <a:pt x="488" y="309"/>
                  </a:lnTo>
                  <a:lnTo>
                    <a:pt x="488" y="308"/>
                  </a:lnTo>
                  <a:lnTo>
                    <a:pt x="489" y="308"/>
                  </a:lnTo>
                  <a:lnTo>
                    <a:pt x="489" y="307"/>
                  </a:lnTo>
                  <a:lnTo>
                    <a:pt x="490" y="307"/>
                  </a:lnTo>
                  <a:lnTo>
                    <a:pt x="490" y="308"/>
                  </a:lnTo>
                  <a:lnTo>
                    <a:pt x="492" y="307"/>
                  </a:lnTo>
                  <a:lnTo>
                    <a:pt x="492" y="305"/>
                  </a:lnTo>
                  <a:lnTo>
                    <a:pt x="493" y="305"/>
                  </a:lnTo>
                  <a:lnTo>
                    <a:pt x="493" y="305"/>
                  </a:lnTo>
                  <a:lnTo>
                    <a:pt x="494" y="305"/>
                  </a:lnTo>
                  <a:lnTo>
                    <a:pt x="494" y="304"/>
                  </a:lnTo>
                  <a:lnTo>
                    <a:pt x="496" y="304"/>
                  </a:lnTo>
                  <a:lnTo>
                    <a:pt x="496" y="303"/>
                  </a:lnTo>
                  <a:lnTo>
                    <a:pt x="497" y="303"/>
                  </a:lnTo>
                  <a:lnTo>
                    <a:pt x="497" y="303"/>
                  </a:lnTo>
                  <a:lnTo>
                    <a:pt x="498" y="303"/>
                  </a:lnTo>
                  <a:lnTo>
                    <a:pt x="498" y="301"/>
                  </a:lnTo>
                  <a:lnTo>
                    <a:pt x="499" y="301"/>
                  </a:lnTo>
                  <a:lnTo>
                    <a:pt x="499" y="301"/>
                  </a:lnTo>
                  <a:lnTo>
                    <a:pt x="501" y="301"/>
                  </a:lnTo>
                  <a:lnTo>
                    <a:pt x="501" y="300"/>
                  </a:lnTo>
                  <a:lnTo>
                    <a:pt x="502" y="301"/>
                  </a:lnTo>
                  <a:lnTo>
                    <a:pt x="502" y="303"/>
                  </a:lnTo>
                  <a:lnTo>
                    <a:pt x="503" y="303"/>
                  </a:lnTo>
                  <a:lnTo>
                    <a:pt x="503" y="301"/>
                  </a:lnTo>
                  <a:lnTo>
                    <a:pt x="504" y="301"/>
                  </a:lnTo>
                  <a:lnTo>
                    <a:pt x="504" y="301"/>
                  </a:lnTo>
                  <a:lnTo>
                    <a:pt x="506" y="303"/>
                  </a:lnTo>
                  <a:lnTo>
                    <a:pt x="506" y="303"/>
                  </a:lnTo>
                  <a:lnTo>
                    <a:pt x="507" y="304"/>
                  </a:lnTo>
                  <a:lnTo>
                    <a:pt x="507" y="304"/>
                  </a:lnTo>
                  <a:lnTo>
                    <a:pt x="508" y="304"/>
                  </a:lnTo>
                  <a:lnTo>
                    <a:pt x="508" y="305"/>
                  </a:lnTo>
                  <a:lnTo>
                    <a:pt x="510" y="305"/>
                  </a:lnTo>
                  <a:lnTo>
                    <a:pt x="510" y="307"/>
                  </a:lnTo>
                  <a:lnTo>
                    <a:pt x="511" y="307"/>
                  </a:lnTo>
                  <a:lnTo>
                    <a:pt x="511" y="308"/>
                  </a:lnTo>
                  <a:lnTo>
                    <a:pt x="512" y="308"/>
                  </a:lnTo>
                  <a:lnTo>
                    <a:pt x="512" y="309"/>
                  </a:lnTo>
                  <a:lnTo>
                    <a:pt x="513" y="309"/>
                  </a:lnTo>
                  <a:lnTo>
                    <a:pt x="513" y="310"/>
                  </a:lnTo>
                  <a:lnTo>
                    <a:pt x="515" y="310"/>
                  </a:lnTo>
                  <a:lnTo>
                    <a:pt x="515" y="312"/>
                  </a:lnTo>
                  <a:lnTo>
                    <a:pt x="516" y="312"/>
                  </a:lnTo>
                  <a:lnTo>
                    <a:pt x="516" y="313"/>
                  </a:lnTo>
                  <a:lnTo>
                    <a:pt x="517" y="313"/>
                  </a:lnTo>
                  <a:lnTo>
                    <a:pt x="517" y="314"/>
                  </a:lnTo>
                  <a:lnTo>
                    <a:pt x="519" y="316"/>
                  </a:lnTo>
                  <a:lnTo>
                    <a:pt x="519" y="317"/>
                  </a:lnTo>
                  <a:lnTo>
                    <a:pt x="520" y="317"/>
                  </a:lnTo>
                  <a:lnTo>
                    <a:pt x="520" y="318"/>
                  </a:lnTo>
                  <a:lnTo>
                    <a:pt x="521" y="318"/>
                  </a:lnTo>
                  <a:lnTo>
                    <a:pt x="521" y="319"/>
                  </a:lnTo>
                  <a:lnTo>
                    <a:pt x="522" y="319"/>
                  </a:lnTo>
                  <a:lnTo>
                    <a:pt x="522" y="321"/>
                  </a:lnTo>
                  <a:lnTo>
                    <a:pt x="524" y="321"/>
                  </a:lnTo>
                  <a:lnTo>
                    <a:pt x="524" y="322"/>
                  </a:lnTo>
                  <a:lnTo>
                    <a:pt x="525" y="322"/>
                  </a:lnTo>
                  <a:lnTo>
                    <a:pt x="525" y="323"/>
                  </a:lnTo>
                  <a:lnTo>
                    <a:pt x="526" y="323"/>
                  </a:lnTo>
                  <a:lnTo>
                    <a:pt x="526" y="322"/>
                  </a:lnTo>
                  <a:lnTo>
                    <a:pt x="528" y="322"/>
                  </a:lnTo>
                  <a:lnTo>
                    <a:pt x="528" y="323"/>
                  </a:lnTo>
                  <a:lnTo>
                    <a:pt x="529" y="323"/>
                  </a:lnTo>
                  <a:lnTo>
                    <a:pt x="529" y="324"/>
                  </a:lnTo>
                  <a:lnTo>
                    <a:pt x="530" y="326"/>
                  </a:lnTo>
                  <a:lnTo>
                    <a:pt x="530" y="327"/>
                  </a:lnTo>
                  <a:lnTo>
                    <a:pt x="531" y="327"/>
                  </a:lnTo>
                  <a:lnTo>
                    <a:pt x="531" y="328"/>
                  </a:lnTo>
                  <a:lnTo>
                    <a:pt x="533" y="328"/>
                  </a:lnTo>
                  <a:lnTo>
                    <a:pt x="533" y="330"/>
                  </a:lnTo>
                  <a:lnTo>
                    <a:pt x="534" y="330"/>
                  </a:lnTo>
                  <a:lnTo>
                    <a:pt x="534" y="331"/>
                  </a:lnTo>
                  <a:lnTo>
                    <a:pt x="535" y="331"/>
                  </a:lnTo>
                  <a:lnTo>
                    <a:pt x="535" y="331"/>
                  </a:lnTo>
                  <a:lnTo>
                    <a:pt x="536" y="331"/>
                  </a:lnTo>
                  <a:lnTo>
                    <a:pt x="536" y="332"/>
                  </a:lnTo>
                  <a:lnTo>
                    <a:pt x="538" y="332"/>
                  </a:lnTo>
                  <a:lnTo>
                    <a:pt x="538" y="331"/>
                  </a:lnTo>
                  <a:lnTo>
                    <a:pt x="539" y="332"/>
                  </a:lnTo>
                  <a:lnTo>
                    <a:pt x="539" y="333"/>
                  </a:lnTo>
                  <a:lnTo>
                    <a:pt x="540" y="333"/>
                  </a:lnTo>
                  <a:lnTo>
                    <a:pt x="540" y="332"/>
                  </a:lnTo>
                  <a:lnTo>
                    <a:pt x="542" y="333"/>
                  </a:lnTo>
                  <a:lnTo>
                    <a:pt x="542" y="335"/>
                  </a:lnTo>
                  <a:lnTo>
                    <a:pt x="543" y="336"/>
                  </a:lnTo>
                  <a:lnTo>
                    <a:pt x="543" y="336"/>
                  </a:lnTo>
                  <a:lnTo>
                    <a:pt x="544" y="336"/>
                  </a:lnTo>
                  <a:lnTo>
                    <a:pt x="544" y="336"/>
                  </a:lnTo>
                  <a:lnTo>
                    <a:pt x="545" y="336"/>
                  </a:lnTo>
                  <a:lnTo>
                    <a:pt x="545" y="336"/>
                  </a:lnTo>
                  <a:lnTo>
                    <a:pt x="547" y="336"/>
                  </a:lnTo>
                  <a:lnTo>
                    <a:pt x="547" y="336"/>
                  </a:lnTo>
                  <a:lnTo>
                    <a:pt x="548" y="336"/>
                  </a:lnTo>
                  <a:lnTo>
                    <a:pt x="548" y="337"/>
                  </a:lnTo>
                  <a:lnTo>
                    <a:pt x="549" y="337"/>
                  </a:lnTo>
                  <a:lnTo>
                    <a:pt x="549" y="336"/>
                  </a:lnTo>
                  <a:lnTo>
                    <a:pt x="551" y="337"/>
                  </a:lnTo>
                  <a:lnTo>
                    <a:pt x="551" y="339"/>
                  </a:lnTo>
                  <a:lnTo>
                    <a:pt x="552" y="339"/>
                  </a:lnTo>
                  <a:lnTo>
                    <a:pt x="552" y="340"/>
                  </a:lnTo>
                  <a:lnTo>
                    <a:pt x="553" y="340"/>
                  </a:lnTo>
                  <a:lnTo>
                    <a:pt x="553" y="341"/>
                  </a:lnTo>
                  <a:lnTo>
                    <a:pt x="554" y="341"/>
                  </a:lnTo>
                  <a:lnTo>
                    <a:pt x="554" y="344"/>
                  </a:lnTo>
                  <a:lnTo>
                    <a:pt x="556" y="344"/>
                  </a:lnTo>
                  <a:lnTo>
                    <a:pt x="556" y="342"/>
                  </a:lnTo>
                  <a:lnTo>
                    <a:pt x="557" y="344"/>
                  </a:lnTo>
                  <a:lnTo>
                    <a:pt x="557" y="345"/>
                  </a:lnTo>
                  <a:lnTo>
                    <a:pt x="558" y="345"/>
                  </a:lnTo>
                  <a:lnTo>
                    <a:pt x="558" y="346"/>
                  </a:lnTo>
                  <a:lnTo>
                    <a:pt x="560" y="346"/>
                  </a:lnTo>
                  <a:lnTo>
                    <a:pt x="560" y="348"/>
                  </a:lnTo>
                  <a:lnTo>
                    <a:pt x="561" y="348"/>
                  </a:lnTo>
                  <a:lnTo>
                    <a:pt x="561" y="349"/>
                  </a:lnTo>
                  <a:lnTo>
                    <a:pt x="562" y="350"/>
                  </a:lnTo>
                  <a:lnTo>
                    <a:pt x="562" y="350"/>
                  </a:lnTo>
                  <a:lnTo>
                    <a:pt x="563" y="350"/>
                  </a:lnTo>
                  <a:lnTo>
                    <a:pt x="563" y="353"/>
                  </a:lnTo>
                  <a:lnTo>
                    <a:pt x="565" y="353"/>
                  </a:lnTo>
                  <a:lnTo>
                    <a:pt x="565" y="354"/>
                  </a:lnTo>
                  <a:lnTo>
                    <a:pt x="566" y="354"/>
                  </a:lnTo>
                  <a:lnTo>
                    <a:pt x="566" y="355"/>
                  </a:lnTo>
                  <a:lnTo>
                    <a:pt x="567" y="355"/>
                  </a:lnTo>
                  <a:lnTo>
                    <a:pt x="567" y="357"/>
                  </a:lnTo>
                  <a:lnTo>
                    <a:pt x="568" y="357"/>
                  </a:lnTo>
                  <a:lnTo>
                    <a:pt x="568" y="357"/>
                  </a:lnTo>
                  <a:lnTo>
                    <a:pt x="570" y="357"/>
                  </a:lnTo>
                  <a:lnTo>
                    <a:pt x="570" y="359"/>
                  </a:lnTo>
                  <a:lnTo>
                    <a:pt x="571" y="359"/>
                  </a:lnTo>
                  <a:lnTo>
                    <a:pt x="571" y="358"/>
                  </a:lnTo>
                  <a:lnTo>
                    <a:pt x="572" y="359"/>
                  </a:lnTo>
                  <a:lnTo>
                    <a:pt x="572" y="360"/>
                  </a:lnTo>
                  <a:lnTo>
                    <a:pt x="574" y="360"/>
                  </a:lnTo>
                  <a:lnTo>
                    <a:pt x="574" y="360"/>
                  </a:lnTo>
                  <a:lnTo>
                    <a:pt x="575" y="360"/>
                  </a:lnTo>
                  <a:lnTo>
                    <a:pt x="575" y="360"/>
                  </a:lnTo>
                  <a:lnTo>
                    <a:pt x="576" y="360"/>
                  </a:lnTo>
                  <a:lnTo>
                    <a:pt x="576" y="360"/>
                  </a:lnTo>
                  <a:lnTo>
                    <a:pt x="577" y="360"/>
                  </a:lnTo>
                  <a:lnTo>
                    <a:pt x="577" y="360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80" y="362"/>
                  </a:lnTo>
                  <a:lnTo>
                    <a:pt x="580" y="360"/>
                  </a:lnTo>
                  <a:lnTo>
                    <a:pt x="581" y="360"/>
                  </a:lnTo>
                  <a:lnTo>
                    <a:pt x="581" y="360"/>
                  </a:lnTo>
                  <a:lnTo>
                    <a:pt x="583" y="360"/>
                  </a:lnTo>
                  <a:lnTo>
                    <a:pt x="583" y="359"/>
                  </a:lnTo>
                  <a:lnTo>
                    <a:pt x="584" y="359"/>
                  </a:lnTo>
                  <a:lnTo>
                    <a:pt x="584" y="359"/>
                  </a:lnTo>
                  <a:lnTo>
                    <a:pt x="585" y="359"/>
                  </a:lnTo>
                  <a:lnTo>
                    <a:pt x="585" y="359"/>
                  </a:lnTo>
                  <a:lnTo>
                    <a:pt x="586" y="358"/>
                  </a:lnTo>
                  <a:lnTo>
                    <a:pt x="586" y="357"/>
                  </a:lnTo>
                  <a:lnTo>
                    <a:pt x="588" y="357"/>
                  </a:lnTo>
                  <a:lnTo>
                    <a:pt x="588" y="357"/>
                  </a:lnTo>
                  <a:lnTo>
                    <a:pt x="589" y="357"/>
                  </a:lnTo>
                  <a:lnTo>
                    <a:pt x="589" y="357"/>
                  </a:lnTo>
                  <a:lnTo>
                    <a:pt x="590" y="357"/>
                  </a:lnTo>
                  <a:lnTo>
                    <a:pt x="590" y="358"/>
                  </a:lnTo>
                  <a:lnTo>
                    <a:pt x="591" y="358"/>
                  </a:lnTo>
                  <a:lnTo>
                    <a:pt x="591" y="357"/>
                  </a:lnTo>
                  <a:lnTo>
                    <a:pt x="593" y="357"/>
                  </a:lnTo>
                  <a:lnTo>
                    <a:pt x="593" y="358"/>
                  </a:lnTo>
                  <a:lnTo>
                    <a:pt x="594" y="358"/>
                  </a:lnTo>
                  <a:lnTo>
                    <a:pt x="594" y="357"/>
                  </a:lnTo>
                  <a:lnTo>
                    <a:pt x="595" y="357"/>
                  </a:lnTo>
                  <a:lnTo>
                    <a:pt x="595" y="357"/>
                  </a:lnTo>
                  <a:lnTo>
                    <a:pt x="597" y="357"/>
                  </a:lnTo>
                  <a:lnTo>
                    <a:pt x="597" y="358"/>
                  </a:lnTo>
                  <a:lnTo>
                    <a:pt x="598" y="358"/>
                  </a:lnTo>
                  <a:lnTo>
                    <a:pt x="598" y="357"/>
                  </a:lnTo>
                  <a:lnTo>
                    <a:pt x="599" y="358"/>
                  </a:lnTo>
                  <a:lnTo>
                    <a:pt x="599" y="359"/>
                  </a:lnTo>
                  <a:lnTo>
                    <a:pt x="600" y="359"/>
                  </a:lnTo>
                  <a:lnTo>
                    <a:pt x="600" y="358"/>
                  </a:lnTo>
                  <a:lnTo>
                    <a:pt x="602" y="359"/>
                  </a:lnTo>
                  <a:lnTo>
                    <a:pt x="602" y="359"/>
                  </a:lnTo>
                  <a:lnTo>
                    <a:pt x="603" y="359"/>
                  </a:lnTo>
                  <a:lnTo>
                    <a:pt x="603" y="360"/>
                  </a:lnTo>
                  <a:lnTo>
                    <a:pt x="604" y="360"/>
                  </a:lnTo>
                  <a:lnTo>
                    <a:pt x="604" y="359"/>
                  </a:lnTo>
                  <a:lnTo>
                    <a:pt x="606" y="360"/>
                  </a:lnTo>
                  <a:lnTo>
                    <a:pt x="606" y="360"/>
                  </a:lnTo>
                  <a:lnTo>
                    <a:pt x="607" y="360"/>
                  </a:lnTo>
                  <a:lnTo>
                    <a:pt x="607" y="362"/>
                  </a:lnTo>
                  <a:lnTo>
                    <a:pt x="608" y="362"/>
                  </a:lnTo>
                  <a:lnTo>
                    <a:pt x="608" y="360"/>
                  </a:lnTo>
                  <a:lnTo>
                    <a:pt x="609" y="360"/>
                  </a:lnTo>
                  <a:lnTo>
                    <a:pt x="609" y="362"/>
                  </a:lnTo>
                  <a:lnTo>
                    <a:pt x="611" y="362"/>
                  </a:lnTo>
                  <a:lnTo>
                    <a:pt x="611" y="360"/>
                  </a:lnTo>
                  <a:lnTo>
                    <a:pt x="612" y="360"/>
                  </a:lnTo>
                  <a:lnTo>
                    <a:pt x="612" y="362"/>
                  </a:lnTo>
                  <a:lnTo>
                    <a:pt x="613" y="362"/>
                  </a:lnTo>
                  <a:lnTo>
                    <a:pt x="613" y="360"/>
                  </a:lnTo>
                  <a:lnTo>
                    <a:pt x="615" y="360"/>
                  </a:lnTo>
                  <a:lnTo>
                    <a:pt x="615" y="360"/>
                  </a:lnTo>
                  <a:lnTo>
                    <a:pt x="616" y="360"/>
                  </a:lnTo>
                  <a:lnTo>
                    <a:pt x="616" y="360"/>
                  </a:lnTo>
                  <a:lnTo>
                    <a:pt x="617" y="360"/>
                  </a:lnTo>
                  <a:lnTo>
                    <a:pt x="617" y="362"/>
                  </a:lnTo>
                  <a:lnTo>
                    <a:pt x="618" y="362"/>
                  </a:lnTo>
                  <a:lnTo>
                    <a:pt x="618" y="360"/>
                  </a:lnTo>
                  <a:lnTo>
                    <a:pt x="620" y="362"/>
                  </a:lnTo>
                  <a:lnTo>
                    <a:pt x="620" y="362"/>
                  </a:lnTo>
                  <a:lnTo>
                    <a:pt x="621" y="362"/>
                  </a:lnTo>
                  <a:lnTo>
                    <a:pt x="621" y="363"/>
                  </a:lnTo>
                  <a:lnTo>
                    <a:pt x="622" y="363"/>
                  </a:lnTo>
                  <a:lnTo>
                    <a:pt x="622" y="362"/>
                  </a:lnTo>
                  <a:lnTo>
                    <a:pt x="623" y="362"/>
                  </a:lnTo>
                  <a:lnTo>
                    <a:pt x="623" y="363"/>
                  </a:lnTo>
                  <a:lnTo>
                    <a:pt x="625" y="363"/>
                  </a:lnTo>
                  <a:lnTo>
                    <a:pt x="625" y="364"/>
                  </a:lnTo>
                  <a:lnTo>
                    <a:pt x="626" y="364"/>
                  </a:lnTo>
                  <a:lnTo>
                    <a:pt x="626" y="363"/>
                  </a:lnTo>
                  <a:lnTo>
                    <a:pt x="627" y="363"/>
                  </a:lnTo>
                  <a:lnTo>
                    <a:pt x="627" y="362"/>
                  </a:lnTo>
                  <a:lnTo>
                    <a:pt x="629" y="362"/>
                  </a:lnTo>
                  <a:lnTo>
                    <a:pt x="629" y="363"/>
                  </a:lnTo>
                  <a:lnTo>
                    <a:pt x="630" y="363"/>
                  </a:lnTo>
                  <a:lnTo>
                    <a:pt x="630" y="362"/>
                  </a:lnTo>
                  <a:lnTo>
                    <a:pt x="631" y="362"/>
                  </a:lnTo>
                  <a:lnTo>
                    <a:pt x="631" y="362"/>
                  </a:lnTo>
                  <a:lnTo>
                    <a:pt x="632" y="360"/>
                  </a:lnTo>
                  <a:lnTo>
                    <a:pt x="632" y="360"/>
                  </a:lnTo>
                  <a:lnTo>
                    <a:pt x="634" y="360"/>
                  </a:lnTo>
                  <a:lnTo>
                    <a:pt x="634" y="360"/>
                  </a:lnTo>
                  <a:lnTo>
                    <a:pt x="635" y="360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6" y="362"/>
                  </a:lnTo>
                  <a:lnTo>
                    <a:pt x="638" y="362"/>
                  </a:lnTo>
                  <a:lnTo>
                    <a:pt x="638" y="360"/>
                  </a:lnTo>
                  <a:lnTo>
                    <a:pt x="639" y="360"/>
                  </a:lnTo>
                  <a:lnTo>
                    <a:pt x="639" y="362"/>
                  </a:lnTo>
                  <a:lnTo>
                    <a:pt x="640" y="362"/>
                  </a:lnTo>
                  <a:lnTo>
                    <a:pt x="640" y="360"/>
                  </a:lnTo>
                  <a:lnTo>
                    <a:pt x="641" y="360"/>
                  </a:lnTo>
                  <a:lnTo>
                    <a:pt x="641" y="359"/>
                  </a:lnTo>
                  <a:lnTo>
                    <a:pt x="643" y="360"/>
                  </a:lnTo>
                  <a:lnTo>
                    <a:pt x="643" y="360"/>
                  </a:lnTo>
                  <a:lnTo>
                    <a:pt x="644" y="360"/>
                  </a:lnTo>
                  <a:lnTo>
                    <a:pt x="644" y="362"/>
                  </a:lnTo>
                  <a:lnTo>
                    <a:pt x="645" y="362"/>
                  </a:lnTo>
                  <a:lnTo>
                    <a:pt x="645" y="362"/>
                  </a:lnTo>
                  <a:lnTo>
                    <a:pt x="647" y="362"/>
                  </a:lnTo>
                  <a:lnTo>
                    <a:pt x="647" y="360"/>
                  </a:lnTo>
                  <a:lnTo>
                    <a:pt x="648" y="360"/>
                  </a:lnTo>
                  <a:lnTo>
                    <a:pt x="648" y="362"/>
                  </a:lnTo>
                  <a:lnTo>
                    <a:pt x="649" y="362"/>
                  </a:lnTo>
                  <a:lnTo>
                    <a:pt x="649" y="363"/>
                  </a:lnTo>
                  <a:lnTo>
                    <a:pt x="650" y="363"/>
                  </a:lnTo>
                  <a:lnTo>
                    <a:pt x="650" y="362"/>
                  </a:lnTo>
                  <a:lnTo>
                    <a:pt x="652" y="362"/>
                  </a:lnTo>
                  <a:lnTo>
                    <a:pt x="652" y="363"/>
                  </a:lnTo>
                  <a:lnTo>
                    <a:pt x="653" y="363"/>
                  </a:lnTo>
                  <a:lnTo>
                    <a:pt x="653" y="362"/>
                  </a:lnTo>
                  <a:lnTo>
                    <a:pt x="654" y="362"/>
                  </a:lnTo>
                  <a:lnTo>
                    <a:pt x="654" y="363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8"/>
            <p:cNvSpPr>
              <a:spLocks/>
            </p:cNvSpPr>
            <p:nvPr/>
          </p:nvSpPr>
          <p:spPr bwMode="auto">
            <a:xfrm>
              <a:off x="4575068" y="1007185"/>
              <a:ext cx="712595" cy="479414"/>
            </a:xfrm>
            <a:custGeom>
              <a:avLst/>
              <a:gdLst/>
              <a:ahLst/>
              <a:cxnLst>
                <a:cxn ang="0">
                  <a:pos x="11" y="217"/>
                </a:cxn>
                <a:cxn ang="0">
                  <a:pos x="21" y="216"/>
                </a:cxn>
                <a:cxn ang="0">
                  <a:pos x="32" y="217"/>
                </a:cxn>
                <a:cxn ang="0">
                  <a:pos x="43" y="212"/>
                </a:cxn>
                <a:cxn ang="0">
                  <a:pos x="54" y="213"/>
                </a:cxn>
                <a:cxn ang="0">
                  <a:pos x="64" y="213"/>
                </a:cxn>
                <a:cxn ang="0">
                  <a:pos x="76" y="207"/>
                </a:cxn>
                <a:cxn ang="0">
                  <a:pos x="86" y="204"/>
                </a:cxn>
                <a:cxn ang="0">
                  <a:pos x="98" y="206"/>
                </a:cxn>
                <a:cxn ang="0">
                  <a:pos x="108" y="203"/>
                </a:cxn>
                <a:cxn ang="0">
                  <a:pos x="119" y="204"/>
                </a:cxn>
                <a:cxn ang="0">
                  <a:pos x="130" y="203"/>
                </a:cxn>
                <a:cxn ang="0">
                  <a:pos x="141" y="197"/>
                </a:cxn>
                <a:cxn ang="0">
                  <a:pos x="151" y="183"/>
                </a:cxn>
                <a:cxn ang="0">
                  <a:pos x="163" y="174"/>
                </a:cxn>
                <a:cxn ang="0">
                  <a:pos x="173" y="169"/>
                </a:cxn>
                <a:cxn ang="0">
                  <a:pos x="185" y="148"/>
                </a:cxn>
                <a:cxn ang="0">
                  <a:pos x="195" y="71"/>
                </a:cxn>
                <a:cxn ang="0">
                  <a:pos x="206" y="35"/>
                </a:cxn>
                <a:cxn ang="0">
                  <a:pos x="217" y="166"/>
                </a:cxn>
                <a:cxn ang="0">
                  <a:pos x="228" y="197"/>
                </a:cxn>
                <a:cxn ang="0">
                  <a:pos x="238" y="206"/>
                </a:cxn>
                <a:cxn ang="0">
                  <a:pos x="250" y="212"/>
                </a:cxn>
                <a:cxn ang="0">
                  <a:pos x="260" y="220"/>
                </a:cxn>
                <a:cxn ang="0">
                  <a:pos x="272" y="226"/>
                </a:cxn>
                <a:cxn ang="0">
                  <a:pos x="282" y="229"/>
                </a:cxn>
                <a:cxn ang="0">
                  <a:pos x="294" y="233"/>
                </a:cxn>
                <a:cxn ang="0">
                  <a:pos x="304" y="233"/>
                </a:cxn>
                <a:cxn ang="0">
                  <a:pos x="315" y="234"/>
                </a:cxn>
                <a:cxn ang="0">
                  <a:pos x="326" y="233"/>
                </a:cxn>
                <a:cxn ang="0">
                  <a:pos x="337" y="231"/>
                </a:cxn>
                <a:cxn ang="0">
                  <a:pos x="347" y="229"/>
                </a:cxn>
                <a:cxn ang="0">
                  <a:pos x="359" y="226"/>
                </a:cxn>
                <a:cxn ang="0">
                  <a:pos x="369" y="220"/>
                </a:cxn>
                <a:cxn ang="0">
                  <a:pos x="381" y="217"/>
                </a:cxn>
                <a:cxn ang="0">
                  <a:pos x="391" y="216"/>
                </a:cxn>
                <a:cxn ang="0">
                  <a:pos x="402" y="211"/>
                </a:cxn>
                <a:cxn ang="0">
                  <a:pos x="413" y="208"/>
                </a:cxn>
                <a:cxn ang="0">
                  <a:pos x="424" y="202"/>
                </a:cxn>
                <a:cxn ang="0">
                  <a:pos x="434" y="192"/>
                </a:cxn>
                <a:cxn ang="0">
                  <a:pos x="446" y="185"/>
                </a:cxn>
                <a:cxn ang="0">
                  <a:pos x="456" y="160"/>
                </a:cxn>
                <a:cxn ang="0">
                  <a:pos x="468" y="39"/>
                </a:cxn>
                <a:cxn ang="0">
                  <a:pos x="478" y="77"/>
                </a:cxn>
                <a:cxn ang="0">
                  <a:pos x="489" y="166"/>
                </a:cxn>
                <a:cxn ang="0">
                  <a:pos x="500" y="190"/>
                </a:cxn>
                <a:cxn ang="0">
                  <a:pos x="511" y="203"/>
                </a:cxn>
                <a:cxn ang="0">
                  <a:pos x="521" y="207"/>
                </a:cxn>
                <a:cxn ang="0">
                  <a:pos x="533" y="212"/>
                </a:cxn>
                <a:cxn ang="0">
                  <a:pos x="543" y="211"/>
                </a:cxn>
                <a:cxn ang="0">
                  <a:pos x="555" y="215"/>
                </a:cxn>
                <a:cxn ang="0">
                  <a:pos x="565" y="215"/>
                </a:cxn>
                <a:cxn ang="0">
                  <a:pos x="576" y="216"/>
                </a:cxn>
                <a:cxn ang="0">
                  <a:pos x="587" y="216"/>
                </a:cxn>
                <a:cxn ang="0">
                  <a:pos x="598" y="220"/>
                </a:cxn>
                <a:cxn ang="0">
                  <a:pos x="608" y="219"/>
                </a:cxn>
                <a:cxn ang="0">
                  <a:pos x="620" y="220"/>
                </a:cxn>
                <a:cxn ang="0">
                  <a:pos x="630" y="225"/>
                </a:cxn>
                <a:cxn ang="0">
                  <a:pos x="642" y="219"/>
                </a:cxn>
                <a:cxn ang="0">
                  <a:pos x="652" y="216"/>
                </a:cxn>
              </a:cxnLst>
              <a:rect l="0" t="0" r="r" b="b"/>
              <a:pathLst>
                <a:path w="654" h="235">
                  <a:moveTo>
                    <a:pt x="0" y="224"/>
                  </a:moveTo>
                  <a:lnTo>
                    <a:pt x="0" y="224"/>
                  </a:lnTo>
                  <a:lnTo>
                    <a:pt x="2" y="224"/>
                  </a:lnTo>
                  <a:lnTo>
                    <a:pt x="2" y="224"/>
                  </a:lnTo>
                  <a:lnTo>
                    <a:pt x="3" y="222"/>
                  </a:lnTo>
                  <a:lnTo>
                    <a:pt x="3" y="222"/>
                  </a:lnTo>
                  <a:lnTo>
                    <a:pt x="4" y="222"/>
                  </a:lnTo>
                  <a:lnTo>
                    <a:pt x="4" y="221"/>
                  </a:lnTo>
                  <a:lnTo>
                    <a:pt x="6" y="221"/>
                  </a:lnTo>
                  <a:lnTo>
                    <a:pt x="6" y="219"/>
                  </a:lnTo>
                  <a:lnTo>
                    <a:pt x="7" y="219"/>
                  </a:lnTo>
                  <a:lnTo>
                    <a:pt x="7" y="217"/>
                  </a:lnTo>
                  <a:lnTo>
                    <a:pt x="8" y="217"/>
                  </a:lnTo>
                  <a:lnTo>
                    <a:pt x="8" y="217"/>
                  </a:lnTo>
                  <a:lnTo>
                    <a:pt x="9" y="217"/>
                  </a:lnTo>
                  <a:lnTo>
                    <a:pt x="9" y="219"/>
                  </a:lnTo>
                  <a:lnTo>
                    <a:pt x="11" y="217"/>
                  </a:lnTo>
                  <a:lnTo>
                    <a:pt x="11" y="217"/>
                  </a:lnTo>
                  <a:lnTo>
                    <a:pt x="12" y="217"/>
                  </a:lnTo>
                  <a:lnTo>
                    <a:pt x="12" y="219"/>
                  </a:lnTo>
                  <a:lnTo>
                    <a:pt x="13" y="219"/>
                  </a:lnTo>
                  <a:lnTo>
                    <a:pt x="13" y="217"/>
                  </a:lnTo>
                  <a:lnTo>
                    <a:pt x="15" y="217"/>
                  </a:lnTo>
                  <a:lnTo>
                    <a:pt x="15" y="219"/>
                  </a:lnTo>
                  <a:lnTo>
                    <a:pt x="16" y="217"/>
                  </a:lnTo>
                  <a:lnTo>
                    <a:pt x="16" y="216"/>
                  </a:lnTo>
                  <a:lnTo>
                    <a:pt x="17" y="217"/>
                  </a:lnTo>
                  <a:lnTo>
                    <a:pt x="17" y="217"/>
                  </a:lnTo>
                  <a:lnTo>
                    <a:pt x="18" y="217"/>
                  </a:lnTo>
                  <a:lnTo>
                    <a:pt x="18" y="217"/>
                  </a:lnTo>
                  <a:lnTo>
                    <a:pt x="20" y="217"/>
                  </a:lnTo>
                  <a:lnTo>
                    <a:pt x="20" y="217"/>
                  </a:lnTo>
                  <a:lnTo>
                    <a:pt x="21" y="217"/>
                  </a:lnTo>
                  <a:lnTo>
                    <a:pt x="21" y="216"/>
                  </a:lnTo>
                  <a:lnTo>
                    <a:pt x="22" y="217"/>
                  </a:lnTo>
                  <a:lnTo>
                    <a:pt x="22" y="219"/>
                  </a:lnTo>
                  <a:lnTo>
                    <a:pt x="24" y="219"/>
                  </a:lnTo>
                  <a:lnTo>
                    <a:pt x="24" y="217"/>
                  </a:lnTo>
                  <a:lnTo>
                    <a:pt x="25" y="217"/>
                  </a:lnTo>
                  <a:lnTo>
                    <a:pt x="25" y="217"/>
                  </a:lnTo>
                  <a:lnTo>
                    <a:pt x="26" y="217"/>
                  </a:lnTo>
                  <a:lnTo>
                    <a:pt x="26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9" y="217"/>
                  </a:lnTo>
                  <a:lnTo>
                    <a:pt x="29" y="219"/>
                  </a:lnTo>
                  <a:lnTo>
                    <a:pt x="30" y="219"/>
                  </a:lnTo>
                  <a:lnTo>
                    <a:pt x="30" y="217"/>
                  </a:lnTo>
                  <a:lnTo>
                    <a:pt x="31" y="217"/>
                  </a:lnTo>
                  <a:lnTo>
                    <a:pt x="31" y="217"/>
                  </a:lnTo>
                  <a:lnTo>
                    <a:pt x="32" y="217"/>
                  </a:lnTo>
                  <a:lnTo>
                    <a:pt x="32" y="219"/>
                  </a:lnTo>
                  <a:lnTo>
                    <a:pt x="34" y="217"/>
                  </a:lnTo>
                  <a:lnTo>
                    <a:pt x="34" y="216"/>
                  </a:lnTo>
                  <a:lnTo>
                    <a:pt x="35" y="216"/>
                  </a:lnTo>
                  <a:lnTo>
                    <a:pt x="35" y="216"/>
                  </a:lnTo>
                  <a:lnTo>
                    <a:pt x="36" y="216"/>
                  </a:lnTo>
                  <a:lnTo>
                    <a:pt x="36" y="216"/>
                  </a:lnTo>
                  <a:lnTo>
                    <a:pt x="38" y="216"/>
                  </a:lnTo>
                  <a:lnTo>
                    <a:pt x="38" y="215"/>
                  </a:lnTo>
                  <a:lnTo>
                    <a:pt x="39" y="215"/>
                  </a:lnTo>
                  <a:lnTo>
                    <a:pt x="39" y="213"/>
                  </a:lnTo>
                  <a:lnTo>
                    <a:pt x="40" y="213"/>
                  </a:lnTo>
                  <a:lnTo>
                    <a:pt x="40" y="215"/>
                  </a:lnTo>
                  <a:lnTo>
                    <a:pt x="41" y="215"/>
                  </a:lnTo>
                  <a:lnTo>
                    <a:pt x="41" y="213"/>
                  </a:lnTo>
                  <a:lnTo>
                    <a:pt x="43" y="213"/>
                  </a:lnTo>
                  <a:lnTo>
                    <a:pt x="43" y="212"/>
                  </a:lnTo>
                  <a:lnTo>
                    <a:pt x="44" y="212"/>
                  </a:lnTo>
                  <a:lnTo>
                    <a:pt x="44" y="212"/>
                  </a:lnTo>
                  <a:lnTo>
                    <a:pt x="45" y="212"/>
                  </a:lnTo>
                  <a:lnTo>
                    <a:pt x="45" y="211"/>
                  </a:lnTo>
                  <a:lnTo>
                    <a:pt x="47" y="211"/>
                  </a:lnTo>
                  <a:lnTo>
                    <a:pt x="47" y="211"/>
                  </a:lnTo>
                  <a:lnTo>
                    <a:pt x="48" y="211"/>
                  </a:lnTo>
                  <a:lnTo>
                    <a:pt x="48" y="212"/>
                  </a:lnTo>
                  <a:lnTo>
                    <a:pt x="49" y="211"/>
                  </a:lnTo>
                  <a:lnTo>
                    <a:pt x="49" y="211"/>
                  </a:lnTo>
                  <a:lnTo>
                    <a:pt x="50" y="211"/>
                  </a:lnTo>
                  <a:lnTo>
                    <a:pt x="50" y="212"/>
                  </a:lnTo>
                  <a:lnTo>
                    <a:pt x="52" y="212"/>
                  </a:lnTo>
                  <a:lnTo>
                    <a:pt x="52" y="211"/>
                  </a:lnTo>
                  <a:lnTo>
                    <a:pt x="53" y="212"/>
                  </a:lnTo>
                  <a:lnTo>
                    <a:pt x="53" y="213"/>
                  </a:lnTo>
                  <a:lnTo>
                    <a:pt x="54" y="213"/>
                  </a:lnTo>
                  <a:lnTo>
                    <a:pt x="54" y="215"/>
                  </a:lnTo>
                  <a:lnTo>
                    <a:pt x="55" y="215"/>
                  </a:lnTo>
                  <a:lnTo>
                    <a:pt x="55" y="213"/>
                  </a:lnTo>
                  <a:lnTo>
                    <a:pt x="57" y="215"/>
                  </a:lnTo>
                  <a:lnTo>
                    <a:pt x="57" y="216"/>
                  </a:lnTo>
                  <a:lnTo>
                    <a:pt x="58" y="216"/>
                  </a:lnTo>
                  <a:lnTo>
                    <a:pt x="58" y="215"/>
                  </a:lnTo>
                  <a:lnTo>
                    <a:pt x="59" y="216"/>
                  </a:lnTo>
                  <a:lnTo>
                    <a:pt x="59" y="216"/>
                  </a:lnTo>
                  <a:lnTo>
                    <a:pt x="61" y="216"/>
                  </a:lnTo>
                  <a:lnTo>
                    <a:pt x="61" y="213"/>
                  </a:lnTo>
                  <a:lnTo>
                    <a:pt x="62" y="213"/>
                  </a:lnTo>
                  <a:lnTo>
                    <a:pt x="62" y="212"/>
                  </a:lnTo>
                  <a:lnTo>
                    <a:pt x="63" y="212"/>
                  </a:lnTo>
                  <a:lnTo>
                    <a:pt x="63" y="212"/>
                  </a:lnTo>
                  <a:lnTo>
                    <a:pt x="64" y="212"/>
                  </a:lnTo>
                  <a:lnTo>
                    <a:pt x="64" y="213"/>
                  </a:lnTo>
                  <a:lnTo>
                    <a:pt x="66" y="213"/>
                  </a:lnTo>
                  <a:lnTo>
                    <a:pt x="66" y="212"/>
                  </a:lnTo>
                  <a:lnTo>
                    <a:pt x="67" y="212"/>
                  </a:lnTo>
                  <a:lnTo>
                    <a:pt x="67" y="212"/>
                  </a:lnTo>
                  <a:lnTo>
                    <a:pt x="68" y="212"/>
                  </a:lnTo>
                  <a:lnTo>
                    <a:pt x="68" y="211"/>
                  </a:lnTo>
                  <a:lnTo>
                    <a:pt x="70" y="211"/>
                  </a:lnTo>
                  <a:lnTo>
                    <a:pt x="70" y="211"/>
                  </a:lnTo>
                  <a:lnTo>
                    <a:pt x="71" y="210"/>
                  </a:lnTo>
                  <a:lnTo>
                    <a:pt x="71" y="208"/>
                  </a:lnTo>
                  <a:lnTo>
                    <a:pt x="72" y="208"/>
                  </a:lnTo>
                  <a:lnTo>
                    <a:pt x="72" y="207"/>
                  </a:lnTo>
                  <a:lnTo>
                    <a:pt x="73" y="208"/>
                  </a:lnTo>
                  <a:lnTo>
                    <a:pt x="73" y="208"/>
                  </a:lnTo>
                  <a:lnTo>
                    <a:pt x="75" y="208"/>
                  </a:lnTo>
                  <a:lnTo>
                    <a:pt x="75" y="207"/>
                  </a:lnTo>
                  <a:lnTo>
                    <a:pt x="76" y="207"/>
                  </a:lnTo>
                  <a:lnTo>
                    <a:pt x="76" y="208"/>
                  </a:lnTo>
                  <a:lnTo>
                    <a:pt x="77" y="208"/>
                  </a:lnTo>
                  <a:lnTo>
                    <a:pt x="77" y="208"/>
                  </a:lnTo>
                  <a:lnTo>
                    <a:pt x="79" y="208"/>
                  </a:lnTo>
                  <a:lnTo>
                    <a:pt x="79" y="207"/>
                  </a:lnTo>
                  <a:lnTo>
                    <a:pt x="80" y="207"/>
                  </a:lnTo>
                  <a:lnTo>
                    <a:pt x="80" y="208"/>
                  </a:lnTo>
                  <a:lnTo>
                    <a:pt x="81" y="207"/>
                  </a:lnTo>
                  <a:lnTo>
                    <a:pt x="81" y="206"/>
                  </a:lnTo>
                  <a:lnTo>
                    <a:pt x="82" y="206"/>
                  </a:lnTo>
                  <a:lnTo>
                    <a:pt x="82" y="207"/>
                  </a:lnTo>
                  <a:lnTo>
                    <a:pt x="84" y="207"/>
                  </a:lnTo>
                  <a:lnTo>
                    <a:pt x="84" y="206"/>
                  </a:lnTo>
                  <a:lnTo>
                    <a:pt x="85" y="206"/>
                  </a:lnTo>
                  <a:lnTo>
                    <a:pt x="85" y="206"/>
                  </a:lnTo>
                  <a:lnTo>
                    <a:pt x="86" y="204"/>
                  </a:lnTo>
                  <a:lnTo>
                    <a:pt x="86" y="204"/>
                  </a:lnTo>
                  <a:lnTo>
                    <a:pt x="87" y="204"/>
                  </a:lnTo>
                  <a:lnTo>
                    <a:pt x="87" y="206"/>
                  </a:lnTo>
                  <a:lnTo>
                    <a:pt x="89" y="206"/>
                  </a:lnTo>
                  <a:lnTo>
                    <a:pt x="89" y="206"/>
                  </a:lnTo>
                  <a:lnTo>
                    <a:pt x="90" y="206"/>
                  </a:lnTo>
                  <a:lnTo>
                    <a:pt x="90" y="206"/>
                  </a:lnTo>
                  <a:lnTo>
                    <a:pt x="91" y="206"/>
                  </a:lnTo>
                  <a:lnTo>
                    <a:pt x="91" y="207"/>
                  </a:lnTo>
                  <a:lnTo>
                    <a:pt x="93" y="204"/>
                  </a:lnTo>
                  <a:lnTo>
                    <a:pt x="93" y="204"/>
                  </a:lnTo>
                  <a:lnTo>
                    <a:pt x="94" y="204"/>
                  </a:lnTo>
                  <a:lnTo>
                    <a:pt x="94" y="204"/>
                  </a:lnTo>
                  <a:lnTo>
                    <a:pt x="95" y="204"/>
                  </a:lnTo>
                  <a:lnTo>
                    <a:pt x="95" y="204"/>
                  </a:lnTo>
                  <a:lnTo>
                    <a:pt x="96" y="204"/>
                  </a:lnTo>
                  <a:lnTo>
                    <a:pt x="96" y="206"/>
                  </a:lnTo>
                  <a:lnTo>
                    <a:pt x="98" y="206"/>
                  </a:lnTo>
                  <a:lnTo>
                    <a:pt x="98" y="204"/>
                  </a:lnTo>
                  <a:lnTo>
                    <a:pt x="99" y="206"/>
                  </a:lnTo>
                  <a:lnTo>
                    <a:pt x="99" y="206"/>
                  </a:lnTo>
                  <a:lnTo>
                    <a:pt x="100" y="206"/>
                  </a:lnTo>
                  <a:lnTo>
                    <a:pt x="100" y="204"/>
                  </a:lnTo>
                  <a:lnTo>
                    <a:pt x="102" y="204"/>
                  </a:lnTo>
                  <a:lnTo>
                    <a:pt x="102" y="203"/>
                  </a:lnTo>
                  <a:lnTo>
                    <a:pt x="103" y="203"/>
                  </a:lnTo>
                  <a:lnTo>
                    <a:pt x="103" y="203"/>
                  </a:lnTo>
                  <a:lnTo>
                    <a:pt x="104" y="203"/>
                  </a:lnTo>
                  <a:lnTo>
                    <a:pt x="104" y="203"/>
                  </a:lnTo>
                  <a:lnTo>
                    <a:pt x="105" y="203"/>
                  </a:lnTo>
                  <a:lnTo>
                    <a:pt x="105" y="203"/>
                  </a:lnTo>
                  <a:lnTo>
                    <a:pt x="107" y="203"/>
                  </a:lnTo>
                  <a:lnTo>
                    <a:pt x="107" y="204"/>
                  </a:lnTo>
                  <a:lnTo>
                    <a:pt x="108" y="204"/>
                  </a:lnTo>
                  <a:lnTo>
                    <a:pt x="108" y="203"/>
                  </a:lnTo>
                  <a:lnTo>
                    <a:pt x="109" y="203"/>
                  </a:lnTo>
                  <a:lnTo>
                    <a:pt x="109" y="204"/>
                  </a:lnTo>
                  <a:lnTo>
                    <a:pt x="111" y="203"/>
                  </a:lnTo>
                  <a:lnTo>
                    <a:pt x="111" y="203"/>
                  </a:lnTo>
                  <a:lnTo>
                    <a:pt x="112" y="203"/>
                  </a:lnTo>
                  <a:lnTo>
                    <a:pt x="112" y="203"/>
                  </a:lnTo>
                  <a:lnTo>
                    <a:pt x="113" y="203"/>
                  </a:lnTo>
                  <a:lnTo>
                    <a:pt x="113" y="204"/>
                  </a:lnTo>
                  <a:lnTo>
                    <a:pt x="114" y="204"/>
                  </a:lnTo>
                  <a:lnTo>
                    <a:pt x="114" y="204"/>
                  </a:lnTo>
                  <a:lnTo>
                    <a:pt x="116" y="204"/>
                  </a:lnTo>
                  <a:lnTo>
                    <a:pt x="116" y="204"/>
                  </a:lnTo>
                  <a:lnTo>
                    <a:pt x="117" y="204"/>
                  </a:lnTo>
                  <a:lnTo>
                    <a:pt x="117" y="206"/>
                  </a:lnTo>
                  <a:lnTo>
                    <a:pt x="118" y="206"/>
                  </a:lnTo>
                  <a:lnTo>
                    <a:pt x="118" y="204"/>
                  </a:lnTo>
                  <a:lnTo>
                    <a:pt x="119" y="204"/>
                  </a:lnTo>
                  <a:lnTo>
                    <a:pt x="119" y="206"/>
                  </a:lnTo>
                  <a:lnTo>
                    <a:pt x="121" y="206"/>
                  </a:lnTo>
                  <a:lnTo>
                    <a:pt x="121" y="204"/>
                  </a:lnTo>
                  <a:lnTo>
                    <a:pt x="122" y="204"/>
                  </a:lnTo>
                  <a:lnTo>
                    <a:pt x="122" y="203"/>
                  </a:lnTo>
                  <a:lnTo>
                    <a:pt x="123" y="204"/>
                  </a:lnTo>
                  <a:lnTo>
                    <a:pt x="123" y="204"/>
                  </a:lnTo>
                  <a:lnTo>
                    <a:pt x="125" y="204"/>
                  </a:lnTo>
                  <a:lnTo>
                    <a:pt x="125" y="203"/>
                  </a:lnTo>
                  <a:lnTo>
                    <a:pt x="126" y="203"/>
                  </a:lnTo>
                  <a:lnTo>
                    <a:pt x="126" y="204"/>
                  </a:lnTo>
                  <a:lnTo>
                    <a:pt x="127" y="203"/>
                  </a:lnTo>
                  <a:lnTo>
                    <a:pt x="127" y="203"/>
                  </a:lnTo>
                  <a:lnTo>
                    <a:pt x="128" y="203"/>
                  </a:lnTo>
                  <a:lnTo>
                    <a:pt x="128" y="202"/>
                  </a:lnTo>
                  <a:lnTo>
                    <a:pt x="130" y="203"/>
                  </a:lnTo>
                  <a:lnTo>
                    <a:pt x="130" y="203"/>
                  </a:lnTo>
                  <a:lnTo>
                    <a:pt x="131" y="203"/>
                  </a:lnTo>
                  <a:lnTo>
                    <a:pt x="131" y="202"/>
                  </a:lnTo>
                  <a:lnTo>
                    <a:pt x="132" y="202"/>
                  </a:lnTo>
                  <a:lnTo>
                    <a:pt x="132" y="201"/>
                  </a:lnTo>
                  <a:lnTo>
                    <a:pt x="134" y="199"/>
                  </a:lnTo>
                  <a:lnTo>
                    <a:pt x="134" y="198"/>
                  </a:lnTo>
                  <a:lnTo>
                    <a:pt x="135" y="198"/>
                  </a:lnTo>
                  <a:lnTo>
                    <a:pt x="135" y="197"/>
                  </a:lnTo>
                  <a:lnTo>
                    <a:pt x="136" y="197"/>
                  </a:lnTo>
                  <a:lnTo>
                    <a:pt x="136" y="197"/>
                  </a:lnTo>
                  <a:lnTo>
                    <a:pt x="137" y="197"/>
                  </a:lnTo>
                  <a:lnTo>
                    <a:pt x="137" y="197"/>
                  </a:lnTo>
                  <a:lnTo>
                    <a:pt x="139" y="197"/>
                  </a:lnTo>
                  <a:lnTo>
                    <a:pt x="139" y="195"/>
                  </a:lnTo>
                  <a:lnTo>
                    <a:pt x="140" y="195"/>
                  </a:lnTo>
                  <a:lnTo>
                    <a:pt x="140" y="197"/>
                  </a:lnTo>
                  <a:lnTo>
                    <a:pt x="141" y="197"/>
                  </a:lnTo>
                  <a:lnTo>
                    <a:pt x="141" y="194"/>
                  </a:lnTo>
                  <a:lnTo>
                    <a:pt x="143" y="194"/>
                  </a:lnTo>
                  <a:lnTo>
                    <a:pt x="143" y="195"/>
                  </a:lnTo>
                  <a:lnTo>
                    <a:pt x="144" y="193"/>
                  </a:lnTo>
                  <a:lnTo>
                    <a:pt x="144" y="193"/>
                  </a:lnTo>
                  <a:lnTo>
                    <a:pt x="145" y="193"/>
                  </a:lnTo>
                  <a:lnTo>
                    <a:pt x="145" y="193"/>
                  </a:lnTo>
                  <a:lnTo>
                    <a:pt x="146" y="192"/>
                  </a:lnTo>
                  <a:lnTo>
                    <a:pt x="146" y="192"/>
                  </a:lnTo>
                  <a:lnTo>
                    <a:pt x="148" y="192"/>
                  </a:lnTo>
                  <a:lnTo>
                    <a:pt x="148" y="189"/>
                  </a:lnTo>
                  <a:lnTo>
                    <a:pt x="149" y="189"/>
                  </a:lnTo>
                  <a:lnTo>
                    <a:pt x="149" y="186"/>
                  </a:lnTo>
                  <a:lnTo>
                    <a:pt x="150" y="188"/>
                  </a:lnTo>
                  <a:lnTo>
                    <a:pt x="150" y="185"/>
                  </a:lnTo>
                  <a:lnTo>
                    <a:pt x="151" y="185"/>
                  </a:lnTo>
                  <a:lnTo>
                    <a:pt x="151" y="183"/>
                  </a:lnTo>
                  <a:lnTo>
                    <a:pt x="153" y="183"/>
                  </a:lnTo>
                  <a:lnTo>
                    <a:pt x="153" y="181"/>
                  </a:lnTo>
                  <a:lnTo>
                    <a:pt x="154" y="181"/>
                  </a:lnTo>
                  <a:lnTo>
                    <a:pt x="154" y="180"/>
                  </a:lnTo>
                  <a:lnTo>
                    <a:pt x="155" y="181"/>
                  </a:lnTo>
                  <a:lnTo>
                    <a:pt x="155" y="179"/>
                  </a:lnTo>
                  <a:lnTo>
                    <a:pt x="157" y="178"/>
                  </a:lnTo>
                  <a:lnTo>
                    <a:pt x="157" y="176"/>
                  </a:lnTo>
                  <a:lnTo>
                    <a:pt x="158" y="176"/>
                  </a:lnTo>
                  <a:lnTo>
                    <a:pt x="158" y="175"/>
                  </a:lnTo>
                  <a:lnTo>
                    <a:pt x="159" y="174"/>
                  </a:lnTo>
                  <a:lnTo>
                    <a:pt x="159" y="174"/>
                  </a:lnTo>
                  <a:lnTo>
                    <a:pt x="160" y="174"/>
                  </a:lnTo>
                  <a:lnTo>
                    <a:pt x="160" y="172"/>
                  </a:lnTo>
                  <a:lnTo>
                    <a:pt x="162" y="172"/>
                  </a:lnTo>
                  <a:lnTo>
                    <a:pt x="162" y="174"/>
                  </a:lnTo>
                  <a:lnTo>
                    <a:pt x="163" y="174"/>
                  </a:lnTo>
                  <a:lnTo>
                    <a:pt x="163" y="174"/>
                  </a:lnTo>
                  <a:lnTo>
                    <a:pt x="164" y="174"/>
                  </a:lnTo>
                  <a:lnTo>
                    <a:pt x="164" y="175"/>
                  </a:lnTo>
                  <a:lnTo>
                    <a:pt x="166" y="174"/>
                  </a:lnTo>
                  <a:lnTo>
                    <a:pt x="166" y="172"/>
                  </a:lnTo>
                  <a:lnTo>
                    <a:pt x="167" y="172"/>
                  </a:lnTo>
                  <a:lnTo>
                    <a:pt x="167" y="174"/>
                  </a:lnTo>
                  <a:lnTo>
                    <a:pt x="168" y="172"/>
                  </a:lnTo>
                  <a:lnTo>
                    <a:pt x="168" y="172"/>
                  </a:lnTo>
                  <a:lnTo>
                    <a:pt x="169" y="172"/>
                  </a:lnTo>
                  <a:lnTo>
                    <a:pt x="169" y="171"/>
                  </a:lnTo>
                  <a:lnTo>
                    <a:pt x="171" y="171"/>
                  </a:lnTo>
                  <a:lnTo>
                    <a:pt x="171" y="172"/>
                  </a:lnTo>
                  <a:lnTo>
                    <a:pt x="172" y="171"/>
                  </a:lnTo>
                  <a:lnTo>
                    <a:pt x="172" y="170"/>
                  </a:lnTo>
                  <a:lnTo>
                    <a:pt x="173" y="170"/>
                  </a:lnTo>
                  <a:lnTo>
                    <a:pt x="173" y="169"/>
                  </a:lnTo>
                  <a:lnTo>
                    <a:pt x="175" y="167"/>
                  </a:lnTo>
                  <a:lnTo>
                    <a:pt x="175" y="167"/>
                  </a:lnTo>
                  <a:lnTo>
                    <a:pt x="176" y="166"/>
                  </a:lnTo>
                  <a:lnTo>
                    <a:pt x="176" y="163"/>
                  </a:lnTo>
                  <a:lnTo>
                    <a:pt x="177" y="162"/>
                  </a:lnTo>
                  <a:lnTo>
                    <a:pt x="177" y="161"/>
                  </a:lnTo>
                  <a:lnTo>
                    <a:pt x="178" y="161"/>
                  </a:lnTo>
                  <a:lnTo>
                    <a:pt x="178" y="157"/>
                  </a:lnTo>
                  <a:lnTo>
                    <a:pt x="180" y="157"/>
                  </a:lnTo>
                  <a:lnTo>
                    <a:pt x="180" y="154"/>
                  </a:lnTo>
                  <a:lnTo>
                    <a:pt x="181" y="154"/>
                  </a:lnTo>
                  <a:lnTo>
                    <a:pt x="181" y="153"/>
                  </a:lnTo>
                  <a:lnTo>
                    <a:pt x="182" y="153"/>
                  </a:lnTo>
                  <a:lnTo>
                    <a:pt x="182" y="151"/>
                  </a:lnTo>
                  <a:lnTo>
                    <a:pt x="183" y="151"/>
                  </a:lnTo>
                  <a:lnTo>
                    <a:pt x="183" y="148"/>
                  </a:lnTo>
                  <a:lnTo>
                    <a:pt x="185" y="148"/>
                  </a:lnTo>
                  <a:lnTo>
                    <a:pt x="185" y="145"/>
                  </a:lnTo>
                  <a:lnTo>
                    <a:pt x="186" y="145"/>
                  </a:lnTo>
                  <a:lnTo>
                    <a:pt x="186" y="143"/>
                  </a:lnTo>
                  <a:lnTo>
                    <a:pt x="187" y="143"/>
                  </a:lnTo>
                  <a:lnTo>
                    <a:pt x="187" y="139"/>
                  </a:lnTo>
                  <a:lnTo>
                    <a:pt x="189" y="139"/>
                  </a:lnTo>
                  <a:lnTo>
                    <a:pt x="189" y="134"/>
                  </a:lnTo>
                  <a:lnTo>
                    <a:pt x="190" y="134"/>
                  </a:lnTo>
                  <a:lnTo>
                    <a:pt x="190" y="130"/>
                  </a:lnTo>
                  <a:lnTo>
                    <a:pt x="191" y="130"/>
                  </a:lnTo>
                  <a:lnTo>
                    <a:pt x="191" y="126"/>
                  </a:lnTo>
                  <a:lnTo>
                    <a:pt x="192" y="125"/>
                  </a:lnTo>
                  <a:lnTo>
                    <a:pt x="192" y="118"/>
                  </a:lnTo>
                  <a:lnTo>
                    <a:pt x="194" y="117"/>
                  </a:lnTo>
                  <a:lnTo>
                    <a:pt x="194" y="104"/>
                  </a:lnTo>
                  <a:lnTo>
                    <a:pt x="195" y="99"/>
                  </a:lnTo>
                  <a:lnTo>
                    <a:pt x="195" y="71"/>
                  </a:lnTo>
                  <a:lnTo>
                    <a:pt x="196" y="66"/>
                  </a:lnTo>
                  <a:lnTo>
                    <a:pt x="196" y="40"/>
                  </a:lnTo>
                  <a:lnTo>
                    <a:pt x="198" y="36"/>
                  </a:lnTo>
                  <a:lnTo>
                    <a:pt x="198" y="18"/>
                  </a:lnTo>
                  <a:lnTo>
                    <a:pt x="199" y="16"/>
                  </a:lnTo>
                  <a:lnTo>
                    <a:pt x="199" y="6"/>
                  </a:lnTo>
                  <a:lnTo>
                    <a:pt x="200" y="4"/>
                  </a:lnTo>
                  <a:lnTo>
                    <a:pt x="200" y="2"/>
                  </a:lnTo>
                  <a:lnTo>
                    <a:pt x="201" y="2"/>
                  </a:lnTo>
                  <a:lnTo>
                    <a:pt x="201" y="0"/>
                  </a:lnTo>
                  <a:lnTo>
                    <a:pt x="203" y="3"/>
                  </a:lnTo>
                  <a:lnTo>
                    <a:pt x="203" y="8"/>
                  </a:lnTo>
                  <a:lnTo>
                    <a:pt x="204" y="11"/>
                  </a:lnTo>
                  <a:lnTo>
                    <a:pt x="204" y="18"/>
                  </a:lnTo>
                  <a:lnTo>
                    <a:pt x="205" y="21"/>
                  </a:lnTo>
                  <a:lnTo>
                    <a:pt x="205" y="34"/>
                  </a:lnTo>
                  <a:lnTo>
                    <a:pt x="206" y="35"/>
                  </a:lnTo>
                  <a:lnTo>
                    <a:pt x="206" y="53"/>
                  </a:lnTo>
                  <a:lnTo>
                    <a:pt x="208" y="56"/>
                  </a:lnTo>
                  <a:lnTo>
                    <a:pt x="208" y="72"/>
                  </a:lnTo>
                  <a:lnTo>
                    <a:pt x="209" y="75"/>
                  </a:lnTo>
                  <a:lnTo>
                    <a:pt x="209" y="93"/>
                  </a:lnTo>
                  <a:lnTo>
                    <a:pt x="210" y="95"/>
                  </a:lnTo>
                  <a:lnTo>
                    <a:pt x="210" y="107"/>
                  </a:lnTo>
                  <a:lnTo>
                    <a:pt x="212" y="109"/>
                  </a:lnTo>
                  <a:lnTo>
                    <a:pt x="212" y="122"/>
                  </a:lnTo>
                  <a:lnTo>
                    <a:pt x="213" y="125"/>
                  </a:lnTo>
                  <a:lnTo>
                    <a:pt x="213" y="138"/>
                  </a:lnTo>
                  <a:lnTo>
                    <a:pt x="214" y="139"/>
                  </a:lnTo>
                  <a:lnTo>
                    <a:pt x="214" y="148"/>
                  </a:lnTo>
                  <a:lnTo>
                    <a:pt x="215" y="149"/>
                  </a:lnTo>
                  <a:lnTo>
                    <a:pt x="215" y="160"/>
                  </a:lnTo>
                  <a:lnTo>
                    <a:pt x="217" y="161"/>
                  </a:lnTo>
                  <a:lnTo>
                    <a:pt x="217" y="166"/>
                  </a:lnTo>
                  <a:lnTo>
                    <a:pt x="218" y="167"/>
                  </a:lnTo>
                  <a:lnTo>
                    <a:pt x="218" y="174"/>
                  </a:lnTo>
                  <a:lnTo>
                    <a:pt x="219" y="175"/>
                  </a:lnTo>
                  <a:lnTo>
                    <a:pt x="219" y="180"/>
                  </a:lnTo>
                  <a:lnTo>
                    <a:pt x="221" y="181"/>
                  </a:lnTo>
                  <a:lnTo>
                    <a:pt x="221" y="185"/>
                  </a:lnTo>
                  <a:lnTo>
                    <a:pt x="222" y="186"/>
                  </a:lnTo>
                  <a:lnTo>
                    <a:pt x="222" y="189"/>
                  </a:lnTo>
                  <a:lnTo>
                    <a:pt x="223" y="189"/>
                  </a:lnTo>
                  <a:lnTo>
                    <a:pt x="223" y="192"/>
                  </a:lnTo>
                  <a:lnTo>
                    <a:pt x="224" y="193"/>
                  </a:lnTo>
                  <a:lnTo>
                    <a:pt x="224" y="194"/>
                  </a:lnTo>
                  <a:lnTo>
                    <a:pt x="226" y="194"/>
                  </a:lnTo>
                  <a:lnTo>
                    <a:pt x="226" y="197"/>
                  </a:lnTo>
                  <a:lnTo>
                    <a:pt x="227" y="197"/>
                  </a:lnTo>
                  <a:lnTo>
                    <a:pt x="227" y="197"/>
                  </a:lnTo>
                  <a:lnTo>
                    <a:pt x="228" y="197"/>
                  </a:lnTo>
                  <a:lnTo>
                    <a:pt x="228" y="197"/>
                  </a:lnTo>
                  <a:lnTo>
                    <a:pt x="230" y="198"/>
                  </a:lnTo>
                  <a:lnTo>
                    <a:pt x="230" y="199"/>
                  </a:lnTo>
                  <a:lnTo>
                    <a:pt x="231" y="199"/>
                  </a:lnTo>
                  <a:lnTo>
                    <a:pt x="231" y="201"/>
                  </a:lnTo>
                  <a:lnTo>
                    <a:pt x="232" y="201"/>
                  </a:lnTo>
                  <a:lnTo>
                    <a:pt x="232" y="199"/>
                  </a:lnTo>
                  <a:lnTo>
                    <a:pt x="233" y="201"/>
                  </a:lnTo>
                  <a:lnTo>
                    <a:pt x="233" y="202"/>
                  </a:lnTo>
                  <a:lnTo>
                    <a:pt x="235" y="202"/>
                  </a:lnTo>
                  <a:lnTo>
                    <a:pt x="235" y="203"/>
                  </a:lnTo>
                  <a:lnTo>
                    <a:pt x="236" y="203"/>
                  </a:lnTo>
                  <a:lnTo>
                    <a:pt x="236" y="204"/>
                  </a:lnTo>
                  <a:lnTo>
                    <a:pt x="237" y="204"/>
                  </a:lnTo>
                  <a:lnTo>
                    <a:pt x="237" y="206"/>
                  </a:lnTo>
                  <a:lnTo>
                    <a:pt x="238" y="206"/>
                  </a:lnTo>
                  <a:lnTo>
                    <a:pt x="238" y="206"/>
                  </a:lnTo>
                  <a:lnTo>
                    <a:pt x="240" y="206"/>
                  </a:lnTo>
                  <a:lnTo>
                    <a:pt x="240" y="207"/>
                  </a:lnTo>
                  <a:lnTo>
                    <a:pt x="241" y="207"/>
                  </a:lnTo>
                  <a:lnTo>
                    <a:pt x="241" y="207"/>
                  </a:lnTo>
                  <a:lnTo>
                    <a:pt x="242" y="207"/>
                  </a:lnTo>
                  <a:lnTo>
                    <a:pt x="242" y="208"/>
                  </a:lnTo>
                  <a:lnTo>
                    <a:pt x="244" y="208"/>
                  </a:lnTo>
                  <a:lnTo>
                    <a:pt x="244" y="208"/>
                  </a:lnTo>
                  <a:lnTo>
                    <a:pt x="245" y="208"/>
                  </a:lnTo>
                  <a:lnTo>
                    <a:pt x="245" y="208"/>
                  </a:lnTo>
                  <a:lnTo>
                    <a:pt x="246" y="208"/>
                  </a:lnTo>
                  <a:lnTo>
                    <a:pt x="246" y="210"/>
                  </a:lnTo>
                  <a:lnTo>
                    <a:pt x="247" y="210"/>
                  </a:lnTo>
                  <a:lnTo>
                    <a:pt x="247" y="211"/>
                  </a:lnTo>
                  <a:lnTo>
                    <a:pt x="249" y="211"/>
                  </a:lnTo>
                  <a:lnTo>
                    <a:pt x="249" y="212"/>
                  </a:lnTo>
                  <a:lnTo>
                    <a:pt x="250" y="212"/>
                  </a:lnTo>
                  <a:lnTo>
                    <a:pt x="250" y="213"/>
                  </a:lnTo>
                  <a:lnTo>
                    <a:pt x="251" y="213"/>
                  </a:lnTo>
                  <a:lnTo>
                    <a:pt x="251" y="212"/>
                  </a:lnTo>
                  <a:lnTo>
                    <a:pt x="253" y="213"/>
                  </a:lnTo>
                  <a:lnTo>
                    <a:pt x="253" y="215"/>
                  </a:lnTo>
                  <a:lnTo>
                    <a:pt x="254" y="215"/>
                  </a:lnTo>
                  <a:lnTo>
                    <a:pt x="254" y="213"/>
                  </a:lnTo>
                  <a:lnTo>
                    <a:pt x="255" y="215"/>
                  </a:lnTo>
                  <a:lnTo>
                    <a:pt x="255" y="216"/>
                  </a:lnTo>
                  <a:lnTo>
                    <a:pt x="256" y="216"/>
                  </a:lnTo>
                  <a:lnTo>
                    <a:pt x="256" y="217"/>
                  </a:lnTo>
                  <a:lnTo>
                    <a:pt x="258" y="217"/>
                  </a:lnTo>
                  <a:lnTo>
                    <a:pt x="258" y="219"/>
                  </a:lnTo>
                  <a:lnTo>
                    <a:pt x="259" y="219"/>
                  </a:lnTo>
                  <a:lnTo>
                    <a:pt x="259" y="220"/>
                  </a:lnTo>
                  <a:lnTo>
                    <a:pt x="260" y="220"/>
                  </a:lnTo>
                  <a:lnTo>
                    <a:pt x="260" y="220"/>
                  </a:lnTo>
                  <a:lnTo>
                    <a:pt x="262" y="220"/>
                  </a:lnTo>
                  <a:lnTo>
                    <a:pt x="262" y="221"/>
                  </a:lnTo>
                  <a:lnTo>
                    <a:pt x="263" y="221"/>
                  </a:lnTo>
                  <a:lnTo>
                    <a:pt x="263" y="220"/>
                  </a:lnTo>
                  <a:lnTo>
                    <a:pt x="264" y="220"/>
                  </a:lnTo>
                  <a:lnTo>
                    <a:pt x="264" y="221"/>
                  </a:lnTo>
                  <a:lnTo>
                    <a:pt x="265" y="221"/>
                  </a:lnTo>
                  <a:lnTo>
                    <a:pt x="265" y="221"/>
                  </a:lnTo>
                  <a:lnTo>
                    <a:pt x="267" y="221"/>
                  </a:lnTo>
                  <a:lnTo>
                    <a:pt x="267" y="222"/>
                  </a:lnTo>
                  <a:lnTo>
                    <a:pt x="268" y="222"/>
                  </a:lnTo>
                  <a:lnTo>
                    <a:pt x="268" y="224"/>
                  </a:lnTo>
                  <a:lnTo>
                    <a:pt x="269" y="224"/>
                  </a:lnTo>
                  <a:lnTo>
                    <a:pt x="269" y="225"/>
                  </a:lnTo>
                  <a:lnTo>
                    <a:pt x="270" y="226"/>
                  </a:lnTo>
                  <a:lnTo>
                    <a:pt x="270" y="224"/>
                  </a:lnTo>
                  <a:lnTo>
                    <a:pt x="272" y="226"/>
                  </a:lnTo>
                  <a:lnTo>
                    <a:pt x="272" y="226"/>
                  </a:lnTo>
                  <a:lnTo>
                    <a:pt x="273" y="226"/>
                  </a:lnTo>
                  <a:lnTo>
                    <a:pt x="273" y="226"/>
                  </a:lnTo>
                  <a:lnTo>
                    <a:pt x="274" y="226"/>
                  </a:lnTo>
                  <a:lnTo>
                    <a:pt x="274" y="226"/>
                  </a:lnTo>
                  <a:lnTo>
                    <a:pt x="276" y="226"/>
                  </a:lnTo>
                  <a:lnTo>
                    <a:pt x="276" y="226"/>
                  </a:lnTo>
                  <a:lnTo>
                    <a:pt x="277" y="226"/>
                  </a:lnTo>
                  <a:lnTo>
                    <a:pt x="277" y="226"/>
                  </a:lnTo>
                  <a:lnTo>
                    <a:pt x="278" y="226"/>
                  </a:lnTo>
                  <a:lnTo>
                    <a:pt x="278" y="228"/>
                  </a:lnTo>
                  <a:lnTo>
                    <a:pt x="279" y="228"/>
                  </a:lnTo>
                  <a:lnTo>
                    <a:pt x="279" y="229"/>
                  </a:lnTo>
                  <a:lnTo>
                    <a:pt x="281" y="229"/>
                  </a:lnTo>
                  <a:lnTo>
                    <a:pt x="281" y="230"/>
                  </a:lnTo>
                  <a:lnTo>
                    <a:pt x="282" y="230"/>
                  </a:lnTo>
                  <a:lnTo>
                    <a:pt x="282" y="229"/>
                  </a:lnTo>
                  <a:lnTo>
                    <a:pt x="283" y="230"/>
                  </a:lnTo>
                  <a:lnTo>
                    <a:pt x="283" y="231"/>
                  </a:lnTo>
                  <a:lnTo>
                    <a:pt x="285" y="231"/>
                  </a:lnTo>
                  <a:lnTo>
                    <a:pt x="285" y="231"/>
                  </a:lnTo>
                  <a:lnTo>
                    <a:pt x="286" y="231"/>
                  </a:lnTo>
                  <a:lnTo>
                    <a:pt x="286" y="233"/>
                  </a:lnTo>
                  <a:lnTo>
                    <a:pt x="287" y="233"/>
                  </a:lnTo>
                  <a:lnTo>
                    <a:pt x="287" y="233"/>
                  </a:lnTo>
                  <a:lnTo>
                    <a:pt x="288" y="233"/>
                  </a:lnTo>
                  <a:lnTo>
                    <a:pt x="288" y="233"/>
                  </a:lnTo>
                  <a:lnTo>
                    <a:pt x="290" y="233"/>
                  </a:lnTo>
                  <a:lnTo>
                    <a:pt x="290" y="234"/>
                  </a:lnTo>
                  <a:lnTo>
                    <a:pt x="291" y="234"/>
                  </a:lnTo>
                  <a:lnTo>
                    <a:pt x="291" y="233"/>
                  </a:lnTo>
                  <a:lnTo>
                    <a:pt x="292" y="233"/>
                  </a:lnTo>
                  <a:lnTo>
                    <a:pt x="292" y="234"/>
                  </a:lnTo>
                  <a:lnTo>
                    <a:pt x="294" y="233"/>
                  </a:lnTo>
                  <a:lnTo>
                    <a:pt x="294" y="231"/>
                  </a:lnTo>
                  <a:lnTo>
                    <a:pt x="295" y="233"/>
                  </a:lnTo>
                  <a:lnTo>
                    <a:pt x="295" y="233"/>
                  </a:lnTo>
                  <a:lnTo>
                    <a:pt x="296" y="233"/>
                  </a:lnTo>
                  <a:lnTo>
                    <a:pt x="296" y="233"/>
                  </a:lnTo>
                  <a:lnTo>
                    <a:pt x="297" y="233"/>
                  </a:lnTo>
                  <a:lnTo>
                    <a:pt x="297" y="233"/>
                  </a:lnTo>
                  <a:lnTo>
                    <a:pt x="299" y="233"/>
                  </a:lnTo>
                  <a:lnTo>
                    <a:pt x="299" y="234"/>
                  </a:lnTo>
                  <a:lnTo>
                    <a:pt x="300" y="234"/>
                  </a:lnTo>
                  <a:lnTo>
                    <a:pt x="300" y="233"/>
                  </a:lnTo>
                  <a:lnTo>
                    <a:pt x="301" y="234"/>
                  </a:lnTo>
                  <a:lnTo>
                    <a:pt x="301" y="234"/>
                  </a:lnTo>
                  <a:lnTo>
                    <a:pt x="302" y="234"/>
                  </a:lnTo>
                  <a:lnTo>
                    <a:pt x="302" y="233"/>
                  </a:lnTo>
                  <a:lnTo>
                    <a:pt x="304" y="233"/>
                  </a:lnTo>
                  <a:lnTo>
                    <a:pt x="304" y="233"/>
                  </a:lnTo>
                  <a:lnTo>
                    <a:pt x="305" y="233"/>
                  </a:lnTo>
                  <a:lnTo>
                    <a:pt x="305" y="234"/>
                  </a:lnTo>
                  <a:lnTo>
                    <a:pt x="306" y="234"/>
                  </a:lnTo>
                  <a:lnTo>
                    <a:pt x="306" y="233"/>
                  </a:lnTo>
                  <a:lnTo>
                    <a:pt x="308" y="234"/>
                  </a:lnTo>
                  <a:lnTo>
                    <a:pt x="308" y="234"/>
                  </a:lnTo>
                  <a:lnTo>
                    <a:pt x="309" y="234"/>
                  </a:lnTo>
                  <a:lnTo>
                    <a:pt x="309" y="234"/>
                  </a:lnTo>
                  <a:lnTo>
                    <a:pt x="310" y="234"/>
                  </a:lnTo>
                  <a:lnTo>
                    <a:pt x="310" y="235"/>
                  </a:lnTo>
                  <a:lnTo>
                    <a:pt x="311" y="235"/>
                  </a:lnTo>
                  <a:lnTo>
                    <a:pt x="311" y="234"/>
                  </a:lnTo>
                  <a:lnTo>
                    <a:pt x="313" y="235"/>
                  </a:lnTo>
                  <a:lnTo>
                    <a:pt x="313" y="233"/>
                  </a:lnTo>
                  <a:lnTo>
                    <a:pt x="314" y="233"/>
                  </a:lnTo>
                  <a:lnTo>
                    <a:pt x="314" y="234"/>
                  </a:lnTo>
                  <a:lnTo>
                    <a:pt x="315" y="234"/>
                  </a:lnTo>
                  <a:lnTo>
                    <a:pt x="315" y="233"/>
                  </a:lnTo>
                  <a:lnTo>
                    <a:pt x="317" y="233"/>
                  </a:lnTo>
                  <a:lnTo>
                    <a:pt x="317" y="233"/>
                  </a:lnTo>
                  <a:lnTo>
                    <a:pt x="318" y="233"/>
                  </a:lnTo>
                  <a:lnTo>
                    <a:pt x="318" y="231"/>
                  </a:lnTo>
                  <a:lnTo>
                    <a:pt x="319" y="231"/>
                  </a:lnTo>
                  <a:lnTo>
                    <a:pt x="319" y="233"/>
                  </a:lnTo>
                  <a:lnTo>
                    <a:pt x="320" y="233"/>
                  </a:lnTo>
                  <a:lnTo>
                    <a:pt x="320" y="233"/>
                  </a:lnTo>
                  <a:lnTo>
                    <a:pt x="322" y="233"/>
                  </a:lnTo>
                  <a:lnTo>
                    <a:pt x="322" y="231"/>
                  </a:lnTo>
                  <a:lnTo>
                    <a:pt x="323" y="231"/>
                  </a:lnTo>
                  <a:lnTo>
                    <a:pt x="323" y="230"/>
                  </a:lnTo>
                  <a:lnTo>
                    <a:pt x="324" y="230"/>
                  </a:lnTo>
                  <a:lnTo>
                    <a:pt x="324" y="231"/>
                  </a:lnTo>
                  <a:lnTo>
                    <a:pt x="326" y="231"/>
                  </a:lnTo>
                  <a:lnTo>
                    <a:pt x="326" y="233"/>
                  </a:lnTo>
                  <a:lnTo>
                    <a:pt x="327" y="231"/>
                  </a:lnTo>
                  <a:lnTo>
                    <a:pt x="327" y="231"/>
                  </a:lnTo>
                  <a:lnTo>
                    <a:pt x="328" y="231"/>
                  </a:lnTo>
                  <a:lnTo>
                    <a:pt x="328" y="230"/>
                  </a:lnTo>
                  <a:lnTo>
                    <a:pt x="329" y="231"/>
                  </a:lnTo>
                  <a:lnTo>
                    <a:pt x="329" y="233"/>
                  </a:lnTo>
                  <a:lnTo>
                    <a:pt x="331" y="231"/>
                  </a:lnTo>
                  <a:lnTo>
                    <a:pt x="331" y="231"/>
                  </a:lnTo>
                  <a:lnTo>
                    <a:pt x="332" y="231"/>
                  </a:lnTo>
                  <a:lnTo>
                    <a:pt x="332" y="231"/>
                  </a:lnTo>
                  <a:lnTo>
                    <a:pt x="333" y="231"/>
                  </a:lnTo>
                  <a:lnTo>
                    <a:pt x="333" y="231"/>
                  </a:lnTo>
                  <a:lnTo>
                    <a:pt x="334" y="231"/>
                  </a:lnTo>
                  <a:lnTo>
                    <a:pt x="334" y="233"/>
                  </a:lnTo>
                  <a:lnTo>
                    <a:pt x="336" y="231"/>
                  </a:lnTo>
                  <a:lnTo>
                    <a:pt x="336" y="231"/>
                  </a:lnTo>
                  <a:lnTo>
                    <a:pt x="337" y="231"/>
                  </a:lnTo>
                  <a:lnTo>
                    <a:pt x="337" y="230"/>
                  </a:lnTo>
                  <a:lnTo>
                    <a:pt x="338" y="230"/>
                  </a:lnTo>
                  <a:lnTo>
                    <a:pt x="338" y="229"/>
                  </a:lnTo>
                  <a:lnTo>
                    <a:pt x="340" y="229"/>
                  </a:lnTo>
                  <a:lnTo>
                    <a:pt x="340" y="229"/>
                  </a:lnTo>
                  <a:lnTo>
                    <a:pt x="341" y="229"/>
                  </a:lnTo>
                  <a:lnTo>
                    <a:pt x="341" y="228"/>
                  </a:lnTo>
                  <a:lnTo>
                    <a:pt x="342" y="228"/>
                  </a:lnTo>
                  <a:lnTo>
                    <a:pt x="342" y="229"/>
                  </a:lnTo>
                  <a:lnTo>
                    <a:pt x="343" y="229"/>
                  </a:lnTo>
                  <a:lnTo>
                    <a:pt x="343" y="229"/>
                  </a:lnTo>
                  <a:lnTo>
                    <a:pt x="345" y="229"/>
                  </a:lnTo>
                  <a:lnTo>
                    <a:pt x="345" y="229"/>
                  </a:lnTo>
                  <a:lnTo>
                    <a:pt x="346" y="229"/>
                  </a:lnTo>
                  <a:lnTo>
                    <a:pt x="346" y="229"/>
                  </a:lnTo>
                  <a:lnTo>
                    <a:pt x="347" y="229"/>
                  </a:lnTo>
                  <a:lnTo>
                    <a:pt x="347" y="229"/>
                  </a:lnTo>
                  <a:lnTo>
                    <a:pt x="349" y="229"/>
                  </a:lnTo>
                  <a:lnTo>
                    <a:pt x="349" y="230"/>
                  </a:lnTo>
                  <a:lnTo>
                    <a:pt x="350" y="230"/>
                  </a:lnTo>
                  <a:lnTo>
                    <a:pt x="350" y="229"/>
                  </a:lnTo>
                  <a:lnTo>
                    <a:pt x="351" y="229"/>
                  </a:lnTo>
                  <a:lnTo>
                    <a:pt x="351" y="230"/>
                  </a:lnTo>
                  <a:lnTo>
                    <a:pt x="352" y="230"/>
                  </a:lnTo>
                  <a:lnTo>
                    <a:pt x="352" y="229"/>
                  </a:lnTo>
                  <a:lnTo>
                    <a:pt x="354" y="229"/>
                  </a:lnTo>
                  <a:lnTo>
                    <a:pt x="354" y="228"/>
                  </a:lnTo>
                  <a:lnTo>
                    <a:pt x="355" y="228"/>
                  </a:lnTo>
                  <a:lnTo>
                    <a:pt x="355" y="229"/>
                  </a:lnTo>
                  <a:lnTo>
                    <a:pt x="356" y="229"/>
                  </a:lnTo>
                  <a:lnTo>
                    <a:pt x="356" y="228"/>
                  </a:lnTo>
                  <a:lnTo>
                    <a:pt x="357" y="228"/>
                  </a:lnTo>
                  <a:lnTo>
                    <a:pt x="357" y="226"/>
                  </a:lnTo>
                  <a:lnTo>
                    <a:pt x="359" y="226"/>
                  </a:lnTo>
                  <a:lnTo>
                    <a:pt x="359" y="228"/>
                  </a:lnTo>
                  <a:lnTo>
                    <a:pt x="360" y="228"/>
                  </a:lnTo>
                  <a:lnTo>
                    <a:pt x="360" y="226"/>
                  </a:lnTo>
                  <a:lnTo>
                    <a:pt x="361" y="225"/>
                  </a:lnTo>
                  <a:lnTo>
                    <a:pt x="361" y="225"/>
                  </a:lnTo>
                  <a:lnTo>
                    <a:pt x="363" y="225"/>
                  </a:lnTo>
                  <a:lnTo>
                    <a:pt x="363" y="224"/>
                  </a:lnTo>
                  <a:lnTo>
                    <a:pt x="364" y="224"/>
                  </a:lnTo>
                  <a:lnTo>
                    <a:pt x="364" y="222"/>
                  </a:lnTo>
                  <a:lnTo>
                    <a:pt x="365" y="222"/>
                  </a:lnTo>
                  <a:lnTo>
                    <a:pt x="365" y="224"/>
                  </a:lnTo>
                  <a:lnTo>
                    <a:pt x="366" y="222"/>
                  </a:lnTo>
                  <a:lnTo>
                    <a:pt x="366" y="222"/>
                  </a:lnTo>
                  <a:lnTo>
                    <a:pt x="368" y="222"/>
                  </a:lnTo>
                  <a:lnTo>
                    <a:pt x="368" y="221"/>
                  </a:lnTo>
                  <a:lnTo>
                    <a:pt x="369" y="221"/>
                  </a:lnTo>
                  <a:lnTo>
                    <a:pt x="369" y="220"/>
                  </a:lnTo>
                  <a:lnTo>
                    <a:pt x="370" y="220"/>
                  </a:lnTo>
                  <a:lnTo>
                    <a:pt x="370" y="221"/>
                  </a:lnTo>
                  <a:lnTo>
                    <a:pt x="372" y="221"/>
                  </a:lnTo>
                  <a:lnTo>
                    <a:pt x="372" y="221"/>
                  </a:lnTo>
                  <a:lnTo>
                    <a:pt x="373" y="221"/>
                  </a:lnTo>
                  <a:lnTo>
                    <a:pt x="373" y="220"/>
                  </a:lnTo>
                  <a:lnTo>
                    <a:pt x="374" y="220"/>
                  </a:lnTo>
                  <a:lnTo>
                    <a:pt x="374" y="221"/>
                  </a:lnTo>
                  <a:lnTo>
                    <a:pt x="375" y="220"/>
                  </a:lnTo>
                  <a:lnTo>
                    <a:pt x="375" y="219"/>
                  </a:lnTo>
                  <a:lnTo>
                    <a:pt x="377" y="219"/>
                  </a:lnTo>
                  <a:lnTo>
                    <a:pt x="377" y="220"/>
                  </a:lnTo>
                  <a:lnTo>
                    <a:pt x="378" y="219"/>
                  </a:lnTo>
                  <a:lnTo>
                    <a:pt x="378" y="219"/>
                  </a:lnTo>
                  <a:lnTo>
                    <a:pt x="379" y="219"/>
                  </a:lnTo>
                  <a:lnTo>
                    <a:pt x="379" y="217"/>
                  </a:lnTo>
                  <a:lnTo>
                    <a:pt x="381" y="217"/>
                  </a:lnTo>
                  <a:lnTo>
                    <a:pt x="381" y="217"/>
                  </a:lnTo>
                  <a:lnTo>
                    <a:pt x="382" y="217"/>
                  </a:lnTo>
                  <a:lnTo>
                    <a:pt x="382" y="217"/>
                  </a:lnTo>
                  <a:lnTo>
                    <a:pt x="383" y="217"/>
                  </a:lnTo>
                  <a:lnTo>
                    <a:pt x="383" y="216"/>
                  </a:lnTo>
                  <a:lnTo>
                    <a:pt x="384" y="216"/>
                  </a:lnTo>
                  <a:lnTo>
                    <a:pt x="384" y="217"/>
                  </a:lnTo>
                  <a:lnTo>
                    <a:pt x="386" y="217"/>
                  </a:lnTo>
                  <a:lnTo>
                    <a:pt x="386" y="219"/>
                  </a:lnTo>
                  <a:lnTo>
                    <a:pt x="387" y="217"/>
                  </a:lnTo>
                  <a:lnTo>
                    <a:pt x="387" y="217"/>
                  </a:lnTo>
                  <a:lnTo>
                    <a:pt x="388" y="217"/>
                  </a:lnTo>
                  <a:lnTo>
                    <a:pt x="388" y="216"/>
                  </a:lnTo>
                  <a:lnTo>
                    <a:pt x="389" y="216"/>
                  </a:lnTo>
                  <a:lnTo>
                    <a:pt x="389" y="216"/>
                  </a:lnTo>
                  <a:lnTo>
                    <a:pt x="391" y="216"/>
                  </a:lnTo>
                  <a:lnTo>
                    <a:pt x="391" y="216"/>
                  </a:lnTo>
                  <a:lnTo>
                    <a:pt x="392" y="215"/>
                  </a:lnTo>
                  <a:lnTo>
                    <a:pt x="392" y="213"/>
                  </a:lnTo>
                  <a:lnTo>
                    <a:pt x="393" y="215"/>
                  </a:lnTo>
                  <a:lnTo>
                    <a:pt x="393" y="215"/>
                  </a:lnTo>
                  <a:lnTo>
                    <a:pt x="395" y="215"/>
                  </a:lnTo>
                  <a:lnTo>
                    <a:pt x="395" y="213"/>
                  </a:lnTo>
                  <a:lnTo>
                    <a:pt x="396" y="213"/>
                  </a:lnTo>
                  <a:lnTo>
                    <a:pt x="396" y="215"/>
                  </a:lnTo>
                  <a:lnTo>
                    <a:pt x="397" y="215"/>
                  </a:lnTo>
                  <a:lnTo>
                    <a:pt x="397" y="213"/>
                  </a:lnTo>
                  <a:lnTo>
                    <a:pt x="398" y="213"/>
                  </a:lnTo>
                  <a:lnTo>
                    <a:pt x="398" y="213"/>
                  </a:lnTo>
                  <a:lnTo>
                    <a:pt x="400" y="212"/>
                  </a:lnTo>
                  <a:lnTo>
                    <a:pt x="400" y="212"/>
                  </a:lnTo>
                  <a:lnTo>
                    <a:pt x="401" y="212"/>
                  </a:lnTo>
                  <a:lnTo>
                    <a:pt x="401" y="211"/>
                  </a:lnTo>
                  <a:lnTo>
                    <a:pt x="402" y="211"/>
                  </a:lnTo>
                  <a:lnTo>
                    <a:pt x="402" y="212"/>
                  </a:lnTo>
                  <a:lnTo>
                    <a:pt x="404" y="212"/>
                  </a:lnTo>
                  <a:lnTo>
                    <a:pt x="404" y="211"/>
                  </a:lnTo>
                  <a:lnTo>
                    <a:pt x="405" y="212"/>
                  </a:lnTo>
                  <a:lnTo>
                    <a:pt x="405" y="212"/>
                  </a:lnTo>
                  <a:lnTo>
                    <a:pt x="406" y="212"/>
                  </a:lnTo>
                  <a:lnTo>
                    <a:pt x="406" y="213"/>
                  </a:lnTo>
                  <a:lnTo>
                    <a:pt x="407" y="212"/>
                  </a:lnTo>
                  <a:lnTo>
                    <a:pt x="407" y="211"/>
                  </a:lnTo>
                  <a:lnTo>
                    <a:pt x="409" y="211"/>
                  </a:lnTo>
                  <a:lnTo>
                    <a:pt x="409" y="210"/>
                  </a:lnTo>
                  <a:lnTo>
                    <a:pt x="410" y="210"/>
                  </a:lnTo>
                  <a:lnTo>
                    <a:pt x="410" y="211"/>
                  </a:lnTo>
                  <a:lnTo>
                    <a:pt x="411" y="211"/>
                  </a:lnTo>
                  <a:lnTo>
                    <a:pt x="411" y="208"/>
                  </a:lnTo>
                  <a:lnTo>
                    <a:pt x="413" y="208"/>
                  </a:lnTo>
                  <a:lnTo>
                    <a:pt x="413" y="208"/>
                  </a:lnTo>
                  <a:lnTo>
                    <a:pt x="414" y="208"/>
                  </a:lnTo>
                  <a:lnTo>
                    <a:pt x="414" y="207"/>
                  </a:lnTo>
                  <a:lnTo>
                    <a:pt x="415" y="207"/>
                  </a:lnTo>
                  <a:lnTo>
                    <a:pt x="415" y="208"/>
                  </a:lnTo>
                  <a:lnTo>
                    <a:pt x="416" y="207"/>
                  </a:lnTo>
                  <a:lnTo>
                    <a:pt x="416" y="206"/>
                  </a:lnTo>
                  <a:lnTo>
                    <a:pt x="418" y="206"/>
                  </a:lnTo>
                  <a:lnTo>
                    <a:pt x="418" y="207"/>
                  </a:lnTo>
                  <a:lnTo>
                    <a:pt x="419" y="207"/>
                  </a:lnTo>
                  <a:lnTo>
                    <a:pt x="419" y="206"/>
                  </a:lnTo>
                  <a:lnTo>
                    <a:pt x="420" y="206"/>
                  </a:lnTo>
                  <a:lnTo>
                    <a:pt x="420" y="204"/>
                  </a:lnTo>
                  <a:lnTo>
                    <a:pt x="421" y="204"/>
                  </a:lnTo>
                  <a:lnTo>
                    <a:pt x="421" y="203"/>
                  </a:lnTo>
                  <a:lnTo>
                    <a:pt x="423" y="203"/>
                  </a:lnTo>
                  <a:lnTo>
                    <a:pt x="423" y="202"/>
                  </a:lnTo>
                  <a:lnTo>
                    <a:pt x="424" y="202"/>
                  </a:lnTo>
                  <a:lnTo>
                    <a:pt x="424" y="199"/>
                  </a:lnTo>
                  <a:lnTo>
                    <a:pt x="425" y="199"/>
                  </a:lnTo>
                  <a:lnTo>
                    <a:pt x="425" y="198"/>
                  </a:lnTo>
                  <a:lnTo>
                    <a:pt x="427" y="197"/>
                  </a:lnTo>
                  <a:lnTo>
                    <a:pt x="427" y="197"/>
                  </a:lnTo>
                  <a:lnTo>
                    <a:pt x="428" y="195"/>
                  </a:lnTo>
                  <a:lnTo>
                    <a:pt x="428" y="195"/>
                  </a:lnTo>
                  <a:lnTo>
                    <a:pt x="429" y="195"/>
                  </a:lnTo>
                  <a:lnTo>
                    <a:pt x="429" y="194"/>
                  </a:lnTo>
                  <a:lnTo>
                    <a:pt x="430" y="194"/>
                  </a:lnTo>
                  <a:lnTo>
                    <a:pt x="430" y="195"/>
                  </a:lnTo>
                  <a:lnTo>
                    <a:pt x="432" y="194"/>
                  </a:lnTo>
                  <a:lnTo>
                    <a:pt x="432" y="193"/>
                  </a:lnTo>
                  <a:lnTo>
                    <a:pt x="433" y="193"/>
                  </a:lnTo>
                  <a:lnTo>
                    <a:pt x="433" y="193"/>
                  </a:lnTo>
                  <a:lnTo>
                    <a:pt x="434" y="193"/>
                  </a:lnTo>
                  <a:lnTo>
                    <a:pt x="434" y="192"/>
                  </a:lnTo>
                  <a:lnTo>
                    <a:pt x="436" y="192"/>
                  </a:lnTo>
                  <a:lnTo>
                    <a:pt x="436" y="192"/>
                  </a:lnTo>
                  <a:lnTo>
                    <a:pt x="437" y="192"/>
                  </a:lnTo>
                  <a:lnTo>
                    <a:pt x="437" y="192"/>
                  </a:lnTo>
                  <a:lnTo>
                    <a:pt x="438" y="192"/>
                  </a:lnTo>
                  <a:lnTo>
                    <a:pt x="438" y="190"/>
                  </a:lnTo>
                  <a:lnTo>
                    <a:pt x="439" y="189"/>
                  </a:lnTo>
                  <a:lnTo>
                    <a:pt x="439" y="188"/>
                  </a:lnTo>
                  <a:lnTo>
                    <a:pt x="441" y="188"/>
                  </a:lnTo>
                  <a:lnTo>
                    <a:pt x="441" y="186"/>
                  </a:lnTo>
                  <a:lnTo>
                    <a:pt x="442" y="186"/>
                  </a:lnTo>
                  <a:lnTo>
                    <a:pt x="442" y="186"/>
                  </a:lnTo>
                  <a:lnTo>
                    <a:pt x="443" y="186"/>
                  </a:lnTo>
                  <a:lnTo>
                    <a:pt x="443" y="185"/>
                  </a:lnTo>
                  <a:lnTo>
                    <a:pt x="445" y="185"/>
                  </a:lnTo>
                  <a:lnTo>
                    <a:pt x="445" y="184"/>
                  </a:lnTo>
                  <a:lnTo>
                    <a:pt x="446" y="185"/>
                  </a:lnTo>
                  <a:lnTo>
                    <a:pt x="446" y="183"/>
                  </a:lnTo>
                  <a:lnTo>
                    <a:pt x="447" y="183"/>
                  </a:lnTo>
                  <a:lnTo>
                    <a:pt x="447" y="181"/>
                  </a:lnTo>
                  <a:lnTo>
                    <a:pt x="448" y="180"/>
                  </a:lnTo>
                  <a:lnTo>
                    <a:pt x="448" y="180"/>
                  </a:lnTo>
                  <a:lnTo>
                    <a:pt x="450" y="180"/>
                  </a:lnTo>
                  <a:lnTo>
                    <a:pt x="450" y="176"/>
                  </a:lnTo>
                  <a:lnTo>
                    <a:pt x="451" y="176"/>
                  </a:lnTo>
                  <a:lnTo>
                    <a:pt x="451" y="174"/>
                  </a:lnTo>
                  <a:lnTo>
                    <a:pt x="452" y="172"/>
                  </a:lnTo>
                  <a:lnTo>
                    <a:pt x="452" y="171"/>
                  </a:lnTo>
                  <a:lnTo>
                    <a:pt x="453" y="171"/>
                  </a:lnTo>
                  <a:lnTo>
                    <a:pt x="453" y="169"/>
                  </a:lnTo>
                  <a:lnTo>
                    <a:pt x="455" y="167"/>
                  </a:lnTo>
                  <a:lnTo>
                    <a:pt x="455" y="163"/>
                  </a:lnTo>
                  <a:lnTo>
                    <a:pt x="456" y="163"/>
                  </a:lnTo>
                  <a:lnTo>
                    <a:pt x="456" y="160"/>
                  </a:lnTo>
                  <a:lnTo>
                    <a:pt x="457" y="160"/>
                  </a:lnTo>
                  <a:lnTo>
                    <a:pt x="457" y="158"/>
                  </a:lnTo>
                  <a:lnTo>
                    <a:pt x="459" y="158"/>
                  </a:lnTo>
                  <a:lnTo>
                    <a:pt x="459" y="156"/>
                  </a:lnTo>
                  <a:lnTo>
                    <a:pt x="460" y="156"/>
                  </a:lnTo>
                  <a:lnTo>
                    <a:pt x="460" y="153"/>
                  </a:lnTo>
                  <a:lnTo>
                    <a:pt x="461" y="152"/>
                  </a:lnTo>
                  <a:lnTo>
                    <a:pt x="461" y="148"/>
                  </a:lnTo>
                  <a:lnTo>
                    <a:pt x="462" y="147"/>
                  </a:lnTo>
                  <a:lnTo>
                    <a:pt x="462" y="139"/>
                  </a:lnTo>
                  <a:lnTo>
                    <a:pt x="464" y="136"/>
                  </a:lnTo>
                  <a:lnTo>
                    <a:pt x="464" y="112"/>
                  </a:lnTo>
                  <a:lnTo>
                    <a:pt x="465" y="104"/>
                  </a:lnTo>
                  <a:lnTo>
                    <a:pt x="465" y="71"/>
                  </a:lnTo>
                  <a:lnTo>
                    <a:pt x="466" y="66"/>
                  </a:lnTo>
                  <a:lnTo>
                    <a:pt x="466" y="43"/>
                  </a:lnTo>
                  <a:lnTo>
                    <a:pt x="468" y="39"/>
                  </a:lnTo>
                  <a:lnTo>
                    <a:pt x="468" y="25"/>
                  </a:lnTo>
                  <a:lnTo>
                    <a:pt x="469" y="23"/>
                  </a:lnTo>
                  <a:lnTo>
                    <a:pt x="469" y="13"/>
                  </a:lnTo>
                  <a:lnTo>
                    <a:pt x="470" y="12"/>
                  </a:lnTo>
                  <a:lnTo>
                    <a:pt x="470" y="8"/>
                  </a:lnTo>
                  <a:lnTo>
                    <a:pt x="471" y="8"/>
                  </a:lnTo>
                  <a:lnTo>
                    <a:pt x="471" y="7"/>
                  </a:lnTo>
                  <a:lnTo>
                    <a:pt x="473" y="7"/>
                  </a:lnTo>
                  <a:lnTo>
                    <a:pt x="473" y="13"/>
                  </a:lnTo>
                  <a:lnTo>
                    <a:pt x="474" y="15"/>
                  </a:lnTo>
                  <a:lnTo>
                    <a:pt x="474" y="25"/>
                  </a:lnTo>
                  <a:lnTo>
                    <a:pt x="475" y="26"/>
                  </a:lnTo>
                  <a:lnTo>
                    <a:pt x="475" y="39"/>
                  </a:lnTo>
                  <a:lnTo>
                    <a:pt x="477" y="41"/>
                  </a:lnTo>
                  <a:lnTo>
                    <a:pt x="477" y="59"/>
                  </a:lnTo>
                  <a:lnTo>
                    <a:pt x="478" y="62"/>
                  </a:lnTo>
                  <a:lnTo>
                    <a:pt x="478" y="77"/>
                  </a:lnTo>
                  <a:lnTo>
                    <a:pt x="479" y="80"/>
                  </a:lnTo>
                  <a:lnTo>
                    <a:pt x="479" y="93"/>
                  </a:lnTo>
                  <a:lnTo>
                    <a:pt x="480" y="97"/>
                  </a:lnTo>
                  <a:lnTo>
                    <a:pt x="480" y="111"/>
                  </a:lnTo>
                  <a:lnTo>
                    <a:pt x="482" y="112"/>
                  </a:lnTo>
                  <a:lnTo>
                    <a:pt x="482" y="122"/>
                  </a:lnTo>
                  <a:lnTo>
                    <a:pt x="483" y="124"/>
                  </a:lnTo>
                  <a:lnTo>
                    <a:pt x="483" y="135"/>
                  </a:lnTo>
                  <a:lnTo>
                    <a:pt x="484" y="135"/>
                  </a:lnTo>
                  <a:lnTo>
                    <a:pt x="484" y="144"/>
                  </a:lnTo>
                  <a:lnTo>
                    <a:pt x="485" y="145"/>
                  </a:lnTo>
                  <a:lnTo>
                    <a:pt x="485" y="153"/>
                  </a:lnTo>
                  <a:lnTo>
                    <a:pt x="487" y="153"/>
                  </a:lnTo>
                  <a:lnTo>
                    <a:pt x="487" y="160"/>
                  </a:lnTo>
                  <a:lnTo>
                    <a:pt x="488" y="161"/>
                  </a:lnTo>
                  <a:lnTo>
                    <a:pt x="488" y="166"/>
                  </a:lnTo>
                  <a:lnTo>
                    <a:pt x="489" y="166"/>
                  </a:lnTo>
                  <a:lnTo>
                    <a:pt x="489" y="170"/>
                  </a:lnTo>
                  <a:lnTo>
                    <a:pt x="491" y="170"/>
                  </a:lnTo>
                  <a:lnTo>
                    <a:pt x="491" y="175"/>
                  </a:lnTo>
                  <a:lnTo>
                    <a:pt x="492" y="176"/>
                  </a:lnTo>
                  <a:lnTo>
                    <a:pt x="492" y="178"/>
                  </a:lnTo>
                  <a:lnTo>
                    <a:pt x="493" y="179"/>
                  </a:lnTo>
                  <a:lnTo>
                    <a:pt x="493" y="181"/>
                  </a:lnTo>
                  <a:lnTo>
                    <a:pt x="494" y="181"/>
                  </a:lnTo>
                  <a:lnTo>
                    <a:pt x="494" y="183"/>
                  </a:lnTo>
                  <a:lnTo>
                    <a:pt x="496" y="184"/>
                  </a:lnTo>
                  <a:lnTo>
                    <a:pt x="496" y="185"/>
                  </a:lnTo>
                  <a:lnTo>
                    <a:pt x="497" y="185"/>
                  </a:lnTo>
                  <a:lnTo>
                    <a:pt x="497" y="188"/>
                  </a:lnTo>
                  <a:lnTo>
                    <a:pt x="498" y="188"/>
                  </a:lnTo>
                  <a:lnTo>
                    <a:pt x="498" y="186"/>
                  </a:lnTo>
                  <a:lnTo>
                    <a:pt x="500" y="188"/>
                  </a:lnTo>
                  <a:lnTo>
                    <a:pt x="500" y="190"/>
                  </a:lnTo>
                  <a:lnTo>
                    <a:pt x="501" y="190"/>
                  </a:lnTo>
                  <a:lnTo>
                    <a:pt x="501" y="193"/>
                  </a:lnTo>
                  <a:lnTo>
                    <a:pt x="502" y="193"/>
                  </a:lnTo>
                  <a:lnTo>
                    <a:pt x="502" y="194"/>
                  </a:lnTo>
                  <a:lnTo>
                    <a:pt x="503" y="194"/>
                  </a:lnTo>
                  <a:lnTo>
                    <a:pt x="503" y="197"/>
                  </a:lnTo>
                  <a:lnTo>
                    <a:pt x="505" y="197"/>
                  </a:lnTo>
                  <a:lnTo>
                    <a:pt x="505" y="198"/>
                  </a:lnTo>
                  <a:lnTo>
                    <a:pt x="506" y="198"/>
                  </a:lnTo>
                  <a:lnTo>
                    <a:pt x="506" y="199"/>
                  </a:lnTo>
                  <a:lnTo>
                    <a:pt x="507" y="199"/>
                  </a:lnTo>
                  <a:lnTo>
                    <a:pt x="507" y="202"/>
                  </a:lnTo>
                  <a:lnTo>
                    <a:pt x="508" y="202"/>
                  </a:lnTo>
                  <a:lnTo>
                    <a:pt x="508" y="203"/>
                  </a:lnTo>
                  <a:lnTo>
                    <a:pt x="510" y="203"/>
                  </a:lnTo>
                  <a:lnTo>
                    <a:pt x="510" y="203"/>
                  </a:lnTo>
                  <a:lnTo>
                    <a:pt x="511" y="203"/>
                  </a:lnTo>
                  <a:lnTo>
                    <a:pt x="511" y="204"/>
                  </a:lnTo>
                  <a:lnTo>
                    <a:pt x="512" y="203"/>
                  </a:lnTo>
                  <a:lnTo>
                    <a:pt x="512" y="203"/>
                  </a:lnTo>
                  <a:lnTo>
                    <a:pt x="514" y="203"/>
                  </a:lnTo>
                  <a:lnTo>
                    <a:pt x="514" y="204"/>
                  </a:lnTo>
                  <a:lnTo>
                    <a:pt x="515" y="204"/>
                  </a:lnTo>
                  <a:lnTo>
                    <a:pt x="515" y="203"/>
                  </a:lnTo>
                  <a:lnTo>
                    <a:pt x="516" y="203"/>
                  </a:lnTo>
                  <a:lnTo>
                    <a:pt x="516" y="204"/>
                  </a:lnTo>
                  <a:lnTo>
                    <a:pt x="517" y="204"/>
                  </a:lnTo>
                  <a:lnTo>
                    <a:pt x="517" y="203"/>
                  </a:lnTo>
                  <a:lnTo>
                    <a:pt x="519" y="206"/>
                  </a:lnTo>
                  <a:lnTo>
                    <a:pt x="519" y="206"/>
                  </a:lnTo>
                  <a:lnTo>
                    <a:pt x="520" y="206"/>
                  </a:lnTo>
                  <a:lnTo>
                    <a:pt x="520" y="206"/>
                  </a:lnTo>
                  <a:lnTo>
                    <a:pt x="521" y="206"/>
                  </a:lnTo>
                  <a:lnTo>
                    <a:pt x="521" y="207"/>
                  </a:lnTo>
                  <a:lnTo>
                    <a:pt x="523" y="207"/>
                  </a:lnTo>
                  <a:lnTo>
                    <a:pt x="523" y="207"/>
                  </a:lnTo>
                  <a:lnTo>
                    <a:pt x="524" y="207"/>
                  </a:lnTo>
                  <a:lnTo>
                    <a:pt x="524" y="208"/>
                  </a:lnTo>
                  <a:lnTo>
                    <a:pt x="525" y="208"/>
                  </a:lnTo>
                  <a:lnTo>
                    <a:pt x="525" y="210"/>
                  </a:lnTo>
                  <a:lnTo>
                    <a:pt x="526" y="210"/>
                  </a:lnTo>
                  <a:lnTo>
                    <a:pt x="526" y="208"/>
                  </a:lnTo>
                  <a:lnTo>
                    <a:pt x="528" y="210"/>
                  </a:lnTo>
                  <a:lnTo>
                    <a:pt x="528" y="211"/>
                  </a:lnTo>
                  <a:lnTo>
                    <a:pt x="529" y="211"/>
                  </a:lnTo>
                  <a:lnTo>
                    <a:pt x="529" y="211"/>
                  </a:lnTo>
                  <a:lnTo>
                    <a:pt x="530" y="211"/>
                  </a:lnTo>
                  <a:lnTo>
                    <a:pt x="530" y="212"/>
                  </a:lnTo>
                  <a:lnTo>
                    <a:pt x="532" y="212"/>
                  </a:lnTo>
                  <a:lnTo>
                    <a:pt x="532" y="212"/>
                  </a:lnTo>
                  <a:lnTo>
                    <a:pt x="533" y="212"/>
                  </a:lnTo>
                  <a:lnTo>
                    <a:pt x="533" y="213"/>
                  </a:lnTo>
                  <a:lnTo>
                    <a:pt x="534" y="213"/>
                  </a:lnTo>
                  <a:lnTo>
                    <a:pt x="534" y="213"/>
                  </a:lnTo>
                  <a:lnTo>
                    <a:pt x="535" y="213"/>
                  </a:lnTo>
                  <a:lnTo>
                    <a:pt x="535" y="212"/>
                  </a:lnTo>
                  <a:lnTo>
                    <a:pt x="537" y="212"/>
                  </a:lnTo>
                  <a:lnTo>
                    <a:pt x="537" y="212"/>
                  </a:lnTo>
                  <a:lnTo>
                    <a:pt x="538" y="212"/>
                  </a:lnTo>
                  <a:lnTo>
                    <a:pt x="538" y="213"/>
                  </a:lnTo>
                  <a:lnTo>
                    <a:pt x="539" y="212"/>
                  </a:lnTo>
                  <a:lnTo>
                    <a:pt x="539" y="212"/>
                  </a:lnTo>
                  <a:lnTo>
                    <a:pt x="540" y="212"/>
                  </a:lnTo>
                  <a:lnTo>
                    <a:pt x="540" y="211"/>
                  </a:lnTo>
                  <a:lnTo>
                    <a:pt x="542" y="211"/>
                  </a:lnTo>
                  <a:lnTo>
                    <a:pt x="542" y="212"/>
                  </a:lnTo>
                  <a:lnTo>
                    <a:pt x="543" y="212"/>
                  </a:lnTo>
                  <a:lnTo>
                    <a:pt x="543" y="211"/>
                  </a:lnTo>
                  <a:lnTo>
                    <a:pt x="544" y="212"/>
                  </a:lnTo>
                  <a:lnTo>
                    <a:pt x="544" y="212"/>
                  </a:lnTo>
                  <a:lnTo>
                    <a:pt x="546" y="212"/>
                  </a:lnTo>
                  <a:lnTo>
                    <a:pt x="546" y="212"/>
                  </a:lnTo>
                  <a:lnTo>
                    <a:pt x="547" y="212"/>
                  </a:lnTo>
                  <a:lnTo>
                    <a:pt x="547" y="213"/>
                  </a:lnTo>
                  <a:lnTo>
                    <a:pt x="548" y="212"/>
                  </a:lnTo>
                  <a:lnTo>
                    <a:pt x="548" y="212"/>
                  </a:lnTo>
                  <a:lnTo>
                    <a:pt x="549" y="212"/>
                  </a:lnTo>
                  <a:lnTo>
                    <a:pt x="549" y="212"/>
                  </a:lnTo>
                  <a:lnTo>
                    <a:pt x="551" y="212"/>
                  </a:lnTo>
                  <a:lnTo>
                    <a:pt x="551" y="213"/>
                  </a:lnTo>
                  <a:lnTo>
                    <a:pt x="552" y="213"/>
                  </a:lnTo>
                  <a:lnTo>
                    <a:pt x="552" y="213"/>
                  </a:lnTo>
                  <a:lnTo>
                    <a:pt x="553" y="213"/>
                  </a:lnTo>
                  <a:lnTo>
                    <a:pt x="553" y="215"/>
                  </a:lnTo>
                  <a:lnTo>
                    <a:pt x="555" y="215"/>
                  </a:lnTo>
                  <a:lnTo>
                    <a:pt x="555" y="213"/>
                  </a:lnTo>
                  <a:lnTo>
                    <a:pt x="556" y="213"/>
                  </a:lnTo>
                  <a:lnTo>
                    <a:pt x="556" y="215"/>
                  </a:lnTo>
                  <a:lnTo>
                    <a:pt x="557" y="215"/>
                  </a:lnTo>
                  <a:lnTo>
                    <a:pt x="557" y="213"/>
                  </a:lnTo>
                  <a:lnTo>
                    <a:pt x="558" y="213"/>
                  </a:lnTo>
                  <a:lnTo>
                    <a:pt x="558" y="215"/>
                  </a:lnTo>
                  <a:lnTo>
                    <a:pt x="560" y="215"/>
                  </a:lnTo>
                  <a:lnTo>
                    <a:pt x="560" y="213"/>
                  </a:lnTo>
                  <a:lnTo>
                    <a:pt x="561" y="213"/>
                  </a:lnTo>
                  <a:lnTo>
                    <a:pt x="561" y="215"/>
                  </a:lnTo>
                  <a:lnTo>
                    <a:pt x="562" y="215"/>
                  </a:lnTo>
                  <a:lnTo>
                    <a:pt x="562" y="213"/>
                  </a:lnTo>
                  <a:lnTo>
                    <a:pt x="564" y="215"/>
                  </a:lnTo>
                  <a:lnTo>
                    <a:pt x="564" y="215"/>
                  </a:lnTo>
                  <a:lnTo>
                    <a:pt x="565" y="215"/>
                  </a:lnTo>
                  <a:lnTo>
                    <a:pt x="565" y="215"/>
                  </a:lnTo>
                  <a:lnTo>
                    <a:pt x="566" y="216"/>
                  </a:lnTo>
                  <a:lnTo>
                    <a:pt x="566" y="213"/>
                  </a:lnTo>
                  <a:lnTo>
                    <a:pt x="567" y="215"/>
                  </a:lnTo>
                  <a:lnTo>
                    <a:pt x="567" y="216"/>
                  </a:lnTo>
                  <a:lnTo>
                    <a:pt x="569" y="216"/>
                  </a:lnTo>
                  <a:lnTo>
                    <a:pt x="569" y="215"/>
                  </a:lnTo>
                  <a:lnTo>
                    <a:pt x="570" y="216"/>
                  </a:lnTo>
                  <a:lnTo>
                    <a:pt x="570" y="217"/>
                  </a:lnTo>
                  <a:lnTo>
                    <a:pt x="571" y="217"/>
                  </a:lnTo>
                  <a:lnTo>
                    <a:pt x="571" y="217"/>
                  </a:lnTo>
                  <a:lnTo>
                    <a:pt x="572" y="217"/>
                  </a:lnTo>
                  <a:lnTo>
                    <a:pt x="572" y="217"/>
                  </a:lnTo>
                  <a:lnTo>
                    <a:pt x="574" y="216"/>
                  </a:lnTo>
                  <a:lnTo>
                    <a:pt x="574" y="216"/>
                  </a:lnTo>
                  <a:lnTo>
                    <a:pt x="575" y="216"/>
                  </a:lnTo>
                  <a:lnTo>
                    <a:pt x="575" y="215"/>
                  </a:lnTo>
                  <a:lnTo>
                    <a:pt x="576" y="216"/>
                  </a:lnTo>
                  <a:lnTo>
                    <a:pt x="576" y="216"/>
                  </a:lnTo>
                  <a:lnTo>
                    <a:pt x="578" y="216"/>
                  </a:lnTo>
                  <a:lnTo>
                    <a:pt x="578" y="216"/>
                  </a:lnTo>
                  <a:lnTo>
                    <a:pt x="579" y="216"/>
                  </a:lnTo>
                  <a:lnTo>
                    <a:pt x="579" y="215"/>
                  </a:lnTo>
                  <a:lnTo>
                    <a:pt x="580" y="215"/>
                  </a:lnTo>
                  <a:lnTo>
                    <a:pt x="580" y="216"/>
                  </a:lnTo>
                  <a:lnTo>
                    <a:pt x="581" y="216"/>
                  </a:lnTo>
                  <a:lnTo>
                    <a:pt x="581" y="216"/>
                  </a:lnTo>
                  <a:lnTo>
                    <a:pt x="583" y="216"/>
                  </a:lnTo>
                  <a:lnTo>
                    <a:pt x="583" y="216"/>
                  </a:lnTo>
                  <a:lnTo>
                    <a:pt x="584" y="216"/>
                  </a:lnTo>
                  <a:lnTo>
                    <a:pt x="584" y="216"/>
                  </a:lnTo>
                  <a:lnTo>
                    <a:pt x="585" y="216"/>
                  </a:lnTo>
                  <a:lnTo>
                    <a:pt x="585" y="215"/>
                  </a:lnTo>
                  <a:lnTo>
                    <a:pt x="587" y="216"/>
                  </a:lnTo>
                  <a:lnTo>
                    <a:pt x="587" y="216"/>
                  </a:lnTo>
                  <a:lnTo>
                    <a:pt x="588" y="216"/>
                  </a:lnTo>
                  <a:lnTo>
                    <a:pt x="588" y="217"/>
                  </a:lnTo>
                  <a:lnTo>
                    <a:pt x="589" y="217"/>
                  </a:lnTo>
                  <a:lnTo>
                    <a:pt x="589" y="216"/>
                  </a:lnTo>
                  <a:lnTo>
                    <a:pt x="590" y="217"/>
                  </a:lnTo>
                  <a:lnTo>
                    <a:pt x="590" y="219"/>
                  </a:lnTo>
                  <a:lnTo>
                    <a:pt x="592" y="219"/>
                  </a:lnTo>
                  <a:lnTo>
                    <a:pt x="592" y="217"/>
                  </a:lnTo>
                  <a:lnTo>
                    <a:pt x="593" y="217"/>
                  </a:lnTo>
                  <a:lnTo>
                    <a:pt x="593" y="219"/>
                  </a:lnTo>
                  <a:lnTo>
                    <a:pt x="594" y="219"/>
                  </a:lnTo>
                  <a:lnTo>
                    <a:pt x="594" y="219"/>
                  </a:lnTo>
                  <a:lnTo>
                    <a:pt x="596" y="219"/>
                  </a:lnTo>
                  <a:lnTo>
                    <a:pt x="596" y="219"/>
                  </a:lnTo>
                  <a:lnTo>
                    <a:pt x="597" y="219"/>
                  </a:lnTo>
                  <a:lnTo>
                    <a:pt x="597" y="220"/>
                  </a:lnTo>
                  <a:lnTo>
                    <a:pt x="598" y="220"/>
                  </a:lnTo>
                  <a:lnTo>
                    <a:pt x="598" y="219"/>
                  </a:lnTo>
                  <a:lnTo>
                    <a:pt x="599" y="219"/>
                  </a:lnTo>
                  <a:lnTo>
                    <a:pt x="599" y="220"/>
                  </a:lnTo>
                  <a:lnTo>
                    <a:pt x="601" y="220"/>
                  </a:lnTo>
                  <a:lnTo>
                    <a:pt x="601" y="219"/>
                  </a:lnTo>
                  <a:lnTo>
                    <a:pt x="602" y="219"/>
                  </a:lnTo>
                  <a:lnTo>
                    <a:pt x="602" y="220"/>
                  </a:lnTo>
                  <a:lnTo>
                    <a:pt x="603" y="219"/>
                  </a:lnTo>
                  <a:lnTo>
                    <a:pt x="603" y="219"/>
                  </a:lnTo>
                  <a:lnTo>
                    <a:pt x="604" y="219"/>
                  </a:lnTo>
                  <a:lnTo>
                    <a:pt x="604" y="219"/>
                  </a:lnTo>
                  <a:lnTo>
                    <a:pt x="606" y="219"/>
                  </a:lnTo>
                  <a:lnTo>
                    <a:pt x="606" y="219"/>
                  </a:lnTo>
                  <a:lnTo>
                    <a:pt x="607" y="219"/>
                  </a:lnTo>
                  <a:lnTo>
                    <a:pt x="607" y="217"/>
                  </a:lnTo>
                  <a:lnTo>
                    <a:pt x="608" y="217"/>
                  </a:lnTo>
                  <a:lnTo>
                    <a:pt x="608" y="219"/>
                  </a:lnTo>
                  <a:lnTo>
                    <a:pt x="610" y="217"/>
                  </a:lnTo>
                  <a:lnTo>
                    <a:pt x="610" y="217"/>
                  </a:lnTo>
                  <a:lnTo>
                    <a:pt x="611" y="217"/>
                  </a:lnTo>
                  <a:lnTo>
                    <a:pt x="611" y="219"/>
                  </a:lnTo>
                  <a:lnTo>
                    <a:pt x="612" y="219"/>
                  </a:lnTo>
                  <a:lnTo>
                    <a:pt x="612" y="217"/>
                  </a:lnTo>
                  <a:lnTo>
                    <a:pt x="613" y="217"/>
                  </a:lnTo>
                  <a:lnTo>
                    <a:pt x="613" y="219"/>
                  </a:lnTo>
                  <a:lnTo>
                    <a:pt x="615" y="219"/>
                  </a:lnTo>
                  <a:lnTo>
                    <a:pt x="615" y="219"/>
                  </a:lnTo>
                  <a:lnTo>
                    <a:pt x="616" y="219"/>
                  </a:lnTo>
                  <a:lnTo>
                    <a:pt x="616" y="220"/>
                  </a:lnTo>
                  <a:lnTo>
                    <a:pt x="617" y="220"/>
                  </a:lnTo>
                  <a:lnTo>
                    <a:pt x="617" y="219"/>
                  </a:lnTo>
                  <a:lnTo>
                    <a:pt x="619" y="219"/>
                  </a:lnTo>
                  <a:lnTo>
                    <a:pt x="619" y="220"/>
                  </a:lnTo>
                  <a:lnTo>
                    <a:pt x="620" y="220"/>
                  </a:lnTo>
                  <a:lnTo>
                    <a:pt x="620" y="219"/>
                  </a:lnTo>
                  <a:lnTo>
                    <a:pt x="621" y="220"/>
                  </a:lnTo>
                  <a:lnTo>
                    <a:pt x="621" y="221"/>
                  </a:lnTo>
                  <a:lnTo>
                    <a:pt x="622" y="221"/>
                  </a:lnTo>
                  <a:lnTo>
                    <a:pt x="622" y="220"/>
                  </a:lnTo>
                  <a:lnTo>
                    <a:pt x="624" y="220"/>
                  </a:lnTo>
                  <a:lnTo>
                    <a:pt x="624" y="222"/>
                  </a:lnTo>
                  <a:lnTo>
                    <a:pt x="625" y="222"/>
                  </a:lnTo>
                  <a:lnTo>
                    <a:pt x="625" y="222"/>
                  </a:lnTo>
                  <a:lnTo>
                    <a:pt x="626" y="222"/>
                  </a:lnTo>
                  <a:lnTo>
                    <a:pt x="626" y="224"/>
                  </a:lnTo>
                  <a:lnTo>
                    <a:pt x="627" y="224"/>
                  </a:lnTo>
                  <a:lnTo>
                    <a:pt x="627" y="225"/>
                  </a:lnTo>
                  <a:lnTo>
                    <a:pt x="629" y="225"/>
                  </a:lnTo>
                  <a:lnTo>
                    <a:pt x="629" y="224"/>
                  </a:lnTo>
                  <a:lnTo>
                    <a:pt x="630" y="224"/>
                  </a:lnTo>
                  <a:lnTo>
                    <a:pt x="630" y="225"/>
                  </a:lnTo>
                  <a:lnTo>
                    <a:pt x="631" y="225"/>
                  </a:lnTo>
                  <a:lnTo>
                    <a:pt x="631" y="224"/>
                  </a:lnTo>
                  <a:lnTo>
                    <a:pt x="633" y="224"/>
                  </a:lnTo>
                  <a:lnTo>
                    <a:pt x="633" y="224"/>
                  </a:lnTo>
                  <a:lnTo>
                    <a:pt x="634" y="224"/>
                  </a:lnTo>
                  <a:lnTo>
                    <a:pt x="634" y="222"/>
                  </a:lnTo>
                  <a:lnTo>
                    <a:pt x="635" y="222"/>
                  </a:lnTo>
                  <a:lnTo>
                    <a:pt x="635" y="221"/>
                  </a:lnTo>
                  <a:lnTo>
                    <a:pt x="636" y="221"/>
                  </a:lnTo>
                  <a:lnTo>
                    <a:pt x="636" y="220"/>
                  </a:lnTo>
                  <a:lnTo>
                    <a:pt x="638" y="220"/>
                  </a:lnTo>
                  <a:lnTo>
                    <a:pt x="638" y="221"/>
                  </a:lnTo>
                  <a:lnTo>
                    <a:pt x="639" y="221"/>
                  </a:lnTo>
                  <a:lnTo>
                    <a:pt x="639" y="220"/>
                  </a:lnTo>
                  <a:lnTo>
                    <a:pt x="640" y="221"/>
                  </a:lnTo>
                  <a:lnTo>
                    <a:pt x="640" y="219"/>
                  </a:lnTo>
                  <a:lnTo>
                    <a:pt x="642" y="219"/>
                  </a:lnTo>
                  <a:lnTo>
                    <a:pt x="642" y="219"/>
                  </a:lnTo>
                  <a:lnTo>
                    <a:pt x="643" y="219"/>
                  </a:lnTo>
                  <a:lnTo>
                    <a:pt x="643" y="220"/>
                  </a:lnTo>
                  <a:lnTo>
                    <a:pt x="644" y="219"/>
                  </a:lnTo>
                  <a:lnTo>
                    <a:pt x="644" y="219"/>
                  </a:lnTo>
                  <a:lnTo>
                    <a:pt x="645" y="219"/>
                  </a:lnTo>
                  <a:lnTo>
                    <a:pt x="645" y="217"/>
                  </a:lnTo>
                  <a:lnTo>
                    <a:pt x="647" y="217"/>
                  </a:lnTo>
                  <a:lnTo>
                    <a:pt x="647" y="217"/>
                  </a:lnTo>
                  <a:lnTo>
                    <a:pt x="648" y="217"/>
                  </a:lnTo>
                  <a:lnTo>
                    <a:pt x="648" y="217"/>
                  </a:lnTo>
                  <a:lnTo>
                    <a:pt x="649" y="217"/>
                  </a:lnTo>
                  <a:lnTo>
                    <a:pt x="649" y="216"/>
                  </a:lnTo>
                  <a:lnTo>
                    <a:pt x="651" y="216"/>
                  </a:lnTo>
                  <a:lnTo>
                    <a:pt x="651" y="217"/>
                  </a:lnTo>
                  <a:lnTo>
                    <a:pt x="652" y="217"/>
                  </a:lnTo>
                  <a:lnTo>
                    <a:pt x="652" y="216"/>
                  </a:lnTo>
                  <a:lnTo>
                    <a:pt x="653" y="216"/>
                  </a:lnTo>
                  <a:lnTo>
                    <a:pt x="653" y="216"/>
                  </a:lnTo>
                  <a:lnTo>
                    <a:pt x="654" y="216"/>
                  </a:lnTo>
                  <a:lnTo>
                    <a:pt x="654" y="215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9"/>
            <p:cNvSpPr>
              <a:spLocks/>
            </p:cNvSpPr>
            <p:nvPr/>
          </p:nvSpPr>
          <p:spPr bwMode="auto">
            <a:xfrm>
              <a:off x="5289843" y="1441718"/>
              <a:ext cx="653757" cy="773183"/>
            </a:xfrm>
            <a:custGeom>
              <a:avLst/>
              <a:gdLst/>
              <a:ahLst/>
              <a:cxnLst>
                <a:cxn ang="0">
                  <a:pos x="9" y="4"/>
                </a:cxn>
                <a:cxn ang="0">
                  <a:pos x="18" y="11"/>
                </a:cxn>
                <a:cxn ang="0">
                  <a:pos x="28" y="65"/>
                </a:cxn>
                <a:cxn ang="0">
                  <a:pos x="37" y="113"/>
                </a:cxn>
                <a:cxn ang="0">
                  <a:pos x="47" y="149"/>
                </a:cxn>
                <a:cxn ang="0">
                  <a:pos x="56" y="181"/>
                </a:cxn>
                <a:cxn ang="0">
                  <a:pos x="66" y="203"/>
                </a:cxn>
                <a:cxn ang="0">
                  <a:pos x="75" y="226"/>
                </a:cxn>
                <a:cxn ang="0">
                  <a:pos x="85" y="242"/>
                </a:cxn>
                <a:cxn ang="0">
                  <a:pos x="94" y="256"/>
                </a:cxn>
                <a:cxn ang="0">
                  <a:pos x="105" y="269"/>
                </a:cxn>
                <a:cxn ang="0">
                  <a:pos x="114" y="279"/>
                </a:cxn>
                <a:cxn ang="0">
                  <a:pos x="124" y="288"/>
                </a:cxn>
                <a:cxn ang="0">
                  <a:pos x="133" y="297"/>
                </a:cxn>
                <a:cxn ang="0">
                  <a:pos x="143" y="303"/>
                </a:cxn>
                <a:cxn ang="0">
                  <a:pos x="152" y="311"/>
                </a:cxn>
                <a:cxn ang="0">
                  <a:pos x="162" y="317"/>
                </a:cxn>
                <a:cxn ang="0">
                  <a:pos x="171" y="323"/>
                </a:cxn>
                <a:cxn ang="0">
                  <a:pos x="181" y="328"/>
                </a:cxn>
                <a:cxn ang="0">
                  <a:pos x="190" y="332"/>
                </a:cxn>
                <a:cxn ang="0">
                  <a:pos x="201" y="337"/>
                </a:cxn>
                <a:cxn ang="0">
                  <a:pos x="210" y="341"/>
                </a:cxn>
                <a:cxn ang="0">
                  <a:pos x="220" y="343"/>
                </a:cxn>
                <a:cxn ang="0">
                  <a:pos x="229" y="348"/>
                </a:cxn>
                <a:cxn ang="0">
                  <a:pos x="239" y="351"/>
                </a:cxn>
                <a:cxn ang="0">
                  <a:pos x="248" y="352"/>
                </a:cxn>
                <a:cxn ang="0">
                  <a:pos x="258" y="353"/>
                </a:cxn>
                <a:cxn ang="0">
                  <a:pos x="267" y="355"/>
                </a:cxn>
                <a:cxn ang="0">
                  <a:pos x="277" y="356"/>
                </a:cxn>
                <a:cxn ang="0">
                  <a:pos x="286" y="355"/>
                </a:cxn>
                <a:cxn ang="0">
                  <a:pos x="297" y="356"/>
                </a:cxn>
                <a:cxn ang="0">
                  <a:pos x="305" y="359"/>
                </a:cxn>
                <a:cxn ang="0">
                  <a:pos x="316" y="359"/>
                </a:cxn>
                <a:cxn ang="0">
                  <a:pos x="325" y="360"/>
                </a:cxn>
                <a:cxn ang="0">
                  <a:pos x="335" y="361"/>
                </a:cxn>
                <a:cxn ang="0">
                  <a:pos x="344" y="364"/>
                </a:cxn>
                <a:cxn ang="0">
                  <a:pos x="354" y="364"/>
                </a:cxn>
                <a:cxn ang="0">
                  <a:pos x="363" y="365"/>
                </a:cxn>
                <a:cxn ang="0">
                  <a:pos x="373" y="367"/>
                </a:cxn>
                <a:cxn ang="0">
                  <a:pos x="382" y="367"/>
                </a:cxn>
                <a:cxn ang="0">
                  <a:pos x="392" y="370"/>
                </a:cxn>
                <a:cxn ang="0">
                  <a:pos x="401" y="369"/>
                </a:cxn>
                <a:cxn ang="0">
                  <a:pos x="412" y="371"/>
                </a:cxn>
                <a:cxn ang="0">
                  <a:pos x="421" y="373"/>
                </a:cxn>
                <a:cxn ang="0">
                  <a:pos x="431" y="373"/>
                </a:cxn>
                <a:cxn ang="0">
                  <a:pos x="440" y="374"/>
                </a:cxn>
                <a:cxn ang="0">
                  <a:pos x="450" y="374"/>
                </a:cxn>
                <a:cxn ang="0">
                  <a:pos x="459" y="378"/>
                </a:cxn>
                <a:cxn ang="0">
                  <a:pos x="469" y="376"/>
                </a:cxn>
                <a:cxn ang="0">
                  <a:pos x="478" y="376"/>
                </a:cxn>
                <a:cxn ang="0">
                  <a:pos x="488" y="376"/>
                </a:cxn>
                <a:cxn ang="0">
                  <a:pos x="497" y="376"/>
                </a:cxn>
                <a:cxn ang="0">
                  <a:pos x="508" y="375"/>
                </a:cxn>
                <a:cxn ang="0">
                  <a:pos x="517" y="374"/>
                </a:cxn>
                <a:cxn ang="0">
                  <a:pos x="527" y="375"/>
                </a:cxn>
                <a:cxn ang="0">
                  <a:pos x="536" y="375"/>
                </a:cxn>
                <a:cxn ang="0">
                  <a:pos x="546" y="375"/>
                </a:cxn>
                <a:cxn ang="0">
                  <a:pos x="555" y="375"/>
                </a:cxn>
                <a:cxn ang="0">
                  <a:pos x="565" y="376"/>
                </a:cxn>
                <a:cxn ang="0">
                  <a:pos x="574" y="378"/>
                </a:cxn>
                <a:cxn ang="0">
                  <a:pos x="584" y="378"/>
                </a:cxn>
                <a:cxn ang="0">
                  <a:pos x="593" y="378"/>
                </a:cxn>
              </a:cxnLst>
              <a:rect l="0" t="0" r="r" b="b"/>
              <a:pathLst>
                <a:path w="600" h="379">
                  <a:moveTo>
                    <a:pt x="0" y="2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9" y="4"/>
                  </a:lnTo>
                  <a:lnTo>
                    <a:pt x="9" y="3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3"/>
                  </a:lnTo>
                  <a:lnTo>
                    <a:pt x="15" y="3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6" y="0"/>
                  </a:lnTo>
                  <a:lnTo>
                    <a:pt x="18" y="3"/>
                  </a:lnTo>
                  <a:lnTo>
                    <a:pt x="18" y="11"/>
                  </a:lnTo>
                  <a:lnTo>
                    <a:pt x="19" y="12"/>
                  </a:lnTo>
                  <a:lnTo>
                    <a:pt x="19" y="18"/>
                  </a:lnTo>
                  <a:lnTo>
                    <a:pt x="20" y="20"/>
                  </a:lnTo>
                  <a:lnTo>
                    <a:pt x="20" y="27"/>
                  </a:lnTo>
                  <a:lnTo>
                    <a:pt x="21" y="29"/>
                  </a:lnTo>
                  <a:lnTo>
                    <a:pt x="21" y="35"/>
                  </a:lnTo>
                  <a:lnTo>
                    <a:pt x="23" y="35"/>
                  </a:lnTo>
                  <a:lnTo>
                    <a:pt x="23" y="42"/>
                  </a:lnTo>
                  <a:lnTo>
                    <a:pt x="24" y="42"/>
                  </a:lnTo>
                  <a:lnTo>
                    <a:pt x="24" y="50"/>
                  </a:lnTo>
                  <a:lnTo>
                    <a:pt x="25" y="50"/>
                  </a:lnTo>
                  <a:lnTo>
                    <a:pt x="25" y="56"/>
                  </a:lnTo>
                  <a:lnTo>
                    <a:pt x="27" y="57"/>
                  </a:lnTo>
                  <a:lnTo>
                    <a:pt x="27" y="63"/>
                  </a:lnTo>
                  <a:lnTo>
                    <a:pt x="28" y="65"/>
                  </a:lnTo>
                  <a:lnTo>
                    <a:pt x="28" y="71"/>
                  </a:lnTo>
                  <a:lnTo>
                    <a:pt x="29" y="72"/>
                  </a:lnTo>
                  <a:lnTo>
                    <a:pt x="29" y="76"/>
                  </a:lnTo>
                  <a:lnTo>
                    <a:pt x="30" y="77"/>
                  </a:lnTo>
                  <a:lnTo>
                    <a:pt x="30" y="84"/>
                  </a:lnTo>
                  <a:lnTo>
                    <a:pt x="32" y="85"/>
                  </a:lnTo>
                  <a:lnTo>
                    <a:pt x="32" y="90"/>
                  </a:lnTo>
                  <a:lnTo>
                    <a:pt x="33" y="90"/>
                  </a:lnTo>
                  <a:lnTo>
                    <a:pt x="33" y="95"/>
                  </a:lnTo>
                  <a:lnTo>
                    <a:pt x="34" y="97"/>
                  </a:lnTo>
                  <a:lnTo>
                    <a:pt x="34" y="102"/>
                  </a:lnTo>
                  <a:lnTo>
                    <a:pt x="35" y="103"/>
                  </a:lnTo>
                  <a:lnTo>
                    <a:pt x="35" y="107"/>
                  </a:lnTo>
                  <a:lnTo>
                    <a:pt x="37" y="108"/>
                  </a:lnTo>
                  <a:lnTo>
                    <a:pt x="37" y="113"/>
                  </a:lnTo>
                  <a:lnTo>
                    <a:pt x="38" y="115"/>
                  </a:lnTo>
                  <a:lnTo>
                    <a:pt x="38" y="119"/>
                  </a:lnTo>
                  <a:lnTo>
                    <a:pt x="39" y="120"/>
                  </a:lnTo>
                  <a:lnTo>
                    <a:pt x="39" y="124"/>
                  </a:lnTo>
                  <a:lnTo>
                    <a:pt x="41" y="124"/>
                  </a:lnTo>
                  <a:lnTo>
                    <a:pt x="41" y="129"/>
                  </a:lnTo>
                  <a:lnTo>
                    <a:pt x="42" y="130"/>
                  </a:lnTo>
                  <a:lnTo>
                    <a:pt x="42" y="134"/>
                  </a:lnTo>
                  <a:lnTo>
                    <a:pt x="43" y="135"/>
                  </a:lnTo>
                  <a:lnTo>
                    <a:pt x="43" y="139"/>
                  </a:lnTo>
                  <a:lnTo>
                    <a:pt x="44" y="139"/>
                  </a:lnTo>
                  <a:lnTo>
                    <a:pt x="44" y="144"/>
                  </a:lnTo>
                  <a:lnTo>
                    <a:pt x="46" y="144"/>
                  </a:lnTo>
                  <a:lnTo>
                    <a:pt x="46" y="148"/>
                  </a:lnTo>
                  <a:lnTo>
                    <a:pt x="47" y="149"/>
                  </a:lnTo>
                  <a:lnTo>
                    <a:pt x="47" y="153"/>
                  </a:lnTo>
                  <a:lnTo>
                    <a:pt x="48" y="154"/>
                  </a:lnTo>
                  <a:lnTo>
                    <a:pt x="48" y="157"/>
                  </a:lnTo>
                  <a:lnTo>
                    <a:pt x="50" y="158"/>
                  </a:lnTo>
                  <a:lnTo>
                    <a:pt x="50" y="162"/>
                  </a:lnTo>
                  <a:lnTo>
                    <a:pt x="51" y="163"/>
                  </a:lnTo>
                  <a:lnTo>
                    <a:pt x="51" y="166"/>
                  </a:lnTo>
                  <a:lnTo>
                    <a:pt x="52" y="166"/>
                  </a:lnTo>
                  <a:lnTo>
                    <a:pt x="52" y="170"/>
                  </a:lnTo>
                  <a:lnTo>
                    <a:pt x="53" y="170"/>
                  </a:lnTo>
                  <a:lnTo>
                    <a:pt x="53" y="174"/>
                  </a:lnTo>
                  <a:lnTo>
                    <a:pt x="55" y="175"/>
                  </a:lnTo>
                  <a:lnTo>
                    <a:pt x="55" y="178"/>
                  </a:lnTo>
                  <a:lnTo>
                    <a:pt x="56" y="178"/>
                  </a:lnTo>
                  <a:lnTo>
                    <a:pt x="56" y="181"/>
                  </a:lnTo>
                  <a:lnTo>
                    <a:pt x="57" y="183"/>
                  </a:lnTo>
                  <a:lnTo>
                    <a:pt x="57" y="185"/>
                  </a:lnTo>
                  <a:lnTo>
                    <a:pt x="59" y="187"/>
                  </a:lnTo>
                  <a:lnTo>
                    <a:pt x="59" y="188"/>
                  </a:lnTo>
                  <a:lnTo>
                    <a:pt x="60" y="188"/>
                  </a:lnTo>
                  <a:lnTo>
                    <a:pt x="60" y="190"/>
                  </a:lnTo>
                  <a:lnTo>
                    <a:pt x="61" y="192"/>
                  </a:lnTo>
                  <a:lnTo>
                    <a:pt x="61" y="194"/>
                  </a:lnTo>
                  <a:lnTo>
                    <a:pt x="62" y="194"/>
                  </a:lnTo>
                  <a:lnTo>
                    <a:pt x="62" y="197"/>
                  </a:lnTo>
                  <a:lnTo>
                    <a:pt x="64" y="197"/>
                  </a:lnTo>
                  <a:lnTo>
                    <a:pt x="64" y="199"/>
                  </a:lnTo>
                  <a:lnTo>
                    <a:pt x="65" y="201"/>
                  </a:lnTo>
                  <a:lnTo>
                    <a:pt x="65" y="203"/>
                  </a:lnTo>
                  <a:lnTo>
                    <a:pt x="66" y="203"/>
                  </a:lnTo>
                  <a:lnTo>
                    <a:pt x="66" y="206"/>
                  </a:lnTo>
                  <a:lnTo>
                    <a:pt x="67" y="206"/>
                  </a:lnTo>
                  <a:lnTo>
                    <a:pt x="67" y="208"/>
                  </a:lnTo>
                  <a:lnTo>
                    <a:pt x="69" y="210"/>
                  </a:lnTo>
                  <a:lnTo>
                    <a:pt x="69" y="212"/>
                  </a:lnTo>
                  <a:lnTo>
                    <a:pt x="70" y="212"/>
                  </a:lnTo>
                  <a:lnTo>
                    <a:pt x="70" y="215"/>
                  </a:lnTo>
                  <a:lnTo>
                    <a:pt x="71" y="215"/>
                  </a:lnTo>
                  <a:lnTo>
                    <a:pt x="71" y="219"/>
                  </a:lnTo>
                  <a:lnTo>
                    <a:pt x="73" y="219"/>
                  </a:lnTo>
                  <a:lnTo>
                    <a:pt x="73" y="220"/>
                  </a:lnTo>
                  <a:lnTo>
                    <a:pt x="74" y="220"/>
                  </a:lnTo>
                  <a:lnTo>
                    <a:pt x="74" y="224"/>
                  </a:lnTo>
                  <a:lnTo>
                    <a:pt x="75" y="224"/>
                  </a:lnTo>
                  <a:lnTo>
                    <a:pt x="75" y="226"/>
                  </a:lnTo>
                  <a:lnTo>
                    <a:pt x="76" y="226"/>
                  </a:lnTo>
                  <a:lnTo>
                    <a:pt x="76" y="228"/>
                  </a:lnTo>
                  <a:lnTo>
                    <a:pt x="78" y="228"/>
                  </a:lnTo>
                  <a:lnTo>
                    <a:pt x="78" y="230"/>
                  </a:lnTo>
                  <a:lnTo>
                    <a:pt x="79" y="230"/>
                  </a:lnTo>
                  <a:lnTo>
                    <a:pt x="79" y="233"/>
                  </a:lnTo>
                  <a:lnTo>
                    <a:pt x="80" y="234"/>
                  </a:lnTo>
                  <a:lnTo>
                    <a:pt x="80" y="235"/>
                  </a:lnTo>
                  <a:lnTo>
                    <a:pt x="82" y="235"/>
                  </a:lnTo>
                  <a:lnTo>
                    <a:pt x="82" y="238"/>
                  </a:lnTo>
                  <a:lnTo>
                    <a:pt x="83" y="238"/>
                  </a:lnTo>
                  <a:lnTo>
                    <a:pt x="83" y="239"/>
                  </a:lnTo>
                  <a:lnTo>
                    <a:pt x="84" y="239"/>
                  </a:lnTo>
                  <a:lnTo>
                    <a:pt x="84" y="240"/>
                  </a:lnTo>
                  <a:lnTo>
                    <a:pt x="85" y="242"/>
                  </a:lnTo>
                  <a:lnTo>
                    <a:pt x="85" y="243"/>
                  </a:lnTo>
                  <a:lnTo>
                    <a:pt x="87" y="243"/>
                  </a:lnTo>
                  <a:lnTo>
                    <a:pt x="87" y="246"/>
                  </a:lnTo>
                  <a:lnTo>
                    <a:pt x="88" y="246"/>
                  </a:lnTo>
                  <a:lnTo>
                    <a:pt x="88" y="247"/>
                  </a:lnTo>
                  <a:lnTo>
                    <a:pt x="89" y="247"/>
                  </a:lnTo>
                  <a:lnTo>
                    <a:pt x="89" y="249"/>
                  </a:lnTo>
                  <a:lnTo>
                    <a:pt x="91" y="249"/>
                  </a:lnTo>
                  <a:lnTo>
                    <a:pt x="91" y="251"/>
                  </a:lnTo>
                  <a:lnTo>
                    <a:pt x="92" y="251"/>
                  </a:lnTo>
                  <a:lnTo>
                    <a:pt x="92" y="253"/>
                  </a:lnTo>
                  <a:lnTo>
                    <a:pt x="93" y="253"/>
                  </a:lnTo>
                  <a:lnTo>
                    <a:pt x="93" y="255"/>
                  </a:lnTo>
                  <a:lnTo>
                    <a:pt x="94" y="255"/>
                  </a:lnTo>
                  <a:lnTo>
                    <a:pt x="94" y="256"/>
                  </a:lnTo>
                  <a:lnTo>
                    <a:pt x="96" y="256"/>
                  </a:lnTo>
                  <a:lnTo>
                    <a:pt x="96" y="258"/>
                  </a:lnTo>
                  <a:lnTo>
                    <a:pt x="97" y="258"/>
                  </a:lnTo>
                  <a:lnTo>
                    <a:pt x="97" y="260"/>
                  </a:lnTo>
                  <a:lnTo>
                    <a:pt x="98" y="260"/>
                  </a:lnTo>
                  <a:lnTo>
                    <a:pt x="98" y="261"/>
                  </a:lnTo>
                  <a:lnTo>
                    <a:pt x="99" y="262"/>
                  </a:lnTo>
                  <a:lnTo>
                    <a:pt x="99" y="264"/>
                  </a:lnTo>
                  <a:lnTo>
                    <a:pt x="101" y="264"/>
                  </a:lnTo>
                  <a:lnTo>
                    <a:pt x="101" y="265"/>
                  </a:lnTo>
                  <a:lnTo>
                    <a:pt x="102" y="266"/>
                  </a:lnTo>
                  <a:lnTo>
                    <a:pt x="102" y="266"/>
                  </a:lnTo>
                  <a:lnTo>
                    <a:pt x="103" y="266"/>
                  </a:lnTo>
                  <a:lnTo>
                    <a:pt x="103" y="269"/>
                  </a:lnTo>
                  <a:lnTo>
                    <a:pt x="105" y="269"/>
                  </a:lnTo>
                  <a:lnTo>
                    <a:pt x="105" y="270"/>
                  </a:lnTo>
                  <a:lnTo>
                    <a:pt x="106" y="270"/>
                  </a:lnTo>
                  <a:lnTo>
                    <a:pt x="106" y="271"/>
                  </a:lnTo>
                  <a:lnTo>
                    <a:pt x="107" y="271"/>
                  </a:lnTo>
                  <a:lnTo>
                    <a:pt x="107" y="273"/>
                  </a:lnTo>
                  <a:lnTo>
                    <a:pt x="108" y="273"/>
                  </a:lnTo>
                  <a:lnTo>
                    <a:pt x="108" y="274"/>
                  </a:lnTo>
                  <a:lnTo>
                    <a:pt x="110" y="275"/>
                  </a:lnTo>
                  <a:lnTo>
                    <a:pt x="110" y="275"/>
                  </a:lnTo>
                  <a:lnTo>
                    <a:pt x="111" y="275"/>
                  </a:lnTo>
                  <a:lnTo>
                    <a:pt x="111" y="276"/>
                  </a:lnTo>
                  <a:lnTo>
                    <a:pt x="112" y="276"/>
                  </a:lnTo>
                  <a:lnTo>
                    <a:pt x="112" y="278"/>
                  </a:lnTo>
                  <a:lnTo>
                    <a:pt x="114" y="278"/>
                  </a:lnTo>
                  <a:lnTo>
                    <a:pt x="114" y="279"/>
                  </a:lnTo>
                  <a:lnTo>
                    <a:pt x="115" y="279"/>
                  </a:lnTo>
                  <a:lnTo>
                    <a:pt x="115" y="280"/>
                  </a:lnTo>
                  <a:lnTo>
                    <a:pt x="116" y="280"/>
                  </a:lnTo>
                  <a:lnTo>
                    <a:pt x="116" y="282"/>
                  </a:lnTo>
                  <a:lnTo>
                    <a:pt x="117" y="282"/>
                  </a:lnTo>
                  <a:lnTo>
                    <a:pt x="117" y="283"/>
                  </a:lnTo>
                  <a:lnTo>
                    <a:pt x="119" y="283"/>
                  </a:lnTo>
                  <a:lnTo>
                    <a:pt x="119" y="284"/>
                  </a:lnTo>
                  <a:lnTo>
                    <a:pt x="120" y="284"/>
                  </a:lnTo>
                  <a:lnTo>
                    <a:pt x="120" y="285"/>
                  </a:lnTo>
                  <a:lnTo>
                    <a:pt x="121" y="285"/>
                  </a:lnTo>
                  <a:lnTo>
                    <a:pt x="121" y="287"/>
                  </a:lnTo>
                  <a:lnTo>
                    <a:pt x="122" y="287"/>
                  </a:lnTo>
                  <a:lnTo>
                    <a:pt x="122" y="288"/>
                  </a:lnTo>
                  <a:lnTo>
                    <a:pt x="124" y="288"/>
                  </a:lnTo>
                  <a:lnTo>
                    <a:pt x="124" y="288"/>
                  </a:lnTo>
                  <a:lnTo>
                    <a:pt x="125" y="288"/>
                  </a:lnTo>
                  <a:lnTo>
                    <a:pt x="125" y="289"/>
                  </a:lnTo>
                  <a:lnTo>
                    <a:pt x="126" y="290"/>
                  </a:lnTo>
                  <a:lnTo>
                    <a:pt x="126" y="290"/>
                  </a:lnTo>
                  <a:lnTo>
                    <a:pt x="128" y="290"/>
                  </a:lnTo>
                  <a:lnTo>
                    <a:pt x="128" y="292"/>
                  </a:lnTo>
                  <a:lnTo>
                    <a:pt x="129" y="292"/>
                  </a:lnTo>
                  <a:lnTo>
                    <a:pt x="129" y="293"/>
                  </a:lnTo>
                  <a:lnTo>
                    <a:pt x="130" y="293"/>
                  </a:lnTo>
                  <a:lnTo>
                    <a:pt x="130" y="293"/>
                  </a:lnTo>
                  <a:lnTo>
                    <a:pt x="131" y="294"/>
                  </a:lnTo>
                  <a:lnTo>
                    <a:pt x="131" y="296"/>
                  </a:lnTo>
                  <a:lnTo>
                    <a:pt x="133" y="296"/>
                  </a:lnTo>
                  <a:lnTo>
                    <a:pt x="133" y="297"/>
                  </a:lnTo>
                  <a:lnTo>
                    <a:pt x="134" y="297"/>
                  </a:lnTo>
                  <a:lnTo>
                    <a:pt x="134" y="298"/>
                  </a:lnTo>
                  <a:lnTo>
                    <a:pt x="135" y="298"/>
                  </a:lnTo>
                  <a:lnTo>
                    <a:pt x="135" y="297"/>
                  </a:lnTo>
                  <a:lnTo>
                    <a:pt x="137" y="298"/>
                  </a:lnTo>
                  <a:lnTo>
                    <a:pt x="137" y="299"/>
                  </a:lnTo>
                  <a:lnTo>
                    <a:pt x="138" y="299"/>
                  </a:lnTo>
                  <a:lnTo>
                    <a:pt x="138" y="301"/>
                  </a:lnTo>
                  <a:lnTo>
                    <a:pt x="139" y="301"/>
                  </a:lnTo>
                  <a:lnTo>
                    <a:pt x="139" y="302"/>
                  </a:lnTo>
                  <a:lnTo>
                    <a:pt x="140" y="302"/>
                  </a:lnTo>
                  <a:lnTo>
                    <a:pt x="140" y="303"/>
                  </a:lnTo>
                  <a:lnTo>
                    <a:pt x="142" y="303"/>
                  </a:lnTo>
                  <a:lnTo>
                    <a:pt x="142" y="303"/>
                  </a:lnTo>
                  <a:lnTo>
                    <a:pt x="143" y="303"/>
                  </a:lnTo>
                  <a:lnTo>
                    <a:pt x="143" y="305"/>
                  </a:lnTo>
                  <a:lnTo>
                    <a:pt x="144" y="306"/>
                  </a:lnTo>
                  <a:lnTo>
                    <a:pt x="144" y="303"/>
                  </a:lnTo>
                  <a:lnTo>
                    <a:pt x="146" y="306"/>
                  </a:lnTo>
                  <a:lnTo>
                    <a:pt x="146" y="306"/>
                  </a:lnTo>
                  <a:lnTo>
                    <a:pt x="147" y="307"/>
                  </a:lnTo>
                  <a:lnTo>
                    <a:pt x="147" y="308"/>
                  </a:lnTo>
                  <a:lnTo>
                    <a:pt x="148" y="308"/>
                  </a:lnTo>
                  <a:lnTo>
                    <a:pt x="148" y="308"/>
                  </a:lnTo>
                  <a:lnTo>
                    <a:pt x="149" y="308"/>
                  </a:lnTo>
                  <a:lnTo>
                    <a:pt x="149" y="310"/>
                  </a:lnTo>
                  <a:lnTo>
                    <a:pt x="151" y="311"/>
                  </a:lnTo>
                  <a:lnTo>
                    <a:pt x="151" y="308"/>
                  </a:lnTo>
                  <a:lnTo>
                    <a:pt x="152" y="310"/>
                  </a:lnTo>
                  <a:lnTo>
                    <a:pt x="152" y="311"/>
                  </a:lnTo>
                  <a:lnTo>
                    <a:pt x="153" y="311"/>
                  </a:lnTo>
                  <a:lnTo>
                    <a:pt x="153" y="312"/>
                  </a:lnTo>
                  <a:lnTo>
                    <a:pt x="154" y="312"/>
                  </a:lnTo>
                  <a:lnTo>
                    <a:pt x="154" y="312"/>
                  </a:lnTo>
                  <a:lnTo>
                    <a:pt x="156" y="312"/>
                  </a:lnTo>
                  <a:lnTo>
                    <a:pt x="156" y="315"/>
                  </a:lnTo>
                  <a:lnTo>
                    <a:pt x="157" y="315"/>
                  </a:lnTo>
                  <a:lnTo>
                    <a:pt x="157" y="315"/>
                  </a:lnTo>
                  <a:lnTo>
                    <a:pt x="158" y="315"/>
                  </a:lnTo>
                  <a:lnTo>
                    <a:pt x="158" y="316"/>
                  </a:lnTo>
                  <a:lnTo>
                    <a:pt x="160" y="316"/>
                  </a:lnTo>
                  <a:lnTo>
                    <a:pt x="160" y="317"/>
                  </a:lnTo>
                  <a:lnTo>
                    <a:pt x="161" y="317"/>
                  </a:lnTo>
                  <a:lnTo>
                    <a:pt x="161" y="317"/>
                  </a:lnTo>
                  <a:lnTo>
                    <a:pt x="162" y="317"/>
                  </a:lnTo>
                  <a:lnTo>
                    <a:pt x="162" y="319"/>
                  </a:lnTo>
                  <a:lnTo>
                    <a:pt x="163" y="319"/>
                  </a:lnTo>
                  <a:lnTo>
                    <a:pt x="163" y="320"/>
                  </a:lnTo>
                  <a:lnTo>
                    <a:pt x="165" y="320"/>
                  </a:lnTo>
                  <a:lnTo>
                    <a:pt x="165" y="319"/>
                  </a:lnTo>
                  <a:lnTo>
                    <a:pt x="166" y="319"/>
                  </a:lnTo>
                  <a:lnTo>
                    <a:pt x="166" y="321"/>
                  </a:lnTo>
                  <a:lnTo>
                    <a:pt x="167" y="321"/>
                  </a:lnTo>
                  <a:lnTo>
                    <a:pt x="167" y="321"/>
                  </a:lnTo>
                  <a:lnTo>
                    <a:pt x="169" y="321"/>
                  </a:lnTo>
                  <a:lnTo>
                    <a:pt x="169" y="323"/>
                  </a:lnTo>
                  <a:lnTo>
                    <a:pt x="170" y="323"/>
                  </a:lnTo>
                  <a:lnTo>
                    <a:pt x="170" y="321"/>
                  </a:lnTo>
                  <a:lnTo>
                    <a:pt x="171" y="323"/>
                  </a:lnTo>
                  <a:lnTo>
                    <a:pt x="171" y="323"/>
                  </a:lnTo>
                  <a:lnTo>
                    <a:pt x="172" y="324"/>
                  </a:lnTo>
                  <a:lnTo>
                    <a:pt x="172" y="324"/>
                  </a:lnTo>
                  <a:lnTo>
                    <a:pt x="174" y="324"/>
                  </a:lnTo>
                  <a:lnTo>
                    <a:pt x="174" y="325"/>
                  </a:lnTo>
                  <a:lnTo>
                    <a:pt x="175" y="325"/>
                  </a:lnTo>
                  <a:lnTo>
                    <a:pt x="175" y="325"/>
                  </a:lnTo>
                  <a:lnTo>
                    <a:pt x="176" y="325"/>
                  </a:lnTo>
                  <a:lnTo>
                    <a:pt x="176" y="326"/>
                  </a:lnTo>
                  <a:lnTo>
                    <a:pt x="178" y="326"/>
                  </a:lnTo>
                  <a:lnTo>
                    <a:pt x="178" y="326"/>
                  </a:lnTo>
                  <a:lnTo>
                    <a:pt x="179" y="326"/>
                  </a:lnTo>
                  <a:lnTo>
                    <a:pt x="179" y="326"/>
                  </a:lnTo>
                  <a:lnTo>
                    <a:pt x="180" y="326"/>
                  </a:lnTo>
                  <a:lnTo>
                    <a:pt x="180" y="328"/>
                  </a:lnTo>
                  <a:lnTo>
                    <a:pt x="181" y="328"/>
                  </a:lnTo>
                  <a:lnTo>
                    <a:pt x="181" y="328"/>
                  </a:lnTo>
                  <a:lnTo>
                    <a:pt x="183" y="329"/>
                  </a:lnTo>
                  <a:lnTo>
                    <a:pt x="183" y="329"/>
                  </a:lnTo>
                  <a:lnTo>
                    <a:pt x="184" y="329"/>
                  </a:lnTo>
                  <a:lnTo>
                    <a:pt x="184" y="329"/>
                  </a:lnTo>
                  <a:lnTo>
                    <a:pt x="185" y="329"/>
                  </a:lnTo>
                  <a:lnTo>
                    <a:pt x="185" y="330"/>
                  </a:lnTo>
                  <a:lnTo>
                    <a:pt x="186" y="330"/>
                  </a:lnTo>
                  <a:lnTo>
                    <a:pt x="186" y="332"/>
                  </a:lnTo>
                  <a:lnTo>
                    <a:pt x="188" y="332"/>
                  </a:lnTo>
                  <a:lnTo>
                    <a:pt x="188" y="330"/>
                  </a:lnTo>
                  <a:lnTo>
                    <a:pt x="189" y="332"/>
                  </a:lnTo>
                  <a:lnTo>
                    <a:pt x="189" y="332"/>
                  </a:lnTo>
                  <a:lnTo>
                    <a:pt x="190" y="332"/>
                  </a:lnTo>
                  <a:lnTo>
                    <a:pt x="190" y="332"/>
                  </a:lnTo>
                  <a:lnTo>
                    <a:pt x="192" y="333"/>
                  </a:lnTo>
                  <a:lnTo>
                    <a:pt x="192" y="333"/>
                  </a:lnTo>
                  <a:lnTo>
                    <a:pt x="193" y="333"/>
                  </a:lnTo>
                  <a:lnTo>
                    <a:pt x="193" y="333"/>
                  </a:lnTo>
                  <a:lnTo>
                    <a:pt x="194" y="333"/>
                  </a:lnTo>
                  <a:lnTo>
                    <a:pt x="194" y="334"/>
                  </a:lnTo>
                  <a:lnTo>
                    <a:pt x="195" y="334"/>
                  </a:lnTo>
                  <a:lnTo>
                    <a:pt x="195" y="333"/>
                  </a:lnTo>
                  <a:lnTo>
                    <a:pt x="197" y="334"/>
                  </a:lnTo>
                  <a:lnTo>
                    <a:pt x="197" y="335"/>
                  </a:lnTo>
                  <a:lnTo>
                    <a:pt x="198" y="335"/>
                  </a:lnTo>
                  <a:lnTo>
                    <a:pt x="198" y="335"/>
                  </a:lnTo>
                  <a:lnTo>
                    <a:pt x="199" y="337"/>
                  </a:lnTo>
                  <a:lnTo>
                    <a:pt x="199" y="334"/>
                  </a:lnTo>
                  <a:lnTo>
                    <a:pt x="201" y="337"/>
                  </a:lnTo>
                  <a:lnTo>
                    <a:pt x="201" y="337"/>
                  </a:lnTo>
                  <a:lnTo>
                    <a:pt x="202" y="337"/>
                  </a:lnTo>
                  <a:lnTo>
                    <a:pt x="202" y="337"/>
                  </a:lnTo>
                  <a:lnTo>
                    <a:pt x="203" y="337"/>
                  </a:lnTo>
                  <a:lnTo>
                    <a:pt x="203" y="338"/>
                  </a:lnTo>
                  <a:lnTo>
                    <a:pt x="204" y="338"/>
                  </a:lnTo>
                  <a:lnTo>
                    <a:pt x="204" y="337"/>
                  </a:lnTo>
                  <a:lnTo>
                    <a:pt x="206" y="338"/>
                  </a:lnTo>
                  <a:lnTo>
                    <a:pt x="206" y="339"/>
                  </a:lnTo>
                  <a:lnTo>
                    <a:pt x="207" y="339"/>
                  </a:lnTo>
                  <a:lnTo>
                    <a:pt x="207" y="338"/>
                  </a:lnTo>
                  <a:lnTo>
                    <a:pt x="208" y="339"/>
                  </a:lnTo>
                  <a:lnTo>
                    <a:pt x="208" y="339"/>
                  </a:lnTo>
                  <a:lnTo>
                    <a:pt x="210" y="339"/>
                  </a:lnTo>
                  <a:lnTo>
                    <a:pt x="210" y="341"/>
                  </a:lnTo>
                  <a:lnTo>
                    <a:pt x="211" y="341"/>
                  </a:lnTo>
                  <a:lnTo>
                    <a:pt x="211" y="339"/>
                  </a:lnTo>
                  <a:lnTo>
                    <a:pt x="212" y="341"/>
                  </a:lnTo>
                  <a:lnTo>
                    <a:pt x="212" y="342"/>
                  </a:lnTo>
                  <a:lnTo>
                    <a:pt x="213" y="342"/>
                  </a:lnTo>
                  <a:lnTo>
                    <a:pt x="213" y="343"/>
                  </a:lnTo>
                  <a:lnTo>
                    <a:pt x="215" y="343"/>
                  </a:lnTo>
                  <a:lnTo>
                    <a:pt x="215" y="343"/>
                  </a:lnTo>
                  <a:lnTo>
                    <a:pt x="216" y="343"/>
                  </a:lnTo>
                  <a:lnTo>
                    <a:pt x="216" y="343"/>
                  </a:lnTo>
                  <a:lnTo>
                    <a:pt x="217" y="343"/>
                  </a:lnTo>
                  <a:lnTo>
                    <a:pt x="217" y="344"/>
                  </a:lnTo>
                  <a:lnTo>
                    <a:pt x="218" y="344"/>
                  </a:lnTo>
                  <a:lnTo>
                    <a:pt x="218" y="343"/>
                  </a:lnTo>
                  <a:lnTo>
                    <a:pt x="220" y="343"/>
                  </a:lnTo>
                  <a:lnTo>
                    <a:pt x="220" y="344"/>
                  </a:lnTo>
                  <a:lnTo>
                    <a:pt x="221" y="344"/>
                  </a:lnTo>
                  <a:lnTo>
                    <a:pt x="221" y="344"/>
                  </a:lnTo>
                  <a:lnTo>
                    <a:pt x="222" y="344"/>
                  </a:lnTo>
                  <a:lnTo>
                    <a:pt x="222" y="344"/>
                  </a:lnTo>
                  <a:lnTo>
                    <a:pt x="224" y="344"/>
                  </a:lnTo>
                  <a:lnTo>
                    <a:pt x="224" y="346"/>
                  </a:lnTo>
                  <a:lnTo>
                    <a:pt x="225" y="346"/>
                  </a:lnTo>
                  <a:lnTo>
                    <a:pt x="225" y="346"/>
                  </a:lnTo>
                  <a:lnTo>
                    <a:pt x="226" y="346"/>
                  </a:lnTo>
                  <a:lnTo>
                    <a:pt x="226" y="347"/>
                  </a:lnTo>
                  <a:lnTo>
                    <a:pt x="227" y="347"/>
                  </a:lnTo>
                  <a:lnTo>
                    <a:pt x="227" y="347"/>
                  </a:lnTo>
                  <a:lnTo>
                    <a:pt x="229" y="347"/>
                  </a:lnTo>
                  <a:lnTo>
                    <a:pt x="229" y="348"/>
                  </a:lnTo>
                  <a:lnTo>
                    <a:pt x="230" y="350"/>
                  </a:lnTo>
                  <a:lnTo>
                    <a:pt x="230" y="347"/>
                  </a:lnTo>
                  <a:lnTo>
                    <a:pt x="231" y="348"/>
                  </a:lnTo>
                  <a:lnTo>
                    <a:pt x="231" y="348"/>
                  </a:lnTo>
                  <a:lnTo>
                    <a:pt x="233" y="348"/>
                  </a:lnTo>
                  <a:lnTo>
                    <a:pt x="233" y="350"/>
                  </a:lnTo>
                  <a:lnTo>
                    <a:pt x="234" y="350"/>
                  </a:lnTo>
                  <a:lnTo>
                    <a:pt x="234" y="350"/>
                  </a:lnTo>
                  <a:lnTo>
                    <a:pt x="235" y="350"/>
                  </a:lnTo>
                  <a:lnTo>
                    <a:pt x="235" y="350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38" y="350"/>
                  </a:lnTo>
                  <a:lnTo>
                    <a:pt x="238" y="350"/>
                  </a:lnTo>
                  <a:lnTo>
                    <a:pt x="239" y="351"/>
                  </a:lnTo>
                  <a:lnTo>
                    <a:pt x="239" y="351"/>
                  </a:lnTo>
                  <a:lnTo>
                    <a:pt x="240" y="351"/>
                  </a:lnTo>
                  <a:lnTo>
                    <a:pt x="240" y="350"/>
                  </a:lnTo>
                  <a:lnTo>
                    <a:pt x="242" y="351"/>
                  </a:lnTo>
                  <a:lnTo>
                    <a:pt x="242" y="351"/>
                  </a:lnTo>
                  <a:lnTo>
                    <a:pt x="243" y="351"/>
                  </a:lnTo>
                  <a:lnTo>
                    <a:pt x="243" y="351"/>
                  </a:lnTo>
                  <a:lnTo>
                    <a:pt x="244" y="351"/>
                  </a:lnTo>
                  <a:lnTo>
                    <a:pt x="244" y="351"/>
                  </a:lnTo>
                  <a:lnTo>
                    <a:pt x="245" y="351"/>
                  </a:lnTo>
                  <a:lnTo>
                    <a:pt x="245" y="351"/>
                  </a:lnTo>
                  <a:lnTo>
                    <a:pt x="247" y="351"/>
                  </a:lnTo>
                  <a:lnTo>
                    <a:pt x="247" y="351"/>
                  </a:lnTo>
                  <a:lnTo>
                    <a:pt x="248" y="351"/>
                  </a:lnTo>
                  <a:lnTo>
                    <a:pt x="248" y="352"/>
                  </a:lnTo>
                  <a:lnTo>
                    <a:pt x="249" y="352"/>
                  </a:lnTo>
                  <a:lnTo>
                    <a:pt x="249" y="352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2" y="352"/>
                  </a:lnTo>
                  <a:lnTo>
                    <a:pt x="252" y="353"/>
                  </a:lnTo>
                  <a:lnTo>
                    <a:pt x="253" y="353"/>
                  </a:lnTo>
                  <a:lnTo>
                    <a:pt x="253" y="352"/>
                  </a:lnTo>
                  <a:lnTo>
                    <a:pt x="254" y="353"/>
                  </a:lnTo>
                  <a:lnTo>
                    <a:pt x="254" y="353"/>
                  </a:lnTo>
                  <a:lnTo>
                    <a:pt x="256" y="353"/>
                  </a:lnTo>
                  <a:lnTo>
                    <a:pt x="256" y="355"/>
                  </a:lnTo>
                  <a:lnTo>
                    <a:pt x="257" y="355"/>
                  </a:lnTo>
                  <a:lnTo>
                    <a:pt x="257" y="353"/>
                  </a:lnTo>
                  <a:lnTo>
                    <a:pt x="258" y="353"/>
                  </a:lnTo>
                  <a:lnTo>
                    <a:pt x="258" y="355"/>
                  </a:lnTo>
                  <a:lnTo>
                    <a:pt x="259" y="353"/>
                  </a:lnTo>
                  <a:lnTo>
                    <a:pt x="259" y="353"/>
                  </a:lnTo>
                  <a:lnTo>
                    <a:pt x="261" y="353"/>
                  </a:lnTo>
                  <a:lnTo>
                    <a:pt x="261" y="355"/>
                  </a:lnTo>
                  <a:lnTo>
                    <a:pt x="262" y="355"/>
                  </a:lnTo>
                  <a:lnTo>
                    <a:pt x="262" y="353"/>
                  </a:lnTo>
                  <a:lnTo>
                    <a:pt x="263" y="353"/>
                  </a:lnTo>
                  <a:lnTo>
                    <a:pt x="263" y="355"/>
                  </a:lnTo>
                  <a:lnTo>
                    <a:pt x="265" y="355"/>
                  </a:lnTo>
                  <a:lnTo>
                    <a:pt x="265" y="353"/>
                  </a:lnTo>
                  <a:lnTo>
                    <a:pt x="266" y="355"/>
                  </a:lnTo>
                  <a:lnTo>
                    <a:pt x="266" y="355"/>
                  </a:lnTo>
                  <a:lnTo>
                    <a:pt x="267" y="355"/>
                  </a:lnTo>
                  <a:lnTo>
                    <a:pt x="267" y="355"/>
                  </a:lnTo>
                  <a:lnTo>
                    <a:pt x="268" y="355"/>
                  </a:lnTo>
                  <a:lnTo>
                    <a:pt x="268" y="355"/>
                  </a:lnTo>
                  <a:lnTo>
                    <a:pt x="270" y="355"/>
                  </a:lnTo>
                  <a:lnTo>
                    <a:pt x="270" y="353"/>
                  </a:lnTo>
                  <a:lnTo>
                    <a:pt x="271" y="353"/>
                  </a:lnTo>
                  <a:lnTo>
                    <a:pt x="271" y="356"/>
                  </a:lnTo>
                  <a:lnTo>
                    <a:pt x="272" y="356"/>
                  </a:lnTo>
                  <a:lnTo>
                    <a:pt x="272" y="355"/>
                  </a:lnTo>
                  <a:lnTo>
                    <a:pt x="273" y="355"/>
                  </a:lnTo>
                  <a:lnTo>
                    <a:pt x="273" y="356"/>
                  </a:lnTo>
                  <a:lnTo>
                    <a:pt x="275" y="356"/>
                  </a:lnTo>
                  <a:lnTo>
                    <a:pt x="275" y="355"/>
                  </a:lnTo>
                  <a:lnTo>
                    <a:pt x="276" y="355"/>
                  </a:lnTo>
                  <a:lnTo>
                    <a:pt x="276" y="356"/>
                  </a:lnTo>
                  <a:lnTo>
                    <a:pt x="277" y="356"/>
                  </a:lnTo>
                  <a:lnTo>
                    <a:pt x="277" y="355"/>
                  </a:lnTo>
                  <a:lnTo>
                    <a:pt x="279" y="355"/>
                  </a:lnTo>
                  <a:lnTo>
                    <a:pt x="279" y="356"/>
                  </a:lnTo>
                  <a:lnTo>
                    <a:pt x="280" y="356"/>
                  </a:lnTo>
                  <a:lnTo>
                    <a:pt x="280" y="355"/>
                  </a:lnTo>
                  <a:lnTo>
                    <a:pt x="281" y="355"/>
                  </a:lnTo>
                  <a:lnTo>
                    <a:pt x="281" y="355"/>
                  </a:lnTo>
                  <a:lnTo>
                    <a:pt x="282" y="355"/>
                  </a:lnTo>
                  <a:lnTo>
                    <a:pt x="282" y="356"/>
                  </a:lnTo>
                  <a:lnTo>
                    <a:pt x="284" y="356"/>
                  </a:lnTo>
                  <a:lnTo>
                    <a:pt x="284" y="355"/>
                  </a:lnTo>
                  <a:lnTo>
                    <a:pt x="285" y="355"/>
                  </a:lnTo>
                  <a:lnTo>
                    <a:pt x="285" y="356"/>
                  </a:lnTo>
                  <a:lnTo>
                    <a:pt x="286" y="356"/>
                  </a:lnTo>
                  <a:lnTo>
                    <a:pt x="286" y="355"/>
                  </a:lnTo>
                  <a:lnTo>
                    <a:pt x="288" y="355"/>
                  </a:lnTo>
                  <a:lnTo>
                    <a:pt x="288" y="356"/>
                  </a:lnTo>
                  <a:lnTo>
                    <a:pt x="289" y="356"/>
                  </a:lnTo>
                  <a:lnTo>
                    <a:pt x="289" y="355"/>
                  </a:lnTo>
                  <a:lnTo>
                    <a:pt x="290" y="356"/>
                  </a:lnTo>
                  <a:lnTo>
                    <a:pt x="290" y="356"/>
                  </a:lnTo>
                  <a:lnTo>
                    <a:pt x="291" y="356"/>
                  </a:lnTo>
                  <a:lnTo>
                    <a:pt x="291" y="355"/>
                  </a:lnTo>
                  <a:lnTo>
                    <a:pt x="293" y="356"/>
                  </a:lnTo>
                  <a:lnTo>
                    <a:pt x="293" y="357"/>
                  </a:lnTo>
                  <a:lnTo>
                    <a:pt x="294" y="357"/>
                  </a:lnTo>
                  <a:lnTo>
                    <a:pt x="294" y="356"/>
                  </a:lnTo>
                  <a:lnTo>
                    <a:pt x="295" y="356"/>
                  </a:lnTo>
                  <a:lnTo>
                    <a:pt x="295" y="356"/>
                  </a:lnTo>
                  <a:lnTo>
                    <a:pt x="297" y="356"/>
                  </a:lnTo>
                  <a:lnTo>
                    <a:pt x="297" y="357"/>
                  </a:lnTo>
                  <a:lnTo>
                    <a:pt x="298" y="357"/>
                  </a:lnTo>
                  <a:lnTo>
                    <a:pt x="298" y="357"/>
                  </a:lnTo>
                  <a:lnTo>
                    <a:pt x="299" y="357"/>
                  </a:lnTo>
                  <a:lnTo>
                    <a:pt x="299" y="359"/>
                  </a:lnTo>
                  <a:lnTo>
                    <a:pt x="300" y="357"/>
                  </a:lnTo>
                  <a:lnTo>
                    <a:pt x="300" y="356"/>
                  </a:lnTo>
                  <a:lnTo>
                    <a:pt x="302" y="357"/>
                  </a:lnTo>
                  <a:lnTo>
                    <a:pt x="302" y="359"/>
                  </a:lnTo>
                  <a:lnTo>
                    <a:pt x="303" y="359"/>
                  </a:lnTo>
                  <a:lnTo>
                    <a:pt x="303" y="359"/>
                  </a:lnTo>
                  <a:lnTo>
                    <a:pt x="304" y="359"/>
                  </a:lnTo>
                  <a:lnTo>
                    <a:pt x="304" y="357"/>
                  </a:lnTo>
                  <a:lnTo>
                    <a:pt x="305" y="359"/>
                  </a:lnTo>
                  <a:lnTo>
                    <a:pt x="305" y="359"/>
                  </a:lnTo>
                  <a:lnTo>
                    <a:pt x="307" y="359"/>
                  </a:lnTo>
                  <a:lnTo>
                    <a:pt x="307" y="359"/>
                  </a:lnTo>
                  <a:lnTo>
                    <a:pt x="308" y="359"/>
                  </a:lnTo>
                  <a:lnTo>
                    <a:pt x="308" y="359"/>
                  </a:lnTo>
                  <a:lnTo>
                    <a:pt x="309" y="359"/>
                  </a:lnTo>
                  <a:lnTo>
                    <a:pt x="309" y="359"/>
                  </a:lnTo>
                  <a:lnTo>
                    <a:pt x="311" y="359"/>
                  </a:lnTo>
                  <a:lnTo>
                    <a:pt x="311" y="359"/>
                  </a:lnTo>
                  <a:lnTo>
                    <a:pt x="312" y="359"/>
                  </a:lnTo>
                  <a:lnTo>
                    <a:pt x="312" y="360"/>
                  </a:lnTo>
                  <a:lnTo>
                    <a:pt x="313" y="359"/>
                  </a:lnTo>
                  <a:lnTo>
                    <a:pt x="313" y="359"/>
                  </a:lnTo>
                  <a:lnTo>
                    <a:pt x="314" y="359"/>
                  </a:lnTo>
                  <a:lnTo>
                    <a:pt x="314" y="359"/>
                  </a:lnTo>
                  <a:lnTo>
                    <a:pt x="316" y="359"/>
                  </a:lnTo>
                  <a:lnTo>
                    <a:pt x="316" y="360"/>
                  </a:lnTo>
                  <a:lnTo>
                    <a:pt x="317" y="360"/>
                  </a:lnTo>
                  <a:lnTo>
                    <a:pt x="317" y="361"/>
                  </a:lnTo>
                  <a:lnTo>
                    <a:pt x="318" y="361"/>
                  </a:lnTo>
                  <a:lnTo>
                    <a:pt x="318" y="360"/>
                  </a:lnTo>
                  <a:lnTo>
                    <a:pt x="320" y="360"/>
                  </a:lnTo>
                  <a:lnTo>
                    <a:pt x="320" y="360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2" y="361"/>
                  </a:lnTo>
                  <a:lnTo>
                    <a:pt x="322" y="360"/>
                  </a:lnTo>
                  <a:lnTo>
                    <a:pt x="323" y="361"/>
                  </a:lnTo>
                  <a:lnTo>
                    <a:pt x="323" y="361"/>
                  </a:lnTo>
                  <a:lnTo>
                    <a:pt x="325" y="361"/>
                  </a:lnTo>
                  <a:lnTo>
                    <a:pt x="325" y="360"/>
                  </a:lnTo>
                  <a:lnTo>
                    <a:pt x="326" y="360"/>
                  </a:lnTo>
                  <a:lnTo>
                    <a:pt x="326" y="361"/>
                  </a:lnTo>
                  <a:lnTo>
                    <a:pt x="327" y="361"/>
                  </a:lnTo>
                  <a:lnTo>
                    <a:pt x="327" y="361"/>
                  </a:lnTo>
                  <a:lnTo>
                    <a:pt x="329" y="361"/>
                  </a:lnTo>
                  <a:lnTo>
                    <a:pt x="329" y="362"/>
                  </a:lnTo>
                  <a:lnTo>
                    <a:pt x="330" y="362"/>
                  </a:lnTo>
                  <a:lnTo>
                    <a:pt x="330" y="361"/>
                  </a:lnTo>
                  <a:lnTo>
                    <a:pt x="331" y="361"/>
                  </a:lnTo>
                  <a:lnTo>
                    <a:pt x="331" y="362"/>
                  </a:lnTo>
                  <a:lnTo>
                    <a:pt x="332" y="362"/>
                  </a:lnTo>
                  <a:lnTo>
                    <a:pt x="332" y="361"/>
                  </a:lnTo>
                  <a:lnTo>
                    <a:pt x="334" y="361"/>
                  </a:lnTo>
                  <a:lnTo>
                    <a:pt x="334" y="362"/>
                  </a:lnTo>
                  <a:lnTo>
                    <a:pt x="335" y="361"/>
                  </a:lnTo>
                  <a:lnTo>
                    <a:pt x="335" y="361"/>
                  </a:lnTo>
                  <a:lnTo>
                    <a:pt x="336" y="362"/>
                  </a:lnTo>
                  <a:lnTo>
                    <a:pt x="336" y="362"/>
                  </a:lnTo>
                  <a:lnTo>
                    <a:pt x="337" y="362"/>
                  </a:lnTo>
                  <a:lnTo>
                    <a:pt x="337" y="361"/>
                  </a:lnTo>
                  <a:lnTo>
                    <a:pt x="339" y="362"/>
                  </a:lnTo>
                  <a:lnTo>
                    <a:pt x="339" y="362"/>
                  </a:lnTo>
                  <a:lnTo>
                    <a:pt x="340" y="362"/>
                  </a:lnTo>
                  <a:lnTo>
                    <a:pt x="340" y="364"/>
                  </a:lnTo>
                  <a:lnTo>
                    <a:pt x="341" y="364"/>
                  </a:lnTo>
                  <a:lnTo>
                    <a:pt x="341" y="362"/>
                  </a:lnTo>
                  <a:lnTo>
                    <a:pt x="343" y="362"/>
                  </a:lnTo>
                  <a:lnTo>
                    <a:pt x="343" y="364"/>
                  </a:lnTo>
                  <a:lnTo>
                    <a:pt x="344" y="364"/>
                  </a:lnTo>
                  <a:lnTo>
                    <a:pt x="344" y="364"/>
                  </a:lnTo>
                  <a:lnTo>
                    <a:pt x="345" y="364"/>
                  </a:lnTo>
                  <a:lnTo>
                    <a:pt x="345" y="364"/>
                  </a:lnTo>
                  <a:lnTo>
                    <a:pt x="346" y="364"/>
                  </a:lnTo>
                  <a:lnTo>
                    <a:pt x="346" y="364"/>
                  </a:lnTo>
                  <a:lnTo>
                    <a:pt x="348" y="364"/>
                  </a:lnTo>
                  <a:lnTo>
                    <a:pt x="348" y="364"/>
                  </a:lnTo>
                  <a:lnTo>
                    <a:pt x="349" y="364"/>
                  </a:lnTo>
                  <a:lnTo>
                    <a:pt x="349" y="364"/>
                  </a:lnTo>
                  <a:lnTo>
                    <a:pt x="350" y="364"/>
                  </a:lnTo>
                  <a:lnTo>
                    <a:pt x="350" y="364"/>
                  </a:lnTo>
                  <a:lnTo>
                    <a:pt x="352" y="364"/>
                  </a:lnTo>
                  <a:lnTo>
                    <a:pt x="352" y="364"/>
                  </a:lnTo>
                  <a:lnTo>
                    <a:pt x="353" y="364"/>
                  </a:lnTo>
                  <a:lnTo>
                    <a:pt x="353" y="364"/>
                  </a:lnTo>
                  <a:lnTo>
                    <a:pt x="354" y="364"/>
                  </a:lnTo>
                  <a:lnTo>
                    <a:pt x="354" y="364"/>
                  </a:lnTo>
                  <a:lnTo>
                    <a:pt x="355" y="364"/>
                  </a:lnTo>
                  <a:lnTo>
                    <a:pt x="355" y="364"/>
                  </a:lnTo>
                  <a:lnTo>
                    <a:pt x="357" y="364"/>
                  </a:lnTo>
                  <a:lnTo>
                    <a:pt x="357" y="365"/>
                  </a:lnTo>
                  <a:lnTo>
                    <a:pt x="358" y="365"/>
                  </a:lnTo>
                  <a:lnTo>
                    <a:pt x="358" y="364"/>
                  </a:lnTo>
                  <a:lnTo>
                    <a:pt x="359" y="365"/>
                  </a:lnTo>
                  <a:lnTo>
                    <a:pt x="359" y="365"/>
                  </a:lnTo>
                  <a:lnTo>
                    <a:pt x="361" y="365"/>
                  </a:lnTo>
                  <a:lnTo>
                    <a:pt x="361" y="365"/>
                  </a:lnTo>
                  <a:lnTo>
                    <a:pt x="362" y="365"/>
                  </a:lnTo>
                  <a:lnTo>
                    <a:pt x="362" y="365"/>
                  </a:lnTo>
                  <a:lnTo>
                    <a:pt x="363" y="365"/>
                  </a:lnTo>
                  <a:lnTo>
                    <a:pt x="363" y="365"/>
                  </a:lnTo>
                  <a:lnTo>
                    <a:pt x="364" y="365"/>
                  </a:lnTo>
                  <a:lnTo>
                    <a:pt x="364" y="366"/>
                  </a:lnTo>
                  <a:lnTo>
                    <a:pt x="366" y="366"/>
                  </a:lnTo>
                  <a:lnTo>
                    <a:pt x="366" y="365"/>
                  </a:lnTo>
                  <a:lnTo>
                    <a:pt x="367" y="366"/>
                  </a:lnTo>
                  <a:lnTo>
                    <a:pt x="367" y="366"/>
                  </a:lnTo>
                  <a:lnTo>
                    <a:pt x="368" y="366"/>
                  </a:lnTo>
                  <a:lnTo>
                    <a:pt x="368" y="366"/>
                  </a:lnTo>
                  <a:lnTo>
                    <a:pt x="369" y="366"/>
                  </a:lnTo>
                  <a:lnTo>
                    <a:pt x="369" y="367"/>
                  </a:lnTo>
                  <a:lnTo>
                    <a:pt x="371" y="367"/>
                  </a:lnTo>
                  <a:lnTo>
                    <a:pt x="371" y="366"/>
                  </a:lnTo>
                  <a:lnTo>
                    <a:pt x="372" y="366"/>
                  </a:lnTo>
                  <a:lnTo>
                    <a:pt x="372" y="369"/>
                  </a:lnTo>
                  <a:lnTo>
                    <a:pt x="373" y="367"/>
                  </a:lnTo>
                  <a:lnTo>
                    <a:pt x="373" y="366"/>
                  </a:lnTo>
                  <a:lnTo>
                    <a:pt x="375" y="366"/>
                  </a:lnTo>
                  <a:lnTo>
                    <a:pt x="375" y="367"/>
                  </a:lnTo>
                  <a:lnTo>
                    <a:pt x="376" y="367"/>
                  </a:lnTo>
                  <a:lnTo>
                    <a:pt x="376" y="367"/>
                  </a:lnTo>
                  <a:lnTo>
                    <a:pt x="377" y="367"/>
                  </a:lnTo>
                  <a:lnTo>
                    <a:pt x="377" y="367"/>
                  </a:lnTo>
                  <a:lnTo>
                    <a:pt x="378" y="367"/>
                  </a:lnTo>
                  <a:lnTo>
                    <a:pt x="378" y="367"/>
                  </a:lnTo>
                  <a:lnTo>
                    <a:pt x="380" y="369"/>
                  </a:lnTo>
                  <a:lnTo>
                    <a:pt x="380" y="369"/>
                  </a:lnTo>
                  <a:lnTo>
                    <a:pt x="381" y="369"/>
                  </a:lnTo>
                  <a:lnTo>
                    <a:pt x="381" y="369"/>
                  </a:lnTo>
                  <a:lnTo>
                    <a:pt x="382" y="369"/>
                  </a:lnTo>
                  <a:lnTo>
                    <a:pt x="382" y="367"/>
                  </a:lnTo>
                  <a:lnTo>
                    <a:pt x="384" y="369"/>
                  </a:lnTo>
                  <a:lnTo>
                    <a:pt x="384" y="369"/>
                  </a:lnTo>
                  <a:lnTo>
                    <a:pt x="385" y="369"/>
                  </a:lnTo>
                  <a:lnTo>
                    <a:pt x="385" y="370"/>
                  </a:lnTo>
                  <a:lnTo>
                    <a:pt x="386" y="369"/>
                  </a:lnTo>
                  <a:lnTo>
                    <a:pt x="386" y="369"/>
                  </a:lnTo>
                  <a:lnTo>
                    <a:pt x="387" y="369"/>
                  </a:lnTo>
                  <a:lnTo>
                    <a:pt x="387" y="370"/>
                  </a:lnTo>
                  <a:lnTo>
                    <a:pt x="389" y="370"/>
                  </a:lnTo>
                  <a:lnTo>
                    <a:pt x="389" y="370"/>
                  </a:lnTo>
                  <a:lnTo>
                    <a:pt x="390" y="370"/>
                  </a:lnTo>
                  <a:lnTo>
                    <a:pt x="390" y="369"/>
                  </a:lnTo>
                  <a:lnTo>
                    <a:pt x="391" y="369"/>
                  </a:lnTo>
                  <a:lnTo>
                    <a:pt x="391" y="370"/>
                  </a:lnTo>
                  <a:lnTo>
                    <a:pt x="392" y="370"/>
                  </a:lnTo>
                  <a:lnTo>
                    <a:pt x="392" y="370"/>
                  </a:lnTo>
                  <a:lnTo>
                    <a:pt x="394" y="370"/>
                  </a:lnTo>
                  <a:lnTo>
                    <a:pt x="394" y="370"/>
                  </a:lnTo>
                  <a:lnTo>
                    <a:pt x="395" y="370"/>
                  </a:lnTo>
                  <a:lnTo>
                    <a:pt x="395" y="369"/>
                  </a:lnTo>
                  <a:lnTo>
                    <a:pt x="396" y="369"/>
                  </a:lnTo>
                  <a:lnTo>
                    <a:pt x="396" y="370"/>
                  </a:lnTo>
                  <a:lnTo>
                    <a:pt x="398" y="370"/>
                  </a:lnTo>
                  <a:lnTo>
                    <a:pt x="398" y="369"/>
                  </a:lnTo>
                  <a:lnTo>
                    <a:pt x="399" y="369"/>
                  </a:lnTo>
                  <a:lnTo>
                    <a:pt x="399" y="370"/>
                  </a:lnTo>
                  <a:lnTo>
                    <a:pt x="400" y="370"/>
                  </a:lnTo>
                  <a:lnTo>
                    <a:pt x="400" y="370"/>
                  </a:lnTo>
                  <a:lnTo>
                    <a:pt x="401" y="370"/>
                  </a:lnTo>
                  <a:lnTo>
                    <a:pt x="401" y="369"/>
                  </a:lnTo>
                  <a:lnTo>
                    <a:pt x="403" y="370"/>
                  </a:lnTo>
                  <a:lnTo>
                    <a:pt x="403" y="370"/>
                  </a:lnTo>
                  <a:lnTo>
                    <a:pt x="404" y="370"/>
                  </a:lnTo>
                  <a:lnTo>
                    <a:pt x="404" y="369"/>
                  </a:lnTo>
                  <a:lnTo>
                    <a:pt x="405" y="369"/>
                  </a:lnTo>
                  <a:lnTo>
                    <a:pt x="405" y="370"/>
                  </a:lnTo>
                  <a:lnTo>
                    <a:pt x="407" y="370"/>
                  </a:lnTo>
                  <a:lnTo>
                    <a:pt x="407" y="370"/>
                  </a:lnTo>
                  <a:lnTo>
                    <a:pt x="408" y="370"/>
                  </a:lnTo>
                  <a:lnTo>
                    <a:pt x="408" y="370"/>
                  </a:lnTo>
                  <a:lnTo>
                    <a:pt x="409" y="370"/>
                  </a:lnTo>
                  <a:lnTo>
                    <a:pt x="409" y="370"/>
                  </a:lnTo>
                  <a:lnTo>
                    <a:pt x="410" y="370"/>
                  </a:lnTo>
                  <a:lnTo>
                    <a:pt x="410" y="371"/>
                  </a:lnTo>
                  <a:lnTo>
                    <a:pt x="412" y="371"/>
                  </a:lnTo>
                  <a:lnTo>
                    <a:pt x="412" y="370"/>
                  </a:lnTo>
                  <a:lnTo>
                    <a:pt x="413" y="371"/>
                  </a:lnTo>
                  <a:lnTo>
                    <a:pt x="413" y="371"/>
                  </a:lnTo>
                  <a:lnTo>
                    <a:pt x="414" y="371"/>
                  </a:lnTo>
                  <a:lnTo>
                    <a:pt x="414" y="370"/>
                  </a:lnTo>
                  <a:lnTo>
                    <a:pt x="416" y="371"/>
                  </a:lnTo>
                  <a:lnTo>
                    <a:pt x="416" y="371"/>
                  </a:lnTo>
                  <a:lnTo>
                    <a:pt x="417" y="371"/>
                  </a:lnTo>
                  <a:lnTo>
                    <a:pt x="417" y="370"/>
                  </a:lnTo>
                  <a:lnTo>
                    <a:pt x="418" y="371"/>
                  </a:lnTo>
                  <a:lnTo>
                    <a:pt x="418" y="371"/>
                  </a:lnTo>
                  <a:lnTo>
                    <a:pt x="419" y="371"/>
                  </a:lnTo>
                  <a:lnTo>
                    <a:pt x="419" y="371"/>
                  </a:lnTo>
                  <a:lnTo>
                    <a:pt x="421" y="371"/>
                  </a:lnTo>
                  <a:lnTo>
                    <a:pt x="421" y="373"/>
                  </a:lnTo>
                  <a:lnTo>
                    <a:pt x="422" y="371"/>
                  </a:lnTo>
                  <a:lnTo>
                    <a:pt x="422" y="371"/>
                  </a:lnTo>
                  <a:lnTo>
                    <a:pt x="423" y="371"/>
                  </a:lnTo>
                  <a:lnTo>
                    <a:pt x="423" y="371"/>
                  </a:lnTo>
                  <a:lnTo>
                    <a:pt x="424" y="371"/>
                  </a:lnTo>
                  <a:lnTo>
                    <a:pt x="424" y="373"/>
                  </a:lnTo>
                  <a:lnTo>
                    <a:pt x="426" y="373"/>
                  </a:lnTo>
                  <a:lnTo>
                    <a:pt x="426" y="371"/>
                  </a:lnTo>
                  <a:lnTo>
                    <a:pt x="427" y="371"/>
                  </a:lnTo>
                  <a:lnTo>
                    <a:pt x="427" y="373"/>
                  </a:lnTo>
                  <a:lnTo>
                    <a:pt x="428" y="373"/>
                  </a:lnTo>
                  <a:lnTo>
                    <a:pt x="428" y="371"/>
                  </a:lnTo>
                  <a:lnTo>
                    <a:pt x="430" y="371"/>
                  </a:lnTo>
                  <a:lnTo>
                    <a:pt x="430" y="373"/>
                  </a:lnTo>
                  <a:lnTo>
                    <a:pt x="431" y="373"/>
                  </a:lnTo>
                  <a:lnTo>
                    <a:pt x="431" y="373"/>
                  </a:lnTo>
                  <a:lnTo>
                    <a:pt x="432" y="373"/>
                  </a:lnTo>
                  <a:lnTo>
                    <a:pt x="432" y="371"/>
                  </a:lnTo>
                  <a:lnTo>
                    <a:pt x="433" y="373"/>
                  </a:lnTo>
                  <a:lnTo>
                    <a:pt x="433" y="373"/>
                  </a:lnTo>
                  <a:lnTo>
                    <a:pt x="435" y="373"/>
                  </a:lnTo>
                  <a:lnTo>
                    <a:pt x="435" y="374"/>
                  </a:lnTo>
                  <a:lnTo>
                    <a:pt x="436" y="374"/>
                  </a:lnTo>
                  <a:lnTo>
                    <a:pt x="436" y="373"/>
                  </a:lnTo>
                  <a:lnTo>
                    <a:pt x="437" y="373"/>
                  </a:lnTo>
                  <a:lnTo>
                    <a:pt x="437" y="374"/>
                  </a:lnTo>
                  <a:lnTo>
                    <a:pt x="439" y="374"/>
                  </a:lnTo>
                  <a:lnTo>
                    <a:pt x="439" y="373"/>
                  </a:lnTo>
                  <a:lnTo>
                    <a:pt x="440" y="374"/>
                  </a:lnTo>
                  <a:lnTo>
                    <a:pt x="440" y="374"/>
                  </a:lnTo>
                  <a:lnTo>
                    <a:pt x="441" y="374"/>
                  </a:lnTo>
                  <a:lnTo>
                    <a:pt x="441" y="373"/>
                  </a:lnTo>
                  <a:lnTo>
                    <a:pt x="442" y="374"/>
                  </a:lnTo>
                  <a:lnTo>
                    <a:pt x="442" y="374"/>
                  </a:lnTo>
                  <a:lnTo>
                    <a:pt x="444" y="374"/>
                  </a:lnTo>
                  <a:lnTo>
                    <a:pt x="444" y="374"/>
                  </a:lnTo>
                  <a:lnTo>
                    <a:pt x="445" y="374"/>
                  </a:lnTo>
                  <a:lnTo>
                    <a:pt x="445" y="374"/>
                  </a:lnTo>
                  <a:lnTo>
                    <a:pt x="446" y="374"/>
                  </a:lnTo>
                  <a:lnTo>
                    <a:pt x="446" y="374"/>
                  </a:lnTo>
                  <a:lnTo>
                    <a:pt x="448" y="374"/>
                  </a:lnTo>
                  <a:lnTo>
                    <a:pt x="448" y="375"/>
                  </a:lnTo>
                  <a:lnTo>
                    <a:pt x="449" y="375"/>
                  </a:lnTo>
                  <a:lnTo>
                    <a:pt x="449" y="374"/>
                  </a:lnTo>
                  <a:lnTo>
                    <a:pt x="450" y="374"/>
                  </a:lnTo>
                  <a:lnTo>
                    <a:pt x="450" y="375"/>
                  </a:lnTo>
                  <a:lnTo>
                    <a:pt x="451" y="375"/>
                  </a:lnTo>
                  <a:lnTo>
                    <a:pt x="451" y="376"/>
                  </a:lnTo>
                  <a:lnTo>
                    <a:pt x="453" y="376"/>
                  </a:lnTo>
                  <a:lnTo>
                    <a:pt x="453" y="376"/>
                  </a:lnTo>
                  <a:lnTo>
                    <a:pt x="454" y="376"/>
                  </a:lnTo>
                  <a:lnTo>
                    <a:pt x="454" y="375"/>
                  </a:lnTo>
                  <a:lnTo>
                    <a:pt x="455" y="376"/>
                  </a:lnTo>
                  <a:lnTo>
                    <a:pt x="455" y="376"/>
                  </a:lnTo>
                  <a:lnTo>
                    <a:pt x="456" y="376"/>
                  </a:lnTo>
                  <a:lnTo>
                    <a:pt x="456" y="378"/>
                  </a:lnTo>
                  <a:lnTo>
                    <a:pt x="458" y="378"/>
                  </a:lnTo>
                  <a:lnTo>
                    <a:pt x="458" y="376"/>
                  </a:lnTo>
                  <a:lnTo>
                    <a:pt x="459" y="376"/>
                  </a:lnTo>
                  <a:lnTo>
                    <a:pt x="459" y="378"/>
                  </a:lnTo>
                  <a:lnTo>
                    <a:pt x="460" y="378"/>
                  </a:lnTo>
                  <a:lnTo>
                    <a:pt x="460" y="376"/>
                  </a:lnTo>
                  <a:lnTo>
                    <a:pt x="462" y="378"/>
                  </a:lnTo>
                  <a:lnTo>
                    <a:pt x="462" y="378"/>
                  </a:lnTo>
                  <a:lnTo>
                    <a:pt x="463" y="379"/>
                  </a:lnTo>
                  <a:lnTo>
                    <a:pt x="463" y="376"/>
                  </a:lnTo>
                  <a:lnTo>
                    <a:pt x="464" y="378"/>
                  </a:lnTo>
                  <a:lnTo>
                    <a:pt x="464" y="379"/>
                  </a:lnTo>
                  <a:lnTo>
                    <a:pt x="465" y="379"/>
                  </a:lnTo>
                  <a:lnTo>
                    <a:pt x="465" y="378"/>
                  </a:lnTo>
                  <a:lnTo>
                    <a:pt x="467" y="378"/>
                  </a:lnTo>
                  <a:lnTo>
                    <a:pt x="467" y="378"/>
                  </a:lnTo>
                  <a:lnTo>
                    <a:pt x="468" y="378"/>
                  </a:lnTo>
                  <a:lnTo>
                    <a:pt x="468" y="376"/>
                  </a:lnTo>
                  <a:lnTo>
                    <a:pt x="469" y="376"/>
                  </a:lnTo>
                  <a:lnTo>
                    <a:pt x="469" y="378"/>
                  </a:lnTo>
                  <a:lnTo>
                    <a:pt x="471" y="378"/>
                  </a:lnTo>
                  <a:lnTo>
                    <a:pt x="471" y="376"/>
                  </a:lnTo>
                  <a:lnTo>
                    <a:pt x="472" y="376"/>
                  </a:lnTo>
                  <a:lnTo>
                    <a:pt x="472" y="378"/>
                  </a:lnTo>
                  <a:lnTo>
                    <a:pt x="473" y="378"/>
                  </a:lnTo>
                  <a:lnTo>
                    <a:pt x="473" y="376"/>
                  </a:lnTo>
                  <a:lnTo>
                    <a:pt x="474" y="376"/>
                  </a:lnTo>
                  <a:lnTo>
                    <a:pt x="474" y="378"/>
                  </a:lnTo>
                  <a:lnTo>
                    <a:pt x="476" y="378"/>
                  </a:lnTo>
                  <a:lnTo>
                    <a:pt x="476" y="376"/>
                  </a:lnTo>
                  <a:lnTo>
                    <a:pt x="477" y="376"/>
                  </a:lnTo>
                  <a:lnTo>
                    <a:pt x="477" y="376"/>
                  </a:lnTo>
                  <a:lnTo>
                    <a:pt x="478" y="376"/>
                  </a:lnTo>
                  <a:lnTo>
                    <a:pt x="478" y="376"/>
                  </a:lnTo>
                  <a:lnTo>
                    <a:pt x="480" y="376"/>
                  </a:lnTo>
                  <a:lnTo>
                    <a:pt x="480" y="376"/>
                  </a:lnTo>
                  <a:lnTo>
                    <a:pt x="481" y="376"/>
                  </a:lnTo>
                  <a:lnTo>
                    <a:pt x="481" y="376"/>
                  </a:lnTo>
                  <a:lnTo>
                    <a:pt x="482" y="376"/>
                  </a:lnTo>
                  <a:lnTo>
                    <a:pt x="482" y="376"/>
                  </a:lnTo>
                  <a:lnTo>
                    <a:pt x="483" y="376"/>
                  </a:lnTo>
                  <a:lnTo>
                    <a:pt x="483" y="378"/>
                  </a:lnTo>
                  <a:lnTo>
                    <a:pt x="485" y="376"/>
                  </a:lnTo>
                  <a:lnTo>
                    <a:pt x="485" y="376"/>
                  </a:lnTo>
                  <a:lnTo>
                    <a:pt x="486" y="376"/>
                  </a:lnTo>
                  <a:lnTo>
                    <a:pt x="486" y="375"/>
                  </a:lnTo>
                  <a:lnTo>
                    <a:pt x="487" y="375"/>
                  </a:lnTo>
                  <a:lnTo>
                    <a:pt x="487" y="376"/>
                  </a:lnTo>
                  <a:lnTo>
                    <a:pt x="488" y="376"/>
                  </a:lnTo>
                  <a:lnTo>
                    <a:pt x="488" y="375"/>
                  </a:lnTo>
                  <a:lnTo>
                    <a:pt x="490" y="375"/>
                  </a:lnTo>
                  <a:lnTo>
                    <a:pt x="490" y="376"/>
                  </a:lnTo>
                  <a:lnTo>
                    <a:pt x="491" y="376"/>
                  </a:lnTo>
                  <a:lnTo>
                    <a:pt x="491" y="375"/>
                  </a:lnTo>
                  <a:lnTo>
                    <a:pt x="492" y="375"/>
                  </a:lnTo>
                  <a:lnTo>
                    <a:pt x="492" y="376"/>
                  </a:lnTo>
                  <a:lnTo>
                    <a:pt x="494" y="376"/>
                  </a:lnTo>
                  <a:lnTo>
                    <a:pt x="494" y="376"/>
                  </a:lnTo>
                  <a:lnTo>
                    <a:pt x="495" y="378"/>
                  </a:lnTo>
                  <a:lnTo>
                    <a:pt x="495" y="375"/>
                  </a:lnTo>
                  <a:lnTo>
                    <a:pt x="496" y="375"/>
                  </a:lnTo>
                  <a:lnTo>
                    <a:pt x="496" y="376"/>
                  </a:lnTo>
                  <a:lnTo>
                    <a:pt x="497" y="376"/>
                  </a:lnTo>
                  <a:lnTo>
                    <a:pt x="497" y="376"/>
                  </a:lnTo>
                  <a:lnTo>
                    <a:pt x="499" y="376"/>
                  </a:lnTo>
                  <a:lnTo>
                    <a:pt x="499" y="375"/>
                  </a:lnTo>
                  <a:lnTo>
                    <a:pt x="500" y="375"/>
                  </a:lnTo>
                  <a:lnTo>
                    <a:pt x="500" y="376"/>
                  </a:lnTo>
                  <a:lnTo>
                    <a:pt x="501" y="376"/>
                  </a:lnTo>
                  <a:lnTo>
                    <a:pt x="501" y="375"/>
                  </a:lnTo>
                  <a:lnTo>
                    <a:pt x="503" y="375"/>
                  </a:lnTo>
                  <a:lnTo>
                    <a:pt x="503" y="376"/>
                  </a:lnTo>
                  <a:lnTo>
                    <a:pt x="504" y="375"/>
                  </a:lnTo>
                  <a:lnTo>
                    <a:pt x="504" y="375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06" y="375"/>
                  </a:lnTo>
                  <a:lnTo>
                    <a:pt x="506" y="375"/>
                  </a:lnTo>
                  <a:lnTo>
                    <a:pt x="508" y="375"/>
                  </a:lnTo>
                  <a:lnTo>
                    <a:pt x="508" y="374"/>
                  </a:lnTo>
                  <a:lnTo>
                    <a:pt x="509" y="374"/>
                  </a:lnTo>
                  <a:lnTo>
                    <a:pt x="509" y="374"/>
                  </a:lnTo>
                  <a:lnTo>
                    <a:pt x="510" y="374"/>
                  </a:lnTo>
                  <a:lnTo>
                    <a:pt x="510" y="374"/>
                  </a:lnTo>
                  <a:lnTo>
                    <a:pt x="512" y="374"/>
                  </a:lnTo>
                  <a:lnTo>
                    <a:pt x="512" y="374"/>
                  </a:lnTo>
                  <a:lnTo>
                    <a:pt x="513" y="374"/>
                  </a:lnTo>
                  <a:lnTo>
                    <a:pt x="513" y="373"/>
                  </a:lnTo>
                  <a:lnTo>
                    <a:pt x="514" y="374"/>
                  </a:lnTo>
                  <a:lnTo>
                    <a:pt x="514" y="374"/>
                  </a:lnTo>
                  <a:lnTo>
                    <a:pt x="515" y="374"/>
                  </a:lnTo>
                  <a:lnTo>
                    <a:pt x="515" y="375"/>
                  </a:lnTo>
                  <a:lnTo>
                    <a:pt x="517" y="375"/>
                  </a:lnTo>
                  <a:lnTo>
                    <a:pt x="517" y="374"/>
                  </a:lnTo>
                  <a:lnTo>
                    <a:pt x="518" y="374"/>
                  </a:lnTo>
                  <a:lnTo>
                    <a:pt x="518" y="374"/>
                  </a:lnTo>
                  <a:lnTo>
                    <a:pt x="519" y="374"/>
                  </a:lnTo>
                  <a:lnTo>
                    <a:pt x="519" y="375"/>
                  </a:lnTo>
                  <a:lnTo>
                    <a:pt x="520" y="375"/>
                  </a:lnTo>
                  <a:lnTo>
                    <a:pt x="520" y="375"/>
                  </a:lnTo>
                  <a:lnTo>
                    <a:pt x="522" y="375"/>
                  </a:lnTo>
                  <a:lnTo>
                    <a:pt x="522" y="376"/>
                  </a:lnTo>
                  <a:lnTo>
                    <a:pt x="523" y="376"/>
                  </a:lnTo>
                  <a:lnTo>
                    <a:pt x="523" y="375"/>
                  </a:lnTo>
                  <a:lnTo>
                    <a:pt x="524" y="376"/>
                  </a:lnTo>
                  <a:lnTo>
                    <a:pt x="524" y="376"/>
                  </a:lnTo>
                  <a:lnTo>
                    <a:pt x="526" y="376"/>
                  </a:lnTo>
                  <a:lnTo>
                    <a:pt x="526" y="375"/>
                  </a:lnTo>
                  <a:lnTo>
                    <a:pt x="527" y="375"/>
                  </a:lnTo>
                  <a:lnTo>
                    <a:pt x="527" y="376"/>
                  </a:lnTo>
                  <a:lnTo>
                    <a:pt x="528" y="376"/>
                  </a:lnTo>
                  <a:lnTo>
                    <a:pt x="528" y="375"/>
                  </a:lnTo>
                  <a:lnTo>
                    <a:pt x="529" y="375"/>
                  </a:lnTo>
                  <a:lnTo>
                    <a:pt x="529" y="376"/>
                  </a:lnTo>
                  <a:lnTo>
                    <a:pt x="531" y="376"/>
                  </a:lnTo>
                  <a:lnTo>
                    <a:pt x="531" y="375"/>
                  </a:lnTo>
                  <a:lnTo>
                    <a:pt x="532" y="375"/>
                  </a:lnTo>
                  <a:lnTo>
                    <a:pt x="532" y="376"/>
                  </a:lnTo>
                  <a:lnTo>
                    <a:pt x="533" y="375"/>
                  </a:lnTo>
                  <a:lnTo>
                    <a:pt x="533" y="375"/>
                  </a:lnTo>
                  <a:lnTo>
                    <a:pt x="535" y="375"/>
                  </a:lnTo>
                  <a:lnTo>
                    <a:pt x="535" y="376"/>
                  </a:lnTo>
                  <a:lnTo>
                    <a:pt x="536" y="376"/>
                  </a:lnTo>
                  <a:lnTo>
                    <a:pt x="536" y="375"/>
                  </a:lnTo>
                  <a:lnTo>
                    <a:pt x="537" y="375"/>
                  </a:lnTo>
                  <a:lnTo>
                    <a:pt x="537" y="376"/>
                  </a:lnTo>
                  <a:lnTo>
                    <a:pt x="538" y="376"/>
                  </a:lnTo>
                  <a:lnTo>
                    <a:pt x="538" y="375"/>
                  </a:lnTo>
                  <a:lnTo>
                    <a:pt x="540" y="375"/>
                  </a:lnTo>
                  <a:lnTo>
                    <a:pt x="540" y="376"/>
                  </a:lnTo>
                  <a:lnTo>
                    <a:pt x="541" y="376"/>
                  </a:lnTo>
                  <a:lnTo>
                    <a:pt x="541" y="375"/>
                  </a:lnTo>
                  <a:lnTo>
                    <a:pt x="542" y="375"/>
                  </a:lnTo>
                  <a:lnTo>
                    <a:pt x="542" y="376"/>
                  </a:lnTo>
                  <a:lnTo>
                    <a:pt x="543" y="376"/>
                  </a:lnTo>
                  <a:lnTo>
                    <a:pt x="543" y="375"/>
                  </a:lnTo>
                  <a:lnTo>
                    <a:pt x="545" y="375"/>
                  </a:lnTo>
                  <a:lnTo>
                    <a:pt x="545" y="375"/>
                  </a:lnTo>
                  <a:lnTo>
                    <a:pt x="546" y="375"/>
                  </a:lnTo>
                  <a:lnTo>
                    <a:pt x="546" y="376"/>
                  </a:lnTo>
                  <a:lnTo>
                    <a:pt x="547" y="376"/>
                  </a:lnTo>
                  <a:lnTo>
                    <a:pt x="547" y="375"/>
                  </a:lnTo>
                  <a:lnTo>
                    <a:pt x="549" y="375"/>
                  </a:lnTo>
                  <a:lnTo>
                    <a:pt x="549" y="375"/>
                  </a:lnTo>
                  <a:lnTo>
                    <a:pt x="550" y="375"/>
                  </a:lnTo>
                  <a:lnTo>
                    <a:pt x="550" y="375"/>
                  </a:lnTo>
                  <a:lnTo>
                    <a:pt x="551" y="375"/>
                  </a:lnTo>
                  <a:lnTo>
                    <a:pt x="551" y="376"/>
                  </a:lnTo>
                  <a:lnTo>
                    <a:pt x="552" y="375"/>
                  </a:lnTo>
                  <a:lnTo>
                    <a:pt x="552" y="375"/>
                  </a:lnTo>
                  <a:lnTo>
                    <a:pt x="554" y="375"/>
                  </a:lnTo>
                  <a:lnTo>
                    <a:pt x="554" y="376"/>
                  </a:lnTo>
                  <a:lnTo>
                    <a:pt x="555" y="376"/>
                  </a:lnTo>
                  <a:lnTo>
                    <a:pt x="555" y="375"/>
                  </a:lnTo>
                  <a:lnTo>
                    <a:pt x="556" y="375"/>
                  </a:lnTo>
                  <a:lnTo>
                    <a:pt x="556" y="375"/>
                  </a:lnTo>
                  <a:lnTo>
                    <a:pt x="558" y="375"/>
                  </a:lnTo>
                  <a:lnTo>
                    <a:pt x="558" y="376"/>
                  </a:lnTo>
                  <a:lnTo>
                    <a:pt x="559" y="376"/>
                  </a:lnTo>
                  <a:lnTo>
                    <a:pt x="559" y="375"/>
                  </a:lnTo>
                  <a:lnTo>
                    <a:pt x="560" y="376"/>
                  </a:lnTo>
                  <a:lnTo>
                    <a:pt x="560" y="376"/>
                  </a:lnTo>
                  <a:lnTo>
                    <a:pt x="561" y="376"/>
                  </a:lnTo>
                  <a:lnTo>
                    <a:pt x="561" y="376"/>
                  </a:lnTo>
                  <a:lnTo>
                    <a:pt x="563" y="376"/>
                  </a:lnTo>
                  <a:lnTo>
                    <a:pt x="563" y="378"/>
                  </a:lnTo>
                  <a:lnTo>
                    <a:pt x="564" y="378"/>
                  </a:lnTo>
                  <a:lnTo>
                    <a:pt x="564" y="376"/>
                  </a:lnTo>
                  <a:lnTo>
                    <a:pt x="565" y="376"/>
                  </a:lnTo>
                  <a:lnTo>
                    <a:pt x="565" y="376"/>
                  </a:lnTo>
                  <a:lnTo>
                    <a:pt x="567" y="376"/>
                  </a:lnTo>
                  <a:lnTo>
                    <a:pt x="567" y="378"/>
                  </a:lnTo>
                  <a:lnTo>
                    <a:pt x="568" y="378"/>
                  </a:lnTo>
                  <a:lnTo>
                    <a:pt x="568" y="376"/>
                  </a:lnTo>
                  <a:lnTo>
                    <a:pt x="569" y="376"/>
                  </a:lnTo>
                  <a:lnTo>
                    <a:pt x="569" y="378"/>
                  </a:lnTo>
                  <a:lnTo>
                    <a:pt x="570" y="378"/>
                  </a:lnTo>
                  <a:lnTo>
                    <a:pt x="570" y="376"/>
                  </a:lnTo>
                  <a:lnTo>
                    <a:pt x="572" y="376"/>
                  </a:lnTo>
                  <a:lnTo>
                    <a:pt x="572" y="378"/>
                  </a:lnTo>
                  <a:lnTo>
                    <a:pt x="573" y="376"/>
                  </a:lnTo>
                  <a:lnTo>
                    <a:pt x="573" y="376"/>
                  </a:lnTo>
                  <a:lnTo>
                    <a:pt x="574" y="376"/>
                  </a:lnTo>
                  <a:lnTo>
                    <a:pt x="574" y="378"/>
                  </a:lnTo>
                  <a:lnTo>
                    <a:pt x="575" y="376"/>
                  </a:lnTo>
                  <a:lnTo>
                    <a:pt x="575" y="376"/>
                  </a:lnTo>
                  <a:lnTo>
                    <a:pt x="577" y="376"/>
                  </a:lnTo>
                  <a:lnTo>
                    <a:pt x="577" y="376"/>
                  </a:lnTo>
                  <a:lnTo>
                    <a:pt x="578" y="376"/>
                  </a:lnTo>
                  <a:lnTo>
                    <a:pt x="578" y="376"/>
                  </a:lnTo>
                  <a:lnTo>
                    <a:pt x="579" y="376"/>
                  </a:lnTo>
                  <a:lnTo>
                    <a:pt x="579" y="376"/>
                  </a:lnTo>
                  <a:lnTo>
                    <a:pt x="581" y="376"/>
                  </a:lnTo>
                  <a:lnTo>
                    <a:pt x="581" y="376"/>
                  </a:lnTo>
                  <a:lnTo>
                    <a:pt x="582" y="376"/>
                  </a:lnTo>
                  <a:lnTo>
                    <a:pt x="582" y="376"/>
                  </a:lnTo>
                  <a:lnTo>
                    <a:pt x="583" y="376"/>
                  </a:lnTo>
                  <a:lnTo>
                    <a:pt x="583" y="378"/>
                  </a:lnTo>
                  <a:lnTo>
                    <a:pt x="584" y="378"/>
                  </a:lnTo>
                  <a:lnTo>
                    <a:pt x="584" y="376"/>
                  </a:lnTo>
                  <a:lnTo>
                    <a:pt x="586" y="378"/>
                  </a:lnTo>
                  <a:lnTo>
                    <a:pt x="586" y="378"/>
                  </a:lnTo>
                  <a:lnTo>
                    <a:pt x="587" y="376"/>
                  </a:lnTo>
                  <a:lnTo>
                    <a:pt x="587" y="376"/>
                  </a:lnTo>
                  <a:lnTo>
                    <a:pt x="588" y="376"/>
                  </a:lnTo>
                  <a:lnTo>
                    <a:pt x="588" y="378"/>
                  </a:lnTo>
                  <a:lnTo>
                    <a:pt x="590" y="378"/>
                  </a:lnTo>
                  <a:lnTo>
                    <a:pt x="590" y="376"/>
                  </a:lnTo>
                  <a:lnTo>
                    <a:pt x="591" y="376"/>
                  </a:lnTo>
                  <a:lnTo>
                    <a:pt x="591" y="378"/>
                  </a:lnTo>
                  <a:lnTo>
                    <a:pt x="592" y="378"/>
                  </a:lnTo>
                  <a:lnTo>
                    <a:pt x="592" y="376"/>
                  </a:lnTo>
                  <a:lnTo>
                    <a:pt x="593" y="376"/>
                  </a:lnTo>
                  <a:lnTo>
                    <a:pt x="593" y="378"/>
                  </a:lnTo>
                  <a:lnTo>
                    <a:pt x="595" y="378"/>
                  </a:lnTo>
                  <a:lnTo>
                    <a:pt x="595" y="376"/>
                  </a:lnTo>
                  <a:lnTo>
                    <a:pt x="596" y="376"/>
                  </a:lnTo>
                  <a:lnTo>
                    <a:pt x="596" y="378"/>
                  </a:lnTo>
                  <a:lnTo>
                    <a:pt x="597" y="378"/>
                  </a:lnTo>
                  <a:lnTo>
                    <a:pt x="597" y="376"/>
                  </a:lnTo>
                  <a:lnTo>
                    <a:pt x="599" y="378"/>
                  </a:lnTo>
                  <a:lnTo>
                    <a:pt x="599" y="379"/>
                  </a:lnTo>
                  <a:lnTo>
                    <a:pt x="600" y="378"/>
                  </a:lnTo>
                  <a:lnTo>
                    <a:pt x="600" y="376"/>
                  </a:lnTo>
                </a:path>
              </a:pathLst>
            </a:cu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3861383" y="2227141"/>
              <a:ext cx="712595" cy="858865"/>
            </a:xfrm>
            <a:custGeom>
              <a:avLst/>
              <a:gdLst/>
              <a:ahLst/>
              <a:cxnLst>
                <a:cxn ang="0">
                  <a:pos x="11" y="3"/>
                </a:cxn>
                <a:cxn ang="0">
                  <a:pos x="21" y="3"/>
                </a:cxn>
                <a:cxn ang="0">
                  <a:pos x="32" y="3"/>
                </a:cxn>
                <a:cxn ang="0">
                  <a:pos x="43" y="2"/>
                </a:cxn>
                <a:cxn ang="0">
                  <a:pos x="54" y="0"/>
                </a:cxn>
                <a:cxn ang="0">
                  <a:pos x="64" y="2"/>
                </a:cxn>
                <a:cxn ang="0">
                  <a:pos x="76" y="2"/>
                </a:cxn>
                <a:cxn ang="0">
                  <a:pos x="86" y="3"/>
                </a:cxn>
                <a:cxn ang="0">
                  <a:pos x="98" y="4"/>
                </a:cxn>
                <a:cxn ang="0">
                  <a:pos x="108" y="6"/>
                </a:cxn>
                <a:cxn ang="0">
                  <a:pos x="119" y="6"/>
                </a:cxn>
                <a:cxn ang="0">
                  <a:pos x="130" y="29"/>
                </a:cxn>
                <a:cxn ang="0">
                  <a:pos x="141" y="62"/>
                </a:cxn>
                <a:cxn ang="0">
                  <a:pos x="151" y="94"/>
                </a:cxn>
                <a:cxn ang="0">
                  <a:pos x="163" y="119"/>
                </a:cxn>
                <a:cxn ang="0">
                  <a:pos x="173" y="143"/>
                </a:cxn>
                <a:cxn ang="0">
                  <a:pos x="185" y="163"/>
                </a:cxn>
                <a:cxn ang="0">
                  <a:pos x="195" y="183"/>
                </a:cxn>
                <a:cxn ang="0">
                  <a:pos x="206" y="199"/>
                </a:cxn>
                <a:cxn ang="0">
                  <a:pos x="217" y="216"/>
                </a:cxn>
                <a:cxn ang="0">
                  <a:pos x="228" y="231"/>
                </a:cxn>
                <a:cxn ang="0">
                  <a:pos x="238" y="246"/>
                </a:cxn>
                <a:cxn ang="0">
                  <a:pos x="250" y="257"/>
                </a:cxn>
                <a:cxn ang="0">
                  <a:pos x="260" y="271"/>
                </a:cxn>
                <a:cxn ang="0">
                  <a:pos x="272" y="282"/>
                </a:cxn>
                <a:cxn ang="0">
                  <a:pos x="282" y="292"/>
                </a:cxn>
                <a:cxn ang="0">
                  <a:pos x="293" y="301"/>
                </a:cxn>
                <a:cxn ang="0">
                  <a:pos x="304" y="310"/>
                </a:cxn>
                <a:cxn ang="0">
                  <a:pos x="315" y="317"/>
                </a:cxn>
                <a:cxn ang="0">
                  <a:pos x="325" y="324"/>
                </a:cxn>
                <a:cxn ang="0">
                  <a:pos x="337" y="330"/>
                </a:cxn>
                <a:cxn ang="0">
                  <a:pos x="347" y="338"/>
                </a:cxn>
                <a:cxn ang="0">
                  <a:pos x="359" y="344"/>
                </a:cxn>
                <a:cxn ang="0">
                  <a:pos x="369" y="350"/>
                </a:cxn>
                <a:cxn ang="0">
                  <a:pos x="380" y="355"/>
                </a:cxn>
                <a:cxn ang="0">
                  <a:pos x="391" y="356"/>
                </a:cxn>
                <a:cxn ang="0">
                  <a:pos x="402" y="361"/>
                </a:cxn>
                <a:cxn ang="0">
                  <a:pos x="412" y="365"/>
                </a:cxn>
                <a:cxn ang="0">
                  <a:pos x="424" y="370"/>
                </a:cxn>
                <a:cxn ang="0">
                  <a:pos x="434" y="373"/>
                </a:cxn>
                <a:cxn ang="0">
                  <a:pos x="446" y="374"/>
                </a:cxn>
                <a:cxn ang="0">
                  <a:pos x="456" y="375"/>
                </a:cxn>
                <a:cxn ang="0">
                  <a:pos x="467" y="379"/>
                </a:cxn>
                <a:cxn ang="0">
                  <a:pos x="478" y="384"/>
                </a:cxn>
                <a:cxn ang="0">
                  <a:pos x="489" y="388"/>
                </a:cxn>
                <a:cxn ang="0">
                  <a:pos x="499" y="391"/>
                </a:cxn>
                <a:cxn ang="0">
                  <a:pos x="511" y="394"/>
                </a:cxn>
                <a:cxn ang="0">
                  <a:pos x="521" y="397"/>
                </a:cxn>
                <a:cxn ang="0">
                  <a:pos x="533" y="396"/>
                </a:cxn>
                <a:cxn ang="0">
                  <a:pos x="543" y="400"/>
                </a:cxn>
                <a:cxn ang="0">
                  <a:pos x="554" y="402"/>
                </a:cxn>
                <a:cxn ang="0">
                  <a:pos x="565" y="405"/>
                </a:cxn>
                <a:cxn ang="0">
                  <a:pos x="576" y="407"/>
                </a:cxn>
                <a:cxn ang="0">
                  <a:pos x="586" y="411"/>
                </a:cxn>
                <a:cxn ang="0">
                  <a:pos x="598" y="414"/>
                </a:cxn>
                <a:cxn ang="0">
                  <a:pos x="608" y="416"/>
                </a:cxn>
                <a:cxn ang="0">
                  <a:pos x="620" y="420"/>
                </a:cxn>
                <a:cxn ang="0">
                  <a:pos x="630" y="421"/>
                </a:cxn>
                <a:cxn ang="0">
                  <a:pos x="641" y="420"/>
                </a:cxn>
                <a:cxn ang="0">
                  <a:pos x="652" y="420"/>
                </a:cxn>
              </a:cxnLst>
              <a:rect l="0" t="0" r="r" b="b"/>
              <a:pathLst>
                <a:path w="654" h="421">
                  <a:moveTo>
                    <a:pt x="0" y="3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8" y="3"/>
                  </a:lnTo>
                  <a:lnTo>
                    <a:pt x="8" y="2"/>
                  </a:lnTo>
                  <a:lnTo>
                    <a:pt x="9" y="2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1" y="2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3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16" y="6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18" y="3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1" y="4"/>
                  </a:lnTo>
                  <a:lnTo>
                    <a:pt x="21" y="3"/>
                  </a:lnTo>
                  <a:lnTo>
                    <a:pt x="22" y="3"/>
                  </a:lnTo>
                  <a:lnTo>
                    <a:pt x="22" y="4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7" y="4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28" y="4"/>
                  </a:lnTo>
                  <a:lnTo>
                    <a:pt x="30" y="4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1" y="4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5" y="3"/>
                  </a:lnTo>
                  <a:lnTo>
                    <a:pt x="35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7" y="3"/>
                  </a:lnTo>
                  <a:lnTo>
                    <a:pt x="37" y="2"/>
                  </a:lnTo>
                  <a:lnTo>
                    <a:pt x="39" y="2"/>
                  </a:lnTo>
                  <a:lnTo>
                    <a:pt x="39" y="3"/>
                  </a:lnTo>
                  <a:lnTo>
                    <a:pt x="40" y="3"/>
                  </a:lnTo>
                  <a:lnTo>
                    <a:pt x="40" y="2"/>
                  </a:lnTo>
                  <a:lnTo>
                    <a:pt x="41" y="2"/>
                  </a:lnTo>
                  <a:lnTo>
                    <a:pt x="41" y="0"/>
                  </a:lnTo>
                  <a:lnTo>
                    <a:pt x="43" y="0"/>
                  </a:lnTo>
                  <a:lnTo>
                    <a:pt x="43" y="2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5" y="0"/>
                  </a:lnTo>
                  <a:lnTo>
                    <a:pt x="45" y="2"/>
                  </a:lnTo>
                  <a:lnTo>
                    <a:pt x="46" y="2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1" y="0"/>
                  </a:lnTo>
                  <a:lnTo>
                    <a:pt x="51" y="2"/>
                  </a:lnTo>
                  <a:lnTo>
                    <a:pt x="53" y="2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5" y="0"/>
                  </a:lnTo>
                  <a:lnTo>
                    <a:pt x="55" y="2"/>
                  </a:lnTo>
                  <a:lnTo>
                    <a:pt x="57" y="2"/>
                  </a:lnTo>
                  <a:lnTo>
                    <a:pt x="57" y="0"/>
                  </a:lnTo>
                  <a:lnTo>
                    <a:pt x="58" y="0"/>
                  </a:lnTo>
                  <a:lnTo>
                    <a:pt x="58" y="2"/>
                  </a:lnTo>
                  <a:lnTo>
                    <a:pt x="59" y="2"/>
                  </a:lnTo>
                  <a:lnTo>
                    <a:pt x="59" y="0"/>
                  </a:lnTo>
                  <a:lnTo>
                    <a:pt x="60" y="0"/>
                  </a:lnTo>
                  <a:lnTo>
                    <a:pt x="60" y="2"/>
                  </a:lnTo>
                  <a:lnTo>
                    <a:pt x="62" y="2"/>
                  </a:lnTo>
                  <a:lnTo>
                    <a:pt x="62" y="0"/>
                  </a:lnTo>
                  <a:lnTo>
                    <a:pt x="63" y="0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67" y="2"/>
                  </a:lnTo>
                  <a:lnTo>
                    <a:pt x="67" y="0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71" y="2"/>
                  </a:lnTo>
                  <a:lnTo>
                    <a:pt x="71" y="3"/>
                  </a:lnTo>
                  <a:lnTo>
                    <a:pt x="72" y="3"/>
                  </a:lnTo>
                  <a:lnTo>
                    <a:pt x="72" y="2"/>
                  </a:lnTo>
                  <a:lnTo>
                    <a:pt x="73" y="2"/>
                  </a:lnTo>
                  <a:lnTo>
                    <a:pt x="73" y="2"/>
                  </a:lnTo>
                  <a:lnTo>
                    <a:pt x="75" y="2"/>
                  </a:lnTo>
                  <a:lnTo>
                    <a:pt x="75" y="2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77" y="2"/>
                  </a:lnTo>
                  <a:lnTo>
                    <a:pt x="77" y="3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80" y="3"/>
                  </a:lnTo>
                  <a:lnTo>
                    <a:pt x="80" y="4"/>
                  </a:lnTo>
                  <a:lnTo>
                    <a:pt x="81" y="3"/>
                  </a:lnTo>
                  <a:lnTo>
                    <a:pt x="81" y="3"/>
                  </a:lnTo>
                  <a:lnTo>
                    <a:pt x="82" y="3"/>
                  </a:lnTo>
                  <a:lnTo>
                    <a:pt x="82" y="4"/>
                  </a:lnTo>
                  <a:lnTo>
                    <a:pt x="83" y="4"/>
                  </a:lnTo>
                  <a:lnTo>
                    <a:pt x="83" y="3"/>
                  </a:lnTo>
                  <a:lnTo>
                    <a:pt x="85" y="3"/>
                  </a:lnTo>
                  <a:lnTo>
                    <a:pt x="85" y="4"/>
                  </a:lnTo>
                  <a:lnTo>
                    <a:pt x="86" y="4"/>
                  </a:lnTo>
                  <a:lnTo>
                    <a:pt x="86" y="3"/>
                  </a:lnTo>
                  <a:lnTo>
                    <a:pt x="87" y="3"/>
                  </a:lnTo>
                  <a:lnTo>
                    <a:pt x="87" y="4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90" y="4"/>
                  </a:lnTo>
                  <a:lnTo>
                    <a:pt x="90" y="3"/>
                  </a:lnTo>
                  <a:lnTo>
                    <a:pt x="91" y="4"/>
                  </a:lnTo>
                  <a:lnTo>
                    <a:pt x="91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4" y="4"/>
                  </a:lnTo>
                  <a:lnTo>
                    <a:pt x="94" y="4"/>
                  </a:lnTo>
                  <a:lnTo>
                    <a:pt x="95" y="4"/>
                  </a:lnTo>
                  <a:lnTo>
                    <a:pt x="95" y="6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8" y="4"/>
                  </a:lnTo>
                  <a:lnTo>
                    <a:pt x="98" y="6"/>
                  </a:lnTo>
                  <a:lnTo>
                    <a:pt x="99" y="4"/>
                  </a:lnTo>
                  <a:lnTo>
                    <a:pt x="99" y="4"/>
                  </a:lnTo>
                  <a:lnTo>
                    <a:pt x="100" y="4"/>
                  </a:lnTo>
                  <a:lnTo>
                    <a:pt x="100" y="6"/>
                  </a:lnTo>
                  <a:lnTo>
                    <a:pt x="101" y="6"/>
                  </a:lnTo>
                  <a:lnTo>
                    <a:pt x="101" y="4"/>
                  </a:lnTo>
                  <a:lnTo>
                    <a:pt x="103" y="4"/>
                  </a:lnTo>
                  <a:lnTo>
                    <a:pt x="103" y="6"/>
                  </a:lnTo>
                  <a:lnTo>
                    <a:pt x="104" y="6"/>
                  </a:lnTo>
                  <a:lnTo>
                    <a:pt x="104" y="4"/>
                  </a:lnTo>
                  <a:lnTo>
                    <a:pt x="105" y="4"/>
                  </a:lnTo>
                  <a:lnTo>
                    <a:pt x="105" y="6"/>
                  </a:lnTo>
                  <a:lnTo>
                    <a:pt x="107" y="6"/>
                  </a:lnTo>
                  <a:lnTo>
                    <a:pt x="107" y="4"/>
                  </a:lnTo>
                  <a:lnTo>
                    <a:pt x="108" y="4"/>
                  </a:lnTo>
                  <a:lnTo>
                    <a:pt x="108" y="6"/>
                  </a:lnTo>
                  <a:lnTo>
                    <a:pt x="109" y="6"/>
                  </a:lnTo>
                  <a:lnTo>
                    <a:pt x="109" y="4"/>
                  </a:lnTo>
                  <a:lnTo>
                    <a:pt x="110" y="6"/>
                  </a:lnTo>
                  <a:lnTo>
                    <a:pt x="110" y="6"/>
                  </a:lnTo>
                  <a:lnTo>
                    <a:pt x="112" y="6"/>
                  </a:lnTo>
                  <a:lnTo>
                    <a:pt x="112" y="6"/>
                  </a:lnTo>
                  <a:lnTo>
                    <a:pt x="113" y="6"/>
                  </a:lnTo>
                  <a:lnTo>
                    <a:pt x="113" y="6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5" y="4"/>
                  </a:lnTo>
                  <a:lnTo>
                    <a:pt x="115" y="6"/>
                  </a:lnTo>
                  <a:lnTo>
                    <a:pt x="117" y="6"/>
                  </a:lnTo>
                  <a:lnTo>
                    <a:pt x="117" y="4"/>
                  </a:lnTo>
                  <a:lnTo>
                    <a:pt x="118" y="6"/>
                  </a:lnTo>
                  <a:lnTo>
                    <a:pt x="118" y="6"/>
                  </a:lnTo>
                  <a:lnTo>
                    <a:pt x="119" y="6"/>
                  </a:lnTo>
                  <a:lnTo>
                    <a:pt x="119" y="4"/>
                  </a:lnTo>
                  <a:lnTo>
                    <a:pt x="121" y="4"/>
                  </a:lnTo>
                  <a:lnTo>
                    <a:pt x="121" y="4"/>
                  </a:lnTo>
                  <a:lnTo>
                    <a:pt x="122" y="4"/>
                  </a:lnTo>
                  <a:lnTo>
                    <a:pt x="122" y="6"/>
                  </a:lnTo>
                  <a:lnTo>
                    <a:pt x="123" y="6"/>
                  </a:lnTo>
                  <a:lnTo>
                    <a:pt x="123" y="4"/>
                  </a:lnTo>
                  <a:lnTo>
                    <a:pt x="124" y="4"/>
                  </a:lnTo>
                  <a:lnTo>
                    <a:pt x="124" y="9"/>
                  </a:lnTo>
                  <a:lnTo>
                    <a:pt x="126" y="9"/>
                  </a:lnTo>
                  <a:lnTo>
                    <a:pt x="126" y="13"/>
                  </a:lnTo>
                  <a:lnTo>
                    <a:pt x="127" y="15"/>
                  </a:lnTo>
                  <a:lnTo>
                    <a:pt x="127" y="20"/>
                  </a:lnTo>
                  <a:lnTo>
                    <a:pt x="128" y="20"/>
                  </a:lnTo>
                  <a:lnTo>
                    <a:pt x="128" y="24"/>
                  </a:lnTo>
                  <a:lnTo>
                    <a:pt x="130" y="24"/>
                  </a:lnTo>
                  <a:lnTo>
                    <a:pt x="130" y="29"/>
                  </a:lnTo>
                  <a:lnTo>
                    <a:pt x="131" y="30"/>
                  </a:lnTo>
                  <a:lnTo>
                    <a:pt x="131" y="34"/>
                  </a:lnTo>
                  <a:lnTo>
                    <a:pt x="132" y="34"/>
                  </a:lnTo>
                  <a:lnTo>
                    <a:pt x="132" y="38"/>
                  </a:lnTo>
                  <a:lnTo>
                    <a:pt x="133" y="39"/>
                  </a:lnTo>
                  <a:lnTo>
                    <a:pt x="133" y="43"/>
                  </a:lnTo>
                  <a:lnTo>
                    <a:pt x="135" y="43"/>
                  </a:lnTo>
                  <a:lnTo>
                    <a:pt x="135" y="47"/>
                  </a:lnTo>
                  <a:lnTo>
                    <a:pt x="136" y="48"/>
                  </a:lnTo>
                  <a:lnTo>
                    <a:pt x="136" y="52"/>
                  </a:lnTo>
                  <a:lnTo>
                    <a:pt x="137" y="52"/>
                  </a:lnTo>
                  <a:lnTo>
                    <a:pt x="137" y="54"/>
                  </a:lnTo>
                  <a:lnTo>
                    <a:pt x="138" y="56"/>
                  </a:lnTo>
                  <a:lnTo>
                    <a:pt x="138" y="58"/>
                  </a:lnTo>
                  <a:lnTo>
                    <a:pt x="140" y="58"/>
                  </a:lnTo>
                  <a:lnTo>
                    <a:pt x="140" y="62"/>
                  </a:lnTo>
                  <a:lnTo>
                    <a:pt x="141" y="62"/>
                  </a:lnTo>
                  <a:lnTo>
                    <a:pt x="141" y="66"/>
                  </a:lnTo>
                  <a:lnTo>
                    <a:pt x="142" y="66"/>
                  </a:lnTo>
                  <a:lnTo>
                    <a:pt x="142" y="68"/>
                  </a:lnTo>
                  <a:lnTo>
                    <a:pt x="144" y="70"/>
                  </a:lnTo>
                  <a:lnTo>
                    <a:pt x="144" y="74"/>
                  </a:lnTo>
                  <a:lnTo>
                    <a:pt x="145" y="74"/>
                  </a:lnTo>
                  <a:lnTo>
                    <a:pt x="145" y="77"/>
                  </a:lnTo>
                  <a:lnTo>
                    <a:pt x="146" y="77"/>
                  </a:lnTo>
                  <a:lnTo>
                    <a:pt x="146" y="80"/>
                  </a:lnTo>
                  <a:lnTo>
                    <a:pt x="147" y="80"/>
                  </a:lnTo>
                  <a:lnTo>
                    <a:pt x="147" y="84"/>
                  </a:lnTo>
                  <a:lnTo>
                    <a:pt x="149" y="84"/>
                  </a:lnTo>
                  <a:lnTo>
                    <a:pt x="149" y="86"/>
                  </a:lnTo>
                  <a:lnTo>
                    <a:pt x="150" y="88"/>
                  </a:lnTo>
                  <a:lnTo>
                    <a:pt x="150" y="90"/>
                  </a:lnTo>
                  <a:lnTo>
                    <a:pt x="151" y="90"/>
                  </a:lnTo>
                  <a:lnTo>
                    <a:pt x="151" y="94"/>
                  </a:lnTo>
                  <a:lnTo>
                    <a:pt x="153" y="94"/>
                  </a:lnTo>
                  <a:lnTo>
                    <a:pt x="153" y="98"/>
                  </a:lnTo>
                  <a:lnTo>
                    <a:pt x="154" y="98"/>
                  </a:lnTo>
                  <a:lnTo>
                    <a:pt x="154" y="101"/>
                  </a:lnTo>
                  <a:lnTo>
                    <a:pt x="155" y="102"/>
                  </a:lnTo>
                  <a:lnTo>
                    <a:pt x="155" y="103"/>
                  </a:lnTo>
                  <a:lnTo>
                    <a:pt x="156" y="103"/>
                  </a:lnTo>
                  <a:lnTo>
                    <a:pt x="156" y="107"/>
                  </a:lnTo>
                  <a:lnTo>
                    <a:pt x="158" y="107"/>
                  </a:lnTo>
                  <a:lnTo>
                    <a:pt x="158" y="108"/>
                  </a:lnTo>
                  <a:lnTo>
                    <a:pt x="159" y="110"/>
                  </a:lnTo>
                  <a:lnTo>
                    <a:pt x="159" y="112"/>
                  </a:lnTo>
                  <a:lnTo>
                    <a:pt x="160" y="112"/>
                  </a:lnTo>
                  <a:lnTo>
                    <a:pt x="160" y="116"/>
                  </a:lnTo>
                  <a:lnTo>
                    <a:pt x="162" y="116"/>
                  </a:lnTo>
                  <a:lnTo>
                    <a:pt x="162" y="119"/>
                  </a:lnTo>
                  <a:lnTo>
                    <a:pt x="163" y="119"/>
                  </a:lnTo>
                  <a:lnTo>
                    <a:pt x="163" y="121"/>
                  </a:lnTo>
                  <a:lnTo>
                    <a:pt x="164" y="121"/>
                  </a:lnTo>
                  <a:lnTo>
                    <a:pt x="164" y="124"/>
                  </a:lnTo>
                  <a:lnTo>
                    <a:pt x="165" y="125"/>
                  </a:lnTo>
                  <a:lnTo>
                    <a:pt x="165" y="128"/>
                  </a:lnTo>
                  <a:lnTo>
                    <a:pt x="167" y="128"/>
                  </a:lnTo>
                  <a:lnTo>
                    <a:pt x="167" y="130"/>
                  </a:lnTo>
                  <a:lnTo>
                    <a:pt x="168" y="130"/>
                  </a:lnTo>
                  <a:lnTo>
                    <a:pt x="168" y="133"/>
                  </a:lnTo>
                  <a:lnTo>
                    <a:pt x="169" y="133"/>
                  </a:lnTo>
                  <a:lnTo>
                    <a:pt x="169" y="135"/>
                  </a:lnTo>
                  <a:lnTo>
                    <a:pt x="170" y="135"/>
                  </a:lnTo>
                  <a:lnTo>
                    <a:pt x="170" y="138"/>
                  </a:lnTo>
                  <a:lnTo>
                    <a:pt x="172" y="139"/>
                  </a:lnTo>
                  <a:lnTo>
                    <a:pt x="172" y="140"/>
                  </a:lnTo>
                  <a:lnTo>
                    <a:pt x="173" y="140"/>
                  </a:lnTo>
                  <a:lnTo>
                    <a:pt x="173" y="143"/>
                  </a:lnTo>
                  <a:lnTo>
                    <a:pt x="174" y="144"/>
                  </a:lnTo>
                  <a:lnTo>
                    <a:pt x="174" y="145"/>
                  </a:lnTo>
                  <a:lnTo>
                    <a:pt x="176" y="147"/>
                  </a:lnTo>
                  <a:lnTo>
                    <a:pt x="176" y="148"/>
                  </a:lnTo>
                  <a:lnTo>
                    <a:pt x="177" y="149"/>
                  </a:lnTo>
                  <a:lnTo>
                    <a:pt x="177" y="152"/>
                  </a:lnTo>
                  <a:lnTo>
                    <a:pt x="178" y="152"/>
                  </a:lnTo>
                  <a:lnTo>
                    <a:pt x="178" y="153"/>
                  </a:lnTo>
                  <a:lnTo>
                    <a:pt x="179" y="154"/>
                  </a:lnTo>
                  <a:lnTo>
                    <a:pt x="179" y="157"/>
                  </a:lnTo>
                  <a:lnTo>
                    <a:pt x="181" y="157"/>
                  </a:lnTo>
                  <a:lnTo>
                    <a:pt x="181" y="158"/>
                  </a:lnTo>
                  <a:lnTo>
                    <a:pt x="182" y="160"/>
                  </a:lnTo>
                  <a:lnTo>
                    <a:pt x="182" y="161"/>
                  </a:lnTo>
                  <a:lnTo>
                    <a:pt x="183" y="161"/>
                  </a:lnTo>
                  <a:lnTo>
                    <a:pt x="183" y="162"/>
                  </a:lnTo>
                  <a:lnTo>
                    <a:pt x="185" y="163"/>
                  </a:lnTo>
                  <a:lnTo>
                    <a:pt x="185" y="165"/>
                  </a:lnTo>
                  <a:lnTo>
                    <a:pt x="186" y="166"/>
                  </a:lnTo>
                  <a:lnTo>
                    <a:pt x="186" y="167"/>
                  </a:lnTo>
                  <a:lnTo>
                    <a:pt x="187" y="167"/>
                  </a:lnTo>
                  <a:lnTo>
                    <a:pt x="187" y="170"/>
                  </a:lnTo>
                  <a:lnTo>
                    <a:pt x="188" y="170"/>
                  </a:lnTo>
                  <a:lnTo>
                    <a:pt x="188" y="172"/>
                  </a:lnTo>
                  <a:lnTo>
                    <a:pt x="190" y="172"/>
                  </a:lnTo>
                  <a:lnTo>
                    <a:pt x="190" y="175"/>
                  </a:lnTo>
                  <a:lnTo>
                    <a:pt x="191" y="174"/>
                  </a:lnTo>
                  <a:lnTo>
                    <a:pt x="191" y="178"/>
                  </a:lnTo>
                  <a:lnTo>
                    <a:pt x="192" y="178"/>
                  </a:lnTo>
                  <a:lnTo>
                    <a:pt x="192" y="179"/>
                  </a:lnTo>
                  <a:lnTo>
                    <a:pt x="194" y="180"/>
                  </a:lnTo>
                  <a:lnTo>
                    <a:pt x="194" y="181"/>
                  </a:lnTo>
                  <a:lnTo>
                    <a:pt x="195" y="181"/>
                  </a:lnTo>
                  <a:lnTo>
                    <a:pt x="195" y="183"/>
                  </a:lnTo>
                  <a:lnTo>
                    <a:pt x="196" y="183"/>
                  </a:lnTo>
                  <a:lnTo>
                    <a:pt x="196" y="185"/>
                  </a:lnTo>
                  <a:lnTo>
                    <a:pt x="197" y="185"/>
                  </a:lnTo>
                  <a:lnTo>
                    <a:pt x="197" y="188"/>
                  </a:lnTo>
                  <a:lnTo>
                    <a:pt x="199" y="188"/>
                  </a:lnTo>
                  <a:lnTo>
                    <a:pt x="199" y="189"/>
                  </a:lnTo>
                  <a:lnTo>
                    <a:pt x="200" y="190"/>
                  </a:lnTo>
                  <a:lnTo>
                    <a:pt x="200" y="192"/>
                  </a:lnTo>
                  <a:lnTo>
                    <a:pt x="201" y="192"/>
                  </a:lnTo>
                  <a:lnTo>
                    <a:pt x="201" y="193"/>
                  </a:lnTo>
                  <a:lnTo>
                    <a:pt x="202" y="193"/>
                  </a:lnTo>
                  <a:lnTo>
                    <a:pt x="202" y="196"/>
                  </a:lnTo>
                  <a:lnTo>
                    <a:pt x="204" y="196"/>
                  </a:lnTo>
                  <a:lnTo>
                    <a:pt x="204" y="198"/>
                  </a:lnTo>
                  <a:lnTo>
                    <a:pt x="205" y="198"/>
                  </a:lnTo>
                  <a:lnTo>
                    <a:pt x="205" y="199"/>
                  </a:lnTo>
                  <a:lnTo>
                    <a:pt x="206" y="199"/>
                  </a:lnTo>
                  <a:lnTo>
                    <a:pt x="206" y="201"/>
                  </a:lnTo>
                  <a:lnTo>
                    <a:pt x="208" y="201"/>
                  </a:lnTo>
                  <a:lnTo>
                    <a:pt x="208" y="203"/>
                  </a:lnTo>
                  <a:lnTo>
                    <a:pt x="209" y="203"/>
                  </a:lnTo>
                  <a:lnTo>
                    <a:pt x="209" y="205"/>
                  </a:lnTo>
                  <a:lnTo>
                    <a:pt x="210" y="205"/>
                  </a:lnTo>
                  <a:lnTo>
                    <a:pt x="210" y="207"/>
                  </a:lnTo>
                  <a:lnTo>
                    <a:pt x="211" y="207"/>
                  </a:lnTo>
                  <a:lnTo>
                    <a:pt x="211" y="210"/>
                  </a:lnTo>
                  <a:lnTo>
                    <a:pt x="213" y="210"/>
                  </a:lnTo>
                  <a:lnTo>
                    <a:pt x="213" y="211"/>
                  </a:lnTo>
                  <a:lnTo>
                    <a:pt x="214" y="211"/>
                  </a:lnTo>
                  <a:lnTo>
                    <a:pt x="214" y="214"/>
                  </a:lnTo>
                  <a:lnTo>
                    <a:pt x="215" y="214"/>
                  </a:lnTo>
                  <a:lnTo>
                    <a:pt x="215" y="215"/>
                  </a:lnTo>
                  <a:lnTo>
                    <a:pt x="217" y="215"/>
                  </a:lnTo>
                  <a:lnTo>
                    <a:pt x="217" y="216"/>
                  </a:lnTo>
                  <a:lnTo>
                    <a:pt x="218" y="216"/>
                  </a:lnTo>
                  <a:lnTo>
                    <a:pt x="218" y="217"/>
                  </a:lnTo>
                  <a:lnTo>
                    <a:pt x="219" y="219"/>
                  </a:lnTo>
                  <a:lnTo>
                    <a:pt x="219" y="221"/>
                  </a:lnTo>
                  <a:lnTo>
                    <a:pt x="220" y="221"/>
                  </a:lnTo>
                  <a:lnTo>
                    <a:pt x="220" y="221"/>
                  </a:lnTo>
                  <a:lnTo>
                    <a:pt x="222" y="222"/>
                  </a:lnTo>
                  <a:lnTo>
                    <a:pt x="222" y="224"/>
                  </a:lnTo>
                  <a:lnTo>
                    <a:pt x="223" y="224"/>
                  </a:lnTo>
                  <a:lnTo>
                    <a:pt x="223" y="225"/>
                  </a:lnTo>
                  <a:lnTo>
                    <a:pt x="224" y="225"/>
                  </a:lnTo>
                  <a:lnTo>
                    <a:pt x="224" y="228"/>
                  </a:lnTo>
                  <a:lnTo>
                    <a:pt x="226" y="228"/>
                  </a:lnTo>
                  <a:lnTo>
                    <a:pt x="226" y="229"/>
                  </a:lnTo>
                  <a:lnTo>
                    <a:pt x="227" y="229"/>
                  </a:lnTo>
                  <a:lnTo>
                    <a:pt x="227" y="230"/>
                  </a:lnTo>
                  <a:lnTo>
                    <a:pt x="228" y="231"/>
                  </a:lnTo>
                  <a:lnTo>
                    <a:pt x="228" y="233"/>
                  </a:lnTo>
                  <a:lnTo>
                    <a:pt x="229" y="233"/>
                  </a:lnTo>
                  <a:lnTo>
                    <a:pt x="229" y="234"/>
                  </a:lnTo>
                  <a:lnTo>
                    <a:pt x="231" y="234"/>
                  </a:lnTo>
                  <a:lnTo>
                    <a:pt x="231" y="235"/>
                  </a:lnTo>
                  <a:lnTo>
                    <a:pt x="232" y="235"/>
                  </a:lnTo>
                  <a:lnTo>
                    <a:pt x="232" y="237"/>
                  </a:lnTo>
                  <a:lnTo>
                    <a:pt x="233" y="237"/>
                  </a:lnTo>
                  <a:lnTo>
                    <a:pt x="233" y="238"/>
                  </a:lnTo>
                  <a:lnTo>
                    <a:pt x="234" y="239"/>
                  </a:lnTo>
                  <a:lnTo>
                    <a:pt x="234" y="240"/>
                  </a:lnTo>
                  <a:lnTo>
                    <a:pt x="236" y="240"/>
                  </a:lnTo>
                  <a:lnTo>
                    <a:pt x="236" y="242"/>
                  </a:lnTo>
                  <a:lnTo>
                    <a:pt x="237" y="243"/>
                  </a:lnTo>
                  <a:lnTo>
                    <a:pt x="237" y="244"/>
                  </a:lnTo>
                  <a:lnTo>
                    <a:pt x="238" y="244"/>
                  </a:lnTo>
                  <a:lnTo>
                    <a:pt x="238" y="246"/>
                  </a:lnTo>
                  <a:lnTo>
                    <a:pt x="240" y="246"/>
                  </a:lnTo>
                  <a:lnTo>
                    <a:pt x="240" y="247"/>
                  </a:lnTo>
                  <a:lnTo>
                    <a:pt x="241" y="247"/>
                  </a:lnTo>
                  <a:lnTo>
                    <a:pt x="241" y="248"/>
                  </a:lnTo>
                  <a:lnTo>
                    <a:pt x="242" y="248"/>
                  </a:lnTo>
                  <a:lnTo>
                    <a:pt x="242" y="251"/>
                  </a:lnTo>
                  <a:lnTo>
                    <a:pt x="243" y="251"/>
                  </a:lnTo>
                  <a:lnTo>
                    <a:pt x="243" y="251"/>
                  </a:lnTo>
                  <a:lnTo>
                    <a:pt x="245" y="252"/>
                  </a:lnTo>
                  <a:lnTo>
                    <a:pt x="245" y="255"/>
                  </a:lnTo>
                  <a:lnTo>
                    <a:pt x="246" y="255"/>
                  </a:lnTo>
                  <a:lnTo>
                    <a:pt x="246" y="255"/>
                  </a:lnTo>
                  <a:lnTo>
                    <a:pt x="247" y="255"/>
                  </a:lnTo>
                  <a:lnTo>
                    <a:pt x="247" y="256"/>
                  </a:lnTo>
                  <a:lnTo>
                    <a:pt x="249" y="256"/>
                  </a:lnTo>
                  <a:lnTo>
                    <a:pt x="249" y="257"/>
                  </a:lnTo>
                  <a:lnTo>
                    <a:pt x="250" y="257"/>
                  </a:lnTo>
                  <a:lnTo>
                    <a:pt x="250" y="260"/>
                  </a:lnTo>
                  <a:lnTo>
                    <a:pt x="251" y="260"/>
                  </a:lnTo>
                  <a:lnTo>
                    <a:pt x="251" y="261"/>
                  </a:lnTo>
                  <a:lnTo>
                    <a:pt x="252" y="261"/>
                  </a:lnTo>
                  <a:lnTo>
                    <a:pt x="252" y="261"/>
                  </a:lnTo>
                  <a:lnTo>
                    <a:pt x="254" y="262"/>
                  </a:lnTo>
                  <a:lnTo>
                    <a:pt x="254" y="264"/>
                  </a:lnTo>
                  <a:lnTo>
                    <a:pt x="255" y="264"/>
                  </a:lnTo>
                  <a:lnTo>
                    <a:pt x="255" y="265"/>
                  </a:lnTo>
                  <a:lnTo>
                    <a:pt x="256" y="265"/>
                  </a:lnTo>
                  <a:lnTo>
                    <a:pt x="256" y="266"/>
                  </a:lnTo>
                  <a:lnTo>
                    <a:pt x="258" y="266"/>
                  </a:lnTo>
                  <a:lnTo>
                    <a:pt x="258" y="269"/>
                  </a:lnTo>
                  <a:lnTo>
                    <a:pt x="259" y="269"/>
                  </a:lnTo>
                  <a:lnTo>
                    <a:pt x="259" y="270"/>
                  </a:lnTo>
                  <a:lnTo>
                    <a:pt x="260" y="270"/>
                  </a:lnTo>
                  <a:lnTo>
                    <a:pt x="260" y="271"/>
                  </a:lnTo>
                  <a:lnTo>
                    <a:pt x="261" y="271"/>
                  </a:lnTo>
                  <a:lnTo>
                    <a:pt x="261" y="270"/>
                  </a:lnTo>
                  <a:lnTo>
                    <a:pt x="263" y="273"/>
                  </a:lnTo>
                  <a:lnTo>
                    <a:pt x="263" y="273"/>
                  </a:lnTo>
                  <a:lnTo>
                    <a:pt x="264" y="274"/>
                  </a:lnTo>
                  <a:lnTo>
                    <a:pt x="264" y="274"/>
                  </a:lnTo>
                  <a:lnTo>
                    <a:pt x="265" y="274"/>
                  </a:lnTo>
                  <a:lnTo>
                    <a:pt x="265" y="275"/>
                  </a:lnTo>
                  <a:lnTo>
                    <a:pt x="266" y="276"/>
                  </a:lnTo>
                  <a:lnTo>
                    <a:pt x="266" y="276"/>
                  </a:lnTo>
                  <a:lnTo>
                    <a:pt x="268" y="276"/>
                  </a:lnTo>
                  <a:lnTo>
                    <a:pt x="268" y="279"/>
                  </a:lnTo>
                  <a:lnTo>
                    <a:pt x="269" y="280"/>
                  </a:lnTo>
                  <a:lnTo>
                    <a:pt x="269" y="278"/>
                  </a:lnTo>
                  <a:lnTo>
                    <a:pt x="270" y="280"/>
                  </a:lnTo>
                  <a:lnTo>
                    <a:pt x="270" y="282"/>
                  </a:lnTo>
                  <a:lnTo>
                    <a:pt x="272" y="282"/>
                  </a:lnTo>
                  <a:lnTo>
                    <a:pt x="272" y="283"/>
                  </a:lnTo>
                  <a:lnTo>
                    <a:pt x="273" y="283"/>
                  </a:lnTo>
                  <a:lnTo>
                    <a:pt x="273" y="283"/>
                  </a:lnTo>
                  <a:lnTo>
                    <a:pt x="274" y="284"/>
                  </a:lnTo>
                  <a:lnTo>
                    <a:pt x="274" y="284"/>
                  </a:lnTo>
                  <a:lnTo>
                    <a:pt x="275" y="285"/>
                  </a:lnTo>
                  <a:lnTo>
                    <a:pt x="275" y="287"/>
                  </a:lnTo>
                  <a:lnTo>
                    <a:pt x="277" y="287"/>
                  </a:lnTo>
                  <a:lnTo>
                    <a:pt x="277" y="287"/>
                  </a:lnTo>
                  <a:lnTo>
                    <a:pt x="278" y="287"/>
                  </a:lnTo>
                  <a:lnTo>
                    <a:pt x="278" y="288"/>
                  </a:lnTo>
                  <a:lnTo>
                    <a:pt x="279" y="288"/>
                  </a:lnTo>
                  <a:lnTo>
                    <a:pt x="279" y="289"/>
                  </a:lnTo>
                  <a:lnTo>
                    <a:pt x="281" y="291"/>
                  </a:lnTo>
                  <a:lnTo>
                    <a:pt x="281" y="291"/>
                  </a:lnTo>
                  <a:lnTo>
                    <a:pt x="282" y="291"/>
                  </a:lnTo>
                  <a:lnTo>
                    <a:pt x="282" y="292"/>
                  </a:lnTo>
                  <a:lnTo>
                    <a:pt x="283" y="292"/>
                  </a:lnTo>
                  <a:lnTo>
                    <a:pt x="283" y="293"/>
                  </a:lnTo>
                  <a:lnTo>
                    <a:pt x="284" y="293"/>
                  </a:lnTo>
                  <a:lnTo>
                    <a:pt x="284" y="292"/>
                  </a:lnTo>
                  <a:lnTo>
                    <a:pt x="286" y="294"/>
                  </a:lnTo>
                  <a:lnTo>
                    <a:pt x="286" y="296"/>
                  </a:lnTo>
                  <a:lnTo>
                    <a:pt x="287" y="296"/>
                  </a:lnTo>
                  <a:lnTo>
                    <a:pt x="287" y="297"/>
                  </a:lnTo>
                  <a:lnTo>
                    <a:pt x="288" y="297"/>
                  </a:lnTo>
                  <a:lnTo>
                    <a:pt x="288" y="298"/>
                  </a:lnTo>
                  <a:lnTo>
                    <a:pt x="289" y="298"/>
                  </a:lnTo>
                  <a:lnTo>
                    <a:pt x="289" y="298"/>
                  </a:lnTo>
                  <a:lnTo>
                    <a:pt x="291" y="298"/>
                  </a:lnTo>
                  <a:lnTo>
                    <a:pt x="291" y="301"/>
                  </a:lnTo>
                  <a:lnTo>
                    <a:pt x="292" y="301"/>
                  </a:lnTo>
                  <a:lnTo>
                    <a:pt x="292" y="299"/>
                  </a:lnTo>
                  <a:lnTo>
                    <a:pt x="293" y="301"/>
                  </a:lnTo>
                  <a:lnTo>
                    <a:pt x="293" y="302"/>
                  </a:lnTo>
                  <a:lnTo>
                    <a:pt x="295" y="302"/>
                  </a:lnTo>
                  <a:lnTo>
                    <a:pt x="295" y="303"/>
                  </a:lnTo>
                  <a:lnTo>
                    <a:pt x="296" y="303"/>
                  </a:lnTo>
                  <a:lnTo>
                    <a:pt x="296" y="305"/>
                  </a:lnTo>
                  <a:lnTo>
                    <a:pt x="297" y="306"/>
                  </a:lnTo>
                  <a:lnTo>
                    <a:pt x="297" y="303"/>
                  </a:lnTo>
                  <a:lnTo>
                    <a:pt x="298" y="306"/>
                  </a:lnTo>
                  <a:lnTo>
                    <a:pt x="298" y="307"/>
                  </a:lnTo>
                  <a:lnTo>
                    <a:pt x="300" y="307"/>
                  </a:lnTo>
                  <a:lnTo>
                    <a:pt x="300" y="307"/>
                  </a:lnTo>
                  <a:lnTo>
                    <a:pt x="301" y="307"/>
                  </a:lnTo>
                  <a:lnTo>
                    <a:pt x="301" y="308"/>
                  </a:lnTo>
                  <a:lnTo>
                    <a:pt x="302" y="308"/>
                  </a:lnTo>
                  <a:lnTo>
                    <a:pt x="302" y="310"/>
                  </a:lnTo>
                  <a:lnTo>
                    <a:pt x="304" y="310"/>
                  </a:lnTo>
                  <a:lnTo>
                    <a:pt x="304" y="310"/>
                  </a:lnTo>
                  <a:lnTo>
                    <a:pt x="305" y="311"/>
                  </a:lnTo>
                  <a:lnTo>
                    <a:pt x="305" y="311"/>
                  </a:lnTo>
                  <a:lnTo>
                    <a:pt x="306" y="311"/>
                  </a:lnTo>
                  <a:lnTo>
                    <a:pt x="306" y="312"/>
                  </a:lnTo>
                  <a:lnTo>
                    <a:pt x="307" y="312"/>
                  </a:lnTo>
                  <a:lnTo>
                    <a:pt x="307" y="314"/>
                  </a:lnTo>
                  <a:lnTo>
                    <a:pt x="309" y="314"/>
                  </a:lnTo>
                  <a:lnTo>
                    <a:pt x="309" y="312"/>
                  </a:lnTo>
                  <a:lnTo>
                    <a:pt x="310" y="314"/>
                  </a:lnTo>
                  <a:lnTo>
                    <a:pt x="310" y="315"/>
                  </a:lnTo>
                  <a:lnTo>
                    <a:pt x="311" y="315"/>
                  </a:lnTo>
                  <a:lnTo>
                    <a:pt x="311" y="316"/>
                  </a:lnTo>
                  <a:lnTo>
                    <a:pt x="313" y="316"/>
                  </a:lnTo>
                  <a:lnTo>
                    <a:pt x="313" y="317"/>
                  </a:lnTo>
                  <a:lnTo>
                    <a:pt x="314" y="317"/>
                  </a:lnTo>
                  <a:lnTo>
                    <a:pt x="314" y="316"/>
                  </a:lnTo>
                  <a:lnTo>
                    <a:pt x="315" y="317"/>
                  </a:lnTo>
                  <a:lnTo>
                    <a:pt x="315" y="317"/>
                  </a:lnTo>
                  <a:lnTo>
                    <a:pt x="316" y="317"/>
                  </a:lnTo>
                  <a:lnTo>
                    <a:pt x="316" y="319"/>
                  </a:lnTo>
                  <a:lnTo>
                    <a:pt x="318" y="319"/>
                  </a:lnTo>
                  <a:lnTo>
                    <a:pt x="318" y="320"/>
                  </a:lnTo>
                  <a:lnTo>
                    <a:pt x="319" y="320"/>
                  </a:lnTo>
                  <a:lnTo>
                    <a:pt x="319" y="320"/>
                  </a:lnTo>
                  <a:lnTo>
                    <a:pt x="320" y="320"/>
                  </a:lnTo>
                  <a:lnTo>
                    <a:pt x="320" y="321"/>
                  </a:lnTo>
                  <a:lnTo>
                    <a:pt x="321" y="321"/>
                  </a:lnTo>
                  <a:lnTo>
                    <a:pt x="321" y="321"/>
                  </a:lnTo>
                  <a:lnTo>
                    <a:pt x="323" y="321"/>
                  </a:lnTo>
                  <a:lnTo>
                    <a:pt x="323" y="323"/>
                  </a:lnTo>
                  <a:lnTo>
                    <a:pt x="324" y="323"/>
                  </a:lnTo>
                  <a:lnTo>
                    <a:pt x="324" y="323"/>
                  </a:lnTo>
                  <a:lnTo>
                    <a:pt x="325" y="323"/>
                  </a:lnTo>
                  <a:lnTo>
                    <a:pt x="325" y="324"/>
                  </a:lnTo>
                  <a:lnTo>
                    <a:pt x="327" y="324"/>
                  </a:lnTo>
                  <a:lnTo>
                    <a:pt x="327" y="324"/>
                  </a:lnTo>
                  <a:lnTo>
                    <a:pt x="328" y="324"/>
                  </a:lnTo>
                  <a:lnTo>
                    <a:pt x="328" y="325"/>
                  </a:lnTo>
                  <a:lnTo>
                    <a:pt x="329" y="325"/>
                  </a:lnTo>
                  <a:lnTo>
                    <a:pt x="329" y="326"/>
                  </a:lnTo>
                  <a:lnTo>
                    <a:pt x="330" y="326"/>
                  </a:lnTo>
                  <a:lnTo>
                    <a:pt x="330" y="326"/>
                  </a:lnTo>
                  <a:lnTo>
                    <a:pt x="332" y="326"/>
                  </a:lnTo>
                  <a:lnTo>
                    <a:pt x="332" y="328"/>
                  </a:lnTo>
                  <a:lnTo>
                    <a:pt x="333" y="328"/>
                  </a:lnTo>
                  <a:lnTo>
                    <a:pt x="333" y="329"/>
                  </a:lnTo>
                  <a:lnTo>
                    <a:pt x="334" y="329"/>
                  </a:lnTo>
                  <a:lnTo>
                    <a:pt x="334" y="330"/>
                  </a:lnTo>
                  <a:lnTo>
                    <a:pt x="336" y="330"/>
                  </a:lnTo>
                  <a:lnTo>
                    <a:pt x="336" y="329"/>
                  </a:lnTo>
                  <a:lnTo>
                    <a:pt x="337" y="330"/>
                  </a:lnTo>
                  <a:lnTo>
                    <a:pt x="337" y="332"/>
                  </a:lnTo>
                  <a:lnTo>
                    <a:pt x="338" y="332"/>
                  </a:lnTo>
                  <a:lnTo>
                    <a:pt x="338" y="333"/>
                  </a:lnTo>
                  <a:lnTo>
                    <a:pt x="339" y="333"/>
                  </a:lnTo>
                  <a:lnTo>
                    <a:pt x="339" y="334"/>
                  </a:lnTo>
                  <a:lnTo>
                    <a:pt x="341" y="334"/>
                  </a:lnTo>
                  <a:lnTo>
                    <a:pt x="341" y="333"/>
                  </a:lnTo>
                  <a:lnTo>
                    <a:pt x="342" y="334"/>
                  </a:lnTo>
                  <a:lnTo>
                    <a:pt x="342" y="334"/>
                  </a:lnTo>
                  <a:lnTo>
                    <a:pt x="343" y="334"/>
                  </a:lnTo>
                  <a:lnTo>
                    <a:pt x="343" y="337"/>
                  </a:lnTo>
                  <a:lnTo>
                    <a:pt x="345" y="337"/>
                  </a:lnTo>
                  <a:lnTo>
                    <a:pt x="345" y="337"/>
                  </a:lnTo>
                  <a:lnTo>
                    <a:pt x="346" y="337"/>
                  </a:lnTo>
                  <a:lnTo>
                    <a:pt x="346" y="337"/>
                  </a:lnTo>
                  <a:lnTo>
                    <a:pt x="347" y="337"/>
                  </a:lnTo>
                  <a:lnTo>
                    <a:pt x="347" y="338"/>
                  </a:lnTo>
                  <a:lnTo>
                    <a:pt x="348" y="338"/>
                  </a:lnTo>
                  <a:lnTo>
                    <a:pt x="348" y="339"/>
                  </a:lnTo>
                  <a:lnTo>
                    <a:pt x="350" y="341"/>
                  </a:lnTo>
                  <a:lnTo>
                    <a:pt x="350" y="338"/>
                  </a:lnTo>
                  <a:lnTo>
                    <a:pt x="351" y="341"/>
                  </a:lnTo>
                  <a:lnTo>
                    <a:pt x="351" y="341"/>
                  </a:lnTo>
                  <a:lnTo>
                    <a:pt x="352" y="342"/>
                  </a:lnTo>
                  <a:lnTo>
                    <a:pt x="352" y="342"/>
                  </a:lnTo>
                  <a:lnTo>
                    <a:pt x="353" y="342"/>
                  </a:lnTo>
                  <a:lnTo>
                    <a:pt x="353" y="343"/>
                  </a:lnTo>
                  <a:lnTo>
                    <a:pt x="355" y="343"/>
                  </a:lnTo>
                  <a:lnTo>
                    <a:pt x="355" y="343"/>
                  </a:lnTo>
                  <a:lnTo>
                    <a:pt x="356" y="343"/>
                  </a:lnTo>
                  <a:lnTo>
                    <a:pt x="356" y="344"/>
                  </a:lnTo>
                  <a:lnTo>
                    <a:pt x="357" y="344"/>
                  </a:lnTo>
                  <a:lnTo>
                    <a:pt x="357" y="343"/>
                  </a:lnTo>
                  <a:lnTo>
                    <a:pt x="359" y="344"/>
                  </a:lnTo>
                  <a:lnTo>
                    <a:pt x="359" y="344"/>
                  </a:lnTo>
                  <a:lnTo>
                    <a:pt x="360" y="344"/>
                  </a:lnTo>
                  <a:lnTo>
                    <a:pt x="360" y="347"/>
                  </a:lnTo>
                  <a:lnTo>
                    <a:pt x="361" y="347"/>
                  </a:lnTo>
                  <a:lnTo>
                    <a:pt x="361" y="346"/>
                  </a:lnTo>
                  <a:lnTo>
                    <a:pt x="362" y="347"/>
                  </a:lnTo>
                  <a:lnTo>
                    <a:pt x="362" y="347"/>
                  </a:lnTo>
                  <a:lnTo>
                    <a:pt x="364" y="347"/>
                  </a:lnTo>
                  <a:lnTo>
                    <a:pt x="364" y="348"/>
                  </a:lnTo>
                  <a:lnTo>
                    <a:pt x="365" y="348"/>
                  </a:lnTo>
                  <a:lnTo>
                    <a:pt x="365" y="348"/>
                  </a:lnTo>
                  <a:lnTo>
                    <a:pt x="366" y="348"/>
                  </a:lnTo>
                  <a:lnTo>
                    <a:pt x="366" y="348"/>
                  </a:lnTo>
                  <a:lnTo>
                    <a:pt x="368" y="348"/>
                  </a:lnTo>
                  <a:lnTo>
                    <a:pt x="368" y="350"/>
                  </a:lnTo>
                  <a:lnTo>
                    <a:pt x="369" y="350"/>
                  </a:lnTo>
                  <a:lnTo>
                    <a:pt x="369" y="350"/>
                  </a:lnTo>
                  <a:lnTo>
                    <a:pt x="370" y="350"/>
                  </a:lnTo>
                  <a:lnTo>
                    <a:pt x="370" y="351"/>
                  </a:lnTo>
                  <a:lnTo>
                    <a:pt x="371" y="352"/>
                  </a:lnTo>
                  <a:lnTo>
                    <a:pt x="371" y="350"/>
                  </a:lnTo>
                  <a:lnTo>
                    <a:pt x="373" y="351"/>
                  </a:lnTo>
                  <a:lnTo>
                    <a:pt x="373" y="352"/>
                  </a:lnTo>
                  <a:lnTo>
                    <a:pt x="374" y="353"/>
                  </a:lnTo>
                  <a:lnTo>
                    <a:pt x="374" y="351"/>
                  </a:lnTo>
                  <a:lnTo>
                    <a:pt x="375" y="352"/>
                  </a:lnTo>
                  <a:lnTo>
                    <a:pt x="375" y="353"/>
                  </a:lnTo>
                  <a:lnTo>
                    <a:pt x="377" y="353"/>
                  </a:lnTo>
                  <a:lnTo>
                    <a:pt x="377" y="355"/>
                  </a:lnTo>
                  <a:lnTo>
                    <a:pt x="378" y="353"/>
                  </a:lnTo>
                  <a:lnTo>
                    <a:pt x="378" y="353"/>
                  </a:lnTo>
                  <a:lnTo>
                    <a:pt x="379" y="355"/>
                  </a:lnTo>
                  <a:lnTo>
                    <a:pt x="379" y="355"/>
                  </a:lnTo>
                  <a:lnTo>
                    <a:pt x="380" y="355"/>
                  </a:lnTo>
                  <a:lnTo>
                    <a:pt x="380" y="353"/>
                  </a:lnTo>
                  <a:lnTo>
                    <a:pt x="382" y="355"/>
                  </a:lnTo>
                  <a:lnTo>
                    <a:pt x="382" y="355"/>
                  </a:lnTo>
                  <a:lnTo>
                    <a:pt x="383" y="355"/>
                  </a:lnTo>
                  <a:lnTo>
                    <a:pt x="383" y="355"/>
                  </a:lnTo>
                  <a:lnTo>
                    <a:pt x="384" y="355"/>
                  </a:lnTo>
                  <a:lnTo>
                    <a:pt x="384" y="353"/>
                  </a:lnTo>
                  <a:lnTo>
                    <a:pt x="385" y="353"/>
                  </a:lnTo>
                  <a:lnTo>
                    <a:pt x="385" y="355"/>
                  </a:lnTo>
                  <a:lnTo>
                    <a:pt x="387" y="355"/>
                  </a:lnTo>
                  <a:lnTo>
                    <a:pt x="387" y="356"/>
                  </a:lnTo>
                  <a:lnTo>
                    <a:pt x="388" y="355"/>
                  </a:lnTo>
                  <a:lnTo>
                    <a:pt x="388" y="355"/>
                  </a:lnTo>
                  <a:lnTo>
                    <a:pt x="389" y="355"/>
                  </a:lnTo>
                  <a:lnTo>
                    <a:pt x="389" y="356"/>
                  </a:lnTo>
                  <a:lnTo>
                    <a:pt x="391" y="356"/>
                  </a:lnTo>
                  <a:lnTo>
                    <a:pt x="391" y="356"/>
                  </a:lnTo>
                  <a:lnTo>
                    <a:pt x="392" y="357"/>
                  </a:lnTo>
                  <a:lnTo>
                    <a:pt x="392" y="357"/>
                  </a:lnTo>
                  <a:lnTo>
                    <a:pt x="393" y="357"/>
                  </a:lnTo>
                  <a:lnTo>
                    <a:pt x="393" y="359"/>
                  </a:lnTo>
                  <a:lnTo>
                    <a:pt x="394" y="359"/>
                  </a:lnTo>
                  <a:lnTo>
                    <a:pt x="394" y="357"/>
                  </a:lnTo>
                  <a:lnTo>
                    <a:pt x="396" y="359"/>
                  </a:lnTo>
                  <a:lnTo>
                    <a:pt x="396" y="359"/>
                  </a:lnTo>
                  <a:lnTo>
                    <a:pt x="397" y="359"/>
                  </a:lnTo>
                  <a:lnTo>
                    <a:pt x="397" y="360"/>
                  </a:lnTo>
                  <a:lnTo>
                    <a:pt x="398" y="360"/>
                  </a:lnTo>
                  <a:lnTo>
                    <a:pt x="398" y="361"/>
                  </a:lnTo>
                  <a:lnTo>
                    <a:pt x="400" y="361"/>
                  </a:lnTo>
                  <a:lnTo>
                    <a:pt x="400" y="360"/>
                  </a:lnTo>
                  <a:lnTo>
                    <a:pt x="401" y="361"/>
                  </a:lnTo>
                  <a:lnTo>
                    <a:pt x="401" y="361"/>
                  </a:lnTo>
                  <a:lnTo>
                    <a:pt x="402" y="361"/>
                  </a:lnTo>
                  <a:lnTo>
                    <a:pt x="402" y="361"/>
                  </a:lnTo>
                  <a:lnTo>
                    <a:pt x="403" y="361"/>
                  </a:lnTo>
                  <a:lnTo>
                    <a:pt x="403" y="362"/>
                  </a:lnTo>
                  <a:lnTo>
                    <a:pt x="405" y="364"/>
                  </a:lnTo>
                  <a:lnTo>
                    <a:pt x="405" y="361"/>
                  </a:lnTo>
                  <a:lnTo>
                    <a:pt x="406" y="362"/>
                  </a:lnTo>
                  <a:lnTo>
                    <a:pt x="406" y="364"/>
                  </a:lnTo>
                  <a:lnTo>
                    <a:pt x="407" y="364"/>
                  </a:lnTo>
                  <a:lnTo>
                    <a:pt x="407" y="362"/>
                  </a:lnTo>
                  <a:lnTo>
                    <a:pt x="409" y="364"/>
                  </a:lnTo>
                  <a:lnTo>
                    <a:pt x="409" y="364"/>
                  </a:lnTo>
                  <a:lnTo>
                    <a:pt x="410" y="364"/>
                  </a:lnTo>
                  <a:lnTo>
                    <a:pt x="410" y="364"/>
                  </a:lnTo>
                  <a:lnTo>
                    <a:pt x="411" y="364"/>
                  </a:lnTo>
                  <a:lnTo>
                    <a:pt x="411" y="365"/>
                  </a:lnTo>
                  <a:lnTo>
                    <a:pt x="412" y="365"/>
                  </a:lnTo>
                  <a:lnTo>
                    <a:pt x="412" y="365"/>
                  </a:lnTo>
                  <a:lnTo>
                    <a:pt x="414" y="365"/>
                  </a:lnTo>
                  <a:lnTo>
                    <a:pt x="414" y="366"/>
                  </a:lnTo>
                  <a:lnTo>
                    <a:pt x="415" y="366"/>
                  </a:lnTo>
                  <a:lnTo>
                    <a:pt x="415" y="366"/>
                  </a:lnTo>
                  <a:lnTo>
                    <a:pt x="416" y="366"/>
                  </a:lnTo>
                  <a:lnTo>
                    <a:pt x="416" y="366"/>
                  </a:lnTo>
                  <a:lnTo>
                    <a:pt x="417" y="366"/>
                  </a:lnTo>
                  <a:lnTo>
                    <a:pt x="417" y="368"/>
                  </a:lnTo>
                  <a:lnTo>
                    <a:pt x="419" y="368"/>
                  </a:lnTo>
                  <a:lnTo>
                    <a:pt x="419" y="369"/>
                  </a:lnTo>
                  <a:lnTo>
                    <a:pt x="420" y="369"/>
                  </a:lnTo>
                  <a:lnTo>
                    <a:pt x="420" y="369"/>
                  </a:lnTo>
                  <a:lnTo>
                    <a:pt x="421" y="369"/>
                  </a:lnTo>
                  <a:lnTo>
                    <a:pt x="421" y="370"/>
                  </a:lnTo>
                  <a:lnTo>
                    <a:pt x="423" y="370"/>
                  </a:lnTo>
                  <a:lnTo>
                    <a:pt x="423" y="370"/>
                  </a:lnTo>
                  <a:lnTo>
                    <a:pt x="424" y="370"/>
                  </a:lnTo>
                  <a:lnTo>
                    <a:pt x="424" y="371"/>
                  </a:lnTo>
                  <a:lnTo>
                    <a:pt x="425" y="370"/>
                  </a:lnTo>
                  <a:lnTo>
                    <a:pt x="425" y="370"/>
                  </a:lnTo>
                  <a:lnTo>
                    <a:pt x="426" y="370"/>
                  </a:lnTo>
                  <a:lnTo>
                    <a:pt x="426" y="371"/>
                  </a:lnTo>
                  <a:lnTo>
                    <a:pt x="428" y="371"/>
                  </a:lnTo>
                  <a:lnTo>
                    <a:pt x="428" y="371"/>
                  </a:lnTo>
                  <a:lnTo>
                    <a:pt x="429" y="371"/>
                  </a:lnTo>
                  <a:lnTo>
                    <a:pt x="429" y="373"/>
                  </a:lnTo>
                  <a:lnTo>
                    <a:pt x="430" y="373"/>
                  </a:lnTo>
                  <a:lnTo>
                    <a:pt x="430" y="371"/>
                  </a:lnTo>
                  <a:lnTo>
                    <a:pt x="432" y="371"/>
                  </a:lnTo>
                  <a:lnTo>
                    <a:pt x="432" y="374"/>
                  </a:lnTo>
                  <a:lnTo>
                    <a:pt x="433" y="373"/>
                  </a:lnTo>
                  <a:lnTo>
                    <a:pt x="433" y="373"/>
                  </a:lnTo>
                  <a:lnTo>
                    <a:pt x="434" y="373"/>
                  </a:lnTo>
                  <a:lnTo>
                    <a:pt x="434" y="373"/>
                  </a:lnTo>
                  <a:lnTo>
                    <a:pt x="435" y="373"/>
                  </a:lnTo>
                  <a:lnTo>
                    <a:pt x="435" y="373"/>
                  </a:lnTo>
                  <a:lnTo>
                    <a:pt x="437" y="373"/>
                  </a:lnTo>
                  <a:lnTo>
                    <a:pt x="437" y="373"/>
                  </a:lnTo>
                  <a:lnTo>
                    <a:pt x="438" y="373"/>
                  </a:lnTo>
                  <a:lnTo>
                    <a:pt x="438" y="374"/>
                  </a:lnTo>
                  <a:lnTo>
                    <a:pt x="439" y="374"/>
                  </a:lnTo>
                  <a:lnTo>
                    <a:pt x="439" y="373"/>
                  </a:lnTo>
                  <a:lnTo>
                    <a:pt x="440" y="373"/>
                  </a:lnTo>
                  <a:lnTo>
                    <a:pt x="440" y="374"/>
                  </a:lnTo>
                  <a:lnTo>
                    <a:pt x="442" y="374"/>
                  </a:lnTo>
                  <a:lnTo>
                    <a:pt x="442" y="374"/>
                  </a:lnTo>
                  <a:lnTo>
                    <a:pt x="443" y="374"/>
                  </a:lnTo>
                  <a:lnTo>
                    <a:pt x="443" y="375"/>
                  </a:lnTo>
                  <a:lnTo>
                    <a:pt x="444" y="375"/>
                  </a:lnTo>
                  <a:lnTo>
                    <a:pt x="444" y="374"/>
                  </a:lnTo>
                  <a:lnTo>
                    <a:pt x="446" y="374"/>
                  </a:lnTo>
                  <a:lnTo>
                    <a:pt x="446" y="375"/>
                  </a:lnTo>
                  <a:lnTo>
                    <a:pt x="447" y="375"/>
                  </a:lnTo>
                  <a:lnTo>
                    <a:pt x="447" y="374"/>
                  </a:lnTo>
                  <a:lnTo>
                    <a:pt x="448" y="374"/>
                  </a:lnTo>
                  <a:lnTo>
                    <a:pt x="448" y="375"/>
                  </a:lnTo>
                  <a:lnTo>
                    <a:pt x="449" y="374"/>
                  </a:lnTo>
                  <a:lnTo>
                    <a:pt x="449" y="374"/>
                  </a:lnTo>
                  <a:lnTo>
                    <a:pt x="451" y="374"/>
                  </a:lnTo>
                  <a:lnTo>
                    <a:pt x="451" y="374"/>
                  </a:lnTo>
                  <a:lnTo>
                    <a:pt x="452" y="374"/>
                  </a:lnTo>
                  <a:lnTo>
                    <a:pt x="452" y="375"/>
                  </a:lnTo>
                  <a:lnTo>
                    <a:pt x="453" y="375"/>
                  </a:lnTo>
                  <a:lnTo>
                    <a:pt x="453" y="374"/>
                  </a:lnTo>
                  <a:lnTo>
                    <a:pt x="455" y="374"/>
                  </a:lnTo>
                  <a:lnTo>
                    <a:pt x="455" y="374"/>
                  </a:lnTo>
                  <a:lnTo>
                    <a:pt x="456" y="374"/>
                  </a:lnTo>
                  <a:lnTo>
                    <a:pt x="456" y="375"/>
                  </a:lnTo>
                  <a:lnTo>
                    <a:pt x="457" y="375"/>
                  </a:lnTo>
                  <a:lnTo>
                    <a:pt x="457" y="374"/>
                  </a:lnTo>
                  <a:lnTo>
                    <a:pt x="458" y="374"/>
                  </a:lnTo>
                  <a:lnTo>
                    <a:pt x="458" y="375"/>
                  </a:lnTo>
                  <a:lnTo>
                    <a:pt x="460" y="375"/>
                  </a:lnTo>
                  <a:lnTo>
                    <a:pt x="460" y="375"/>
                  </a:lnTo>
                  <a:lnTo>
                    <a:pt x="461" y="375"/>
                  </a:lnTo>
                  <a:lnTo>
                    <a:pt x="461" y="376"/>
                  </a:lnTo>
                  <a:lnTo>
                    <a:pt x="462" y="376"/>
                  </a:lnTo>
                  <a:lnTo>
                    <a:pt x="462" y="375"/>
                  </a:lnTo>
                  <a:lnTo>
                    <a:pt x="464" y="376"/>
                  </a:lnTo>
                  <a:lnTo>
                    <a:pt x="464" y="378"/>
                  </a:lnTo>
                  <a:lnTo>
                    <a:pt x="465" y="378"/>
                  </a:lnTo>
                  <a:lnTo>
                    <a:pt x="465" y="376"/>
                  </a:lnTo>
                  <a:lnTo>
                    <a:pt x="466" y="378"/>
                  </a:lnTo>
                  <a:lnTo>
                    <a:pt x="466" y="379"/>
                  </a:lnTo>
                  <a:lnTo>
                    <a:pt x="467" y="379"/>
                  </a:lnTo>
                  <a:lnTo>
                    <a:pt x="467" y="379"/>
                  </a:lnTo>
                  <a:lnTo>
                    <a:pt x="469" y="379"/>
                  </a:lnTo>
                  <a:lnTo>
                    <a:pt x="469" y="380"/>
                  </a:lnTo>
                  <a:lnTo>
                    <a:pt x="470" y="380"/>
                  </a:lnTo>
                  <a:lnTo>
                    <a:pt x="470" y="380"/>
                  </a:lnTo>
                  <a:lnTo>
                    <a:pt x="471" y="380"/>
                  </a:lnTo>
                  <a:lnTo>
                    <a:pt x="471" y="382"/>
                  </a:lnTo>
                  <a:lnTo>
                    <a:pt x="472" y="382"/>
                  </a:lnTo>
                  <a:lnTo>
                    <a:pt x="472" y="380"/>
                  </a:lnTo>
                  <a:lnTo>
                    <a:pt x="474" y="382"/>
                  </a:lnTo>
                  <a:lnTo>
                    <a:pt x="474" y="382"/>
                  </a:lnTo>
                  <a:lnTo>
                    <a:pt x="475" y="382"/>
                  </a:lnTo>
                  <a:lnTo>
                    <a:pt x="475" y="384"/>
                  </a:lnTo>
                  <a:lnTo>
                    <a:pt x="476" y="384"/>
                  </a:lnTo>
                  <a:lnTo>
                    <a:pt x="476" y="384"/>
                  </a:lnTo>
                  <a:lnTo>
                    <a:pt x="478" y="384"/>
                  </a:lnTo>
                  <a:lnTo>
                    <a:pt x="478" y="384"/>
                  </a:lnTo>
                  <a:lnTo>
                    <a:pt x="479" y="384"/>
                  </a:lnTo>
                  <a:lnTo>
                    <a:pt x="479" y="384"/>
                  </a:lnTo>
                  <a:lnTo>
                    <a:pt x="480" y="384"/>
                  </a:lnTo>
                  <a:lnTo>
                    <a:pt x="480" y="384"/>
                  </a:lnTo>
                  <a:lnTo>
                    <a:pt x="481" y="384"/>
                  </a:lnTo>
                  <a:lnTo>
                    <a:pt x="481" y="385"/>
                  </a:lnTo>
                  <a:lnTo>
                    <a:pt x="483" y="385"/>
                  </a:lnTo>
                  <a:lnTo>
                    <a:pt x="483" y="384"/>
                  </a:lnTo>
                  <a:lnTo>
                    <a:pt x="484" y="385"/>
                  </a:lnTo>
                  <a:lnTo>
                    <a:pt x="484" y="387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487" y="387"/>
                  </a:lnTo>
                  <a:lnTo>
                    <a:pt x="487" y="387"/>
                  </a:lnTo>
                  <a:lnTo>
                    <a:pt x="488" y="387"/>
                  </a:lnTo>
                  <a:lnTo>
                    <a:pt x="488" y="388"/>
                  </a:lnTo>
                  <a:lnTo>
                    <a:pt x="489" y="388"/>
                  </a:lnTo>
                  <a:lnTo>
                    <a:pt x="489" y="388"/>
                  </a:lnTo>
                  <a:lnTo>
                    <a:pt x="490" y="388"/>
                  </a:lnTo>
                  <a:lnTo>
                    <a:pt x="490" y="388"/>
                  </a:lnTo>
                  <a:lnTo>
                    <a:pt x="492" y="388"/>
                  </a:lnTo>
                  <a:lnTo>
                    <a:pt x="492" y="389"/>
                  </a:lnTo>
                  <a:lnTo>
                    <a:pt x="493" y="391"/>
                  </a:lnTo>
                  <a:lnTo>
                    <a:pt x="493" y="388"/>
                  </a:lnTo>
                  <a:lnTo>
                    <a:pt x="494" y="388"/>
                  </a:lnTo>
                  <a:lnTo>
                    <a:pt x="494" y="389"/>
                  </a:lnTo>
                  <a:lnTo>
                    <a:pt x="496" y="389"/>
                  </a:lnTo>
                  <a:lnTo>
                    <a:pt x="496" y="391"/>
                  </a:lnTo>
                  <a:lnTo>
                    <a:pt x="497" y="391"/>
                  </a:lnTo>
                  <a:lnTo>
                    <a:pt x="497" y="389"/>
                  </a:lnTo>
                  <a:lnTo>
                    <a:pt x="498" y="389"/>
                  </a:lnTo>
                  <a:lnTo>
                    <a:pt x="498" y="391"/>
                  </a:lnTo>
                  <a:lnTo>
                    <a:pt x="499" y="391"/>
                  </a:lnTo>
                  <a:lnTo>
                    <a:pt x="499" y="391"/>
                  </a:lnTo>
                  <a:lnTo>
                    <a:pt x="501" y="391"/>
                  </a:lnTo>
                  <a:lnTo>
                    <a:pt x="501" y="392"/>
                  </a:lnTo>
                  <a:lnTo>
                    <a:pt x="502" y="392"/>
                  </a:lnTo>
                  <a:lnTo>
                    <a:pt x="502" y="391"/>
                  </a:lnTo>
                  <a:lnTo>
                    <a:pt x="503" y="392"/>
                  </a:lnTo>
                  <a:lnTo>
                    <a:pt x="503" y="392"/>
                  </a:lnTo>
                  <a:lnTo>
                    <a:pt x="504" y="392"/>
                  </a:lnTo>
                  <a:lnTo>
                    <a:pt x="504" y="392"/>
                  </a:lnTo>
                  <a:lnTo>
                    <a:pt x="506" y="392"/>
                  </a:lnTo>
                  <a:lnTo>
                    <a:pt x="506" y="393"/>
                  </a:lnTo>
                  <a:lnTo>
                    <a:pt x="507" y="393"/>
                  </a:lnTo>
                  <a:lnTo>
                    <a:pt x="507" y="394"/>
                  </a:lnTo>
                  <a:lnTo>
                    <a:pt x="508" y="394"/>
                  </a:lnTo>
                  <a:lnTo>
                    <a:pt x="508" y="393"/>
                  </a:lnTo>
                  <a:lnTo>
                    <a:pt x="510" y="393"/>
                  </a:lnTo>
                  <a:lnTo>
                    <a:pt x="510" y="394"/>
                  </a:lnTo>
                  <a:lnTo>
                    <a:pt x="511" y="394"/>
                  </a:lnTo>
                  <a:lnTo>
                    <a:pt x="511" y="394"/>
                  </a:lnTo>
                  <a:lnTo>
                    <a:pt x="512" y="394"/>
                  </a:lnTo>
                  <a:lnTo>
                    <a:pt x="512" y="394"/>
                  </a:lnTo>
                  <a:lnTo>
                    <a:pt x="513" y="394"/>
                  </a:lnTo>
                  <a:lnTo>
                    <a:pt x="513" y="396"/>
                  </a:lnTo>
                  <a:lnTo>
                    <a:pt x="515" y="396"/>
                  </a:lnTo>
                  <a:lnTo>
                    <a:pt x="515" y="394"/>
                  </a:lnTo>
                  <a:lnTo>
                    <a:pt x="516" y="396"/>
                  </a:lnTo>
                  <a:lnTo>
                    <a:pt x="516" y="396"/>
                  </a:lnTo>
                  <a:lnTo>
                    <a:pt x="517" y="396"/>
                  </a:lnTo>
                  <a:lnTo>
                    <a:pt x="517" y="396"/>
                  </a:lnTo>
                  <a:lnTo>
                    <a:pt x="519" y="396"/>
                  </a:lnTo>
                  <a:lnTo>
                    <a:pt x="519" y="396"/>
                  </a:lnTo>
                  <a:lnTo>
                    <a:pt x="520" y="396"/>
                  </a:lnTo>
                  <a:lnTo>
                    <a:pt x="520" y="396"/>
                  </a:lnTo>
                  <a:lnTo>
                    <a:pt x="521" y="396"/>
                  </a:lnTo>
                  <a:lnTo>
                    <a:pt x="521" y="397"/>
                  </a:lnTo>
                  <a:lnTo>
                    <a:pt x="522" y="397"/>
                  </a:lnTo>
                  <a:lnTo>
                    <a:pt x="522" y="396"/>
                  </a:lnTo>
                  <a:lnTo>
                    <a:pt x="524" y="396"/>
                  </a:lnTo>
                  <a:lnTo>
                    <a:pt x="524" y="396"/>
                  </a:lnTo>
                  <a:lnTo>
                    <a:pt x="525" y="396"/>
                  </a:lnTo>
                  <a:lnTo>
                    <a:pt x="525" y="396"/>
                  </a:lnTo>
                  <a:lnTo>
                    <a:pt x="526" y="396"/>
                  </a:lnTo>
                  <a:lnTo>
                    <a:pt x="526" y="397"/>
                  </a:lnTo>
                  <a:lnTo>
                    <a:pt x="528" y="397"/>
                  </a:lnTo>
                  <a:lnTo>
                    <a:pt x="528" y="396"/>
                  </a:lnTo>
                  <a:lnTo>
                    <a:pt x="529" y="396"/>
                  </a:lnTo>
                  <a:lnTo>
                    <a:pt x="529" y="396"/>
                  </a:lnTo>
                  <a:lnTo>
                    <a:pt x="530" y="396"/>
                  </a:lnTo>
                  <a:lnTo>
                    <a:pt x="530" y="397"/>
                  </a:lnTo>
                  <a:lnTo>
                    <a:pt x="531" y="397"/>
                  </a:lnTo>
                  <a:lnTo>
                    <a:pt x="531" y="396"/>
                  </a:lnTo>
                  <a:lnTo>
                    <a:pt x="533" y="396"/>
                  </a:lnTo>
                  <a:lnTo>
                    <a:pt x="533" y="398"/>
                  </a:lnTo>
                  <a:lnTo>
                    <a:pt x="534" y="398"/>
                  </a:lnTo>
                  <a:lnTo>
                    <a:pt x="534" y="397"/>
                  </a:lnTo>
                  <a:lnTo>
                    <a:pt x="535" y="397"/>
                  </a:lnTo>
                  <a:lnTo>
                    <a:pt x="535" y="397"/>
                  </a:lnTo>
                  <a:lnTo>
                    <a:pt x="536" y="397"/>
                  </a:lnTo>
                  <a:lnTo>
                    <a:pt x="536" y="397"/>
                  </a:lnTo>
                  <a:lnTo>
                    <a:pt x="538" y="397"/>
                  </a:lnTo>
                  <a:lnTo>
                    <a:pt x="538" y="398"/>
                  </a:lnTo>
                  <a:lnTo>
                    <a:pt x="539" y="400"/>
                  </a:lnTo>
                  <a:lnTo>
                    <a:pt x="539" y="397"/>
                  </a:lnTo>
                  <a:lnTo>
                    <a:pt x="540" y="398"/>
                  </a:lnTo>
                  <a:lnTo>
                    <a:pt x="540" y="398"/>
                  </a:lnTo>
                  <a:lnTo>
                    <a:pt x="542" y="398"/>
                  </a:lnTo>
                  <a:lnTo>
                    <a:pt x="542" y="400"/>
                  </a:lnTo>
                  <a:lnTo>
                    <a:pt x="543" y="400"/>
                  </a:lnTo>
                  <a:lnTo>
                    <a:pt x="543" y="400"/>
                  </a:lnTo>
                  <a:lnTo>
                    <a:pt x="544" y="400"/>
                  </a:lnTo>
                  <a:lnTo>
                    <a:pt x="544" y="400"/>
                  </a:lnTo>
                  <a:lnTo>
                    <a:pt x="545" y="400"/>
                  </a:lnTo>
                  <a:lnTo>
                    <a:pt x="545" y="398"/>
                  </a:lnTo>
                  <a:lnTo>
                    <a:pt x="547" y="398"/>
                  </a:lnTo>
                  <a:lnTo>
                    <a:pt x="547" y="400"/>
                  </a:lnTo>
                  <a:lnTo>
                    <a:pt x="548" y="400"/>
                  </a:lnTo>
                  <a:lnTo>
                    <a:pt x="548" y="401"/>
                  </a:lnTo>
                  <a:lnTo>
                    <a:pt x="549" y="401"/>
                  </a:lnTo>
                  <a:lnTo>
                    <a:pt x="549" y="401"/>
                  </a:lnTo>
                  <a:lnTo>
                    <a:pt x="551" y="401"/>
                  </a:lnTo>
                  <a:lnTo>
                    <a:pt x="551" y="401"/>
                  </a:lnTo>
                  <a:lnTo>
                    <a:pt x="552" y="401"/>
                  </a:lnTo>
                  <a:lnTo>
                    <a:pt x="552" y="402"/>
                  </a:lnTo>
                  <a:lnTo>
                    <a:pt x="553" y="402"/>
                  </a:lnTo>
                  <a:lnTo>
                    <a:pt x="553" y="402"/>
                  </a:lnTo>
                  <a:lnTo>
                    <a:pt x="554" y="402"/>
                  </a:lnTo>
                  <a:lnTo>
                    <a:pt x="554" y="402"/>
                  </a:lnTo>
                  <a:lnTo>
                    <a:pt x="556" y="402"/>
                  </a:lnTo>
                  <a:lnTo>
                    <a:pt x="556" y="402"/>
                  </a:lnTo>
                  <a:lnTo>
                    <a:pt x="557" y="402"/>
                  </a:lnTo>
                  <a:lnTo>
                    <a:pt x="557" y="402"/>
                  </a:lnTo>
                  <a:lnTo>
                    <a:pt x="558" y="402"/>
                  </a:lnTo>
                  <a:lnTo>
                    <a:pt x="558" y="403"/>
                  </a:lnTo>
                  <a:lnTo>
                    <a:pt x="560" y="403"/>
                  </a:lnTo>
                  <a:lnTo>
                    <a:pt x="560" y="402"/>
                  </a:lnTo>
                  <a:lnTo>
                    <a:pt x="561" y="402"/>
                  </a:lnTo>
                  <a:lnTo>
                    <a:pt x="561" y="403"/>
                  </a:lnTo>
                  <a:lnTo>
                    <a:pt x="562" y="403"/>
                  </a:lnTo>
                  <a:lnTo>
                    <a:pt x="562" y="405"/>
                  </a:lnTo>
                  <a:lnTo>
                    <a:pt x="563" y="405"/>
                  </a:lnTo>
                  <a:lnTo>
                    <a:pt x="563" y="403"/>
                  </a:lnTo>
                  <a:lnTo>
                    <a:pt x="565" y="405"/>
                  </a:lnTo>
                  <a:lnTo>
                    <a:pt x="565" y="405"/>
                  </a:lnTo>
                  <a:lnTo>
                    <a:pt x="566" y="405"/>
                  </a:lnTo>
                  <a:lnTo>
                    <a:pt x="566" y="406"/>
                  </a:lnTo>
                  <a:lnTo>
                    <a:pt x="567" y="406"/>
                  </a:lnTo>
                  <a:lnTo>
                    <a:pt x="567" y="405"/>
                  </a:lnTo>
                  <a:lnTo>
                    <a:pt x="568" y="405"/>
                  </a:lnTo>
                  <a:lnTo>
                    <a:pt x="568" y="406"/>
                  </a:lnTo>
                  <a:lnTo>
                    <a:pt x="570" y="406"/>
                  </a:lnTo>
                  <a:lnTo>
                    <a:pt x="570" y="406"/>
                  </a:lnTo>
                  <a:lnTo>
                    <a:pt x="571" y="406"/>
                  </a:lnTo>
                  <a:lnTo>
                    <a:pt x="571" y="406"/>
                  </a:lnTo>
                  <a:lnTo>
                    <a:pt x="572" y="406"/>
                  </a:lnTo>
                  <a:lnTo>
                    <a:pt x="572" y="406"/>
                  </a:lnTo>
                  <a:lnTo>
                    <a:pt x="574" y="406"/>
                  </a:lnTo>
                  <a:lnTo>
                    <a:pt x="574" y="406"/>
                  </a:lnTo>
                  <a:lnTo>
                    <a:pt x="575" y="406"/>
                  </a:lnTo>
                  <a:lnTo>
                    <a:pt x="575" y="407"/>
                  </a:lnTo>
                  <a:lnTo>
                    <a:pt x="576" y="407"/>
                  </a:lnTo>
                  <a:lnTo>
                    <a:pt x="576" y="406"/>
                  </a:lnTo>
                  <a:lnTo>
                    <a:pt x="577" y="407"/>
                  </a:lnTo>
                  <a:lnTo>
                    <a:pt x="577" y="409"/>
                  </a:lnTo>
                  <a:lnTo>
                    <a:pt x="579" y="409"/>
                  </a:lnTo>
                  <a:lnTo>
                    <a:pt x="579" y="407"/>
                  </a:lnTo>
                  <a:lnTo>
                    <a:pt x="580" y="407"/>
                  </a:lnTo>
                  <a:lnTo>
                    <a:pt x="580" y="409"/>
                  </a:lnTo>
                  <a:lnTo>
                    <a:pt x="581" y="409"/>
                  </a:lnTo>
                  <a:lnTo>
                    <a:pt x="581" y="410"/>
                  </a:lnTo>
                  <a:lnTo>
                    <a:pt x="583" y="410"/>
                  </a:lnTo>
                  <a:lnTo>
                    <a:pt x="583" y="409"/>
                  </a:lnTo>
                  <a:lnTo>
                    <a:pt x="584" y="409"/>
                  </a:lnTo>
                  <a:lnTo>
                    <a:pt x="584" y="410"/>
                  </a:lnTo>
                  <a:lnTo>
                    <a:pt x="585" y="410"/>
                  </a:lnTo>
                  <a:lnTo>
                    <a:pt x="585" y="410"/>
                  </a:lnTo>
                  <a:lnTo>
                    <a:pt x="586" y="410"/>
                  </a:lnTo>
                  <a:lnTo>
                    <a:pt x="586" y="411"/>
                  </a:lnTo>
                  <a:lnTo>
                    <a:pt x="588" y="411"/>
                  </a:lnTo>
                  <a:lnTo>
                    <a:pt x="588" y="411"/>
                  </a:lnTo>
                  <a:lnTo>
                    <a:pt x="589" y="411"/>
                  </a:lnTo>
                  <a:lnTo>
                    <a:pt x="589" y="410"/>
                  </a:lnTo>
                  <a:lnTo>
                    <a:pt x="590" y="411"/>
                  </a:lnTo>
                  <a:lnTo>
                    <a:pt x="590" y="412"/>
                  </a:lnTo>
                  <a:lnTo>
                    <a:pt x="591" y="412"/>
                  </a:lnTo>
                  <a:lnTo>
                    <a:pt x="591" y="412"/>
                  </a:lnTo>
                  <a:lnTo>
                    <a:pt x="593" y="412"/>
                  </a:lnTo>
                  <a:lnTo>
                    <a:pt x="593" y="414"/>
                  </a:lnTo>
                  <a:lnTo>
                    <a:pt x="594" y="414"/>
                  </a:lnTo>
                  <a:lnTo>
                    <a:pt x="594" y="412"/>
                  </a:lnTo>
                  <a:lnTo>
                    <a:pt x="595" y="412"/>
                  </a:lnTo>
                  <a:lnTo>
                    <a:pt x="595" y="414"/>
                  </a:lnTo>
                  <a:lnTo>
                    <a:pt x="597" y="414"/>
                  </a:lnTo>
                  <a:lnTo>
                    <a:pt x="597" y="414"/>
                  </a:lnTo>
                  <a:lnTo>
                    <a:pt x="598" y="414"/>
                  </a:lnTo>
                  <a:lnTo>
                    <a:pt x="598" y="414"/>
                  </a:lnTo>
                  <a:lnTo>
                    <a:pt x="599" y="414"/>
                  </a:lnTo>
                  <a:lnTo>
                    <a:pt x="599" y="415"/>
                  </a:lnTo>
                  <a:lnTo>
                    <a:pt x="600" y="415"/>
                  </a:lnTo>
                  <a:lnTo>
                    <a:pt x="600" y="415"/>
                  </a:lnTo>
                  <a:lnTo>
                    <a:pt x="602" y="415"/>
                  </a:lnTo>
                  <a:lnTo>
                    <a:pt x="602" y="415"/>
                  </a:lnTo>
                  <a:lnTo>
                    <a:pt x="603" y="415"/>
                  </a:lnTo>
                  <a:lnTo>
                    <a:pt x="603" y="415"/>
                  </a:lnTo>
                  <a:lnTo>
                    <a:pt x="604" y="415"/>
                  </a:lnTo>
                  <a:lnTo>
                    <a:pt x="604" y="416"/>
                  </a:lnTo>
                  <a:lnTo>
                    <a:pt x="606" y="416"/>
                  </a:lnTo>
                  <a:lnTo>
                    <a:pt x="606" y="415"/>
                  </a:lnTo>
                  <a:lnTo>
                    <a:pt x="607" y="416"/>
                  </a:lnTo>
                  <a:lnTo>
                    <a:pt x="607" y="418"/>
                  </a:lnTo>
                  <a:lnTo>
                    <a:pt x="608" y="418"/>
                  </a:lnTo>
                  <a:lnTo>
                    <a:pt x="608" y="416"/>
                  </a:lnTo>
                  <a:lnTo>
                    <a:pt x="609" y="416"/>
                  </a:lnTo>
                  <a:lnTo>
                    <a:pt x="609" y="418"/>
                  </a:lnTo>
                  <a:lnTo>
                    <a:pt x="611" y="418"/>
                  </a:lnTo>
                  <a:lnTo>
                    <a:pt x="611" y="418"/>
                  </a:lnTo>
                  <a:lnTo>
                    <a:pt x="612" y="418"/>
                  </a:lnTo>
                  <a:lnTo>
                    <a:pt x="612" y="419"/>
                  </a:lnTo>
                  <a:lnTo>
                    <a:pt x="613" y="419"/>
                  </a:lnTo>
                  <a:lnTo>
                    <a:pt x="613" y="418"/>
                  </a:lnTo>
                  <a:lnTo>
                    <a:pt x="615" y="419"/>
                  </a:lnTo>
                  <a:lnTo>
                    <a:pt x="615" y="419"/>
                  </a:lnTo>
                  <a:lnTo>
                    <a:pt x="616" y="419"/>
                  </a:lnTo>
                  <a:lnTo>
                    <a:pt x="616" y="420"/>
                  </a:lnTo>
                  <a:lnTo>
                    <a:pt x="617" y="420"/>
                  </a:lnTo>
                  <a:lnTo>
                    <a:pt x="617" y="419"/>
                  </a:lnTo>
                  <a:lnTo>
                    <a:pt x="618" y="420"/>
                  </a:lnTo>
                  <a:lnTo>
                    <a:pt x="618" y="420"/>
                  </a:lnTo>
                  <a:lnTo>
                    <a:pt x="620" y="420"/>
                  </a:lnTo>
                  <a:lnTo>
                    <a:pt x="620" y="420"/>
                  </a:lnTo>
                  <a:lnTo>
                    <a:pt x="621" y="420"/>
                  </a:lnTo>
                  <a:lnTo>
                    <a:pt x="621" y="421"/>
                  </a:lnTo>
                  <a:lnTo>
                    <a:pt x="622" y="421"/>
                  </a:lnTo>
                  <a:lnTo>
                    <a:pt x="622" y="420"/>
                  </a:lnTo>
                  <a:lnTo>
                    <a:pt x="623" y="420"/>
                  </a:lnTo>
                  <a:lnTo>
                    <a:pt x="623" y="421"/>
                  </a:lnTo>
                  <a:lnTo>
                    <a:pt x="625" y="420"/>
                  </a:lnTo>
                  <a:lnTo>
                    <a:pt x="625" y="420"/>
                  </a:lnTo>
                  <a:lnTo>
                    <a:pt x="626" y="420"/>
                  </a:lnTo>
                  <a:lnTo>
                    <a:pt x="626" y="421"/>
                  </a:lnTo>
                  <a:lnTo>
                    <a:pt x="627" y="421"/>
                  </a:lnTo>
                  <a:lnTo>
                    <a:pt x="627" y="420"/>
                  </a:lnTo>
                  <a:lnTo>
                    <a:pt x="629" y="420"/>
                  </a:lnTo>
                  <a:lnTo>
                    <a:pt x="629" y="421"/>
                  </a:lnTo>
                  <a:lnTo>
                    <a:pt x="630" y="421"/>
                  </a:lnTo>
                  <a:lnTo>
                    <a:pt x="630" y="421"/>
                  </a:lnTo>
                  <a:lnTo>
                    <a:pt x="631" y="421"/>
                  </a:lnTo>
                  <a:lnTo>
                    <a:pt x="631" y="420"/>
                  </a:lnTo>
                  <a:lnTo>
                    <a:pt x="632" y="420"/>
                  </a:lnTo>
                  <a:lnTo>
                    <a:pt x="632" y="421"/>
                  </a:lnTo>
                  <a:lnTo>
                    <a:pt x="634" y="421"/>
                  </a:lnTo>
                  <a:lnTo>
                    <a:pt x="634" y="420"/>
                  </a:lnTo>
                  <a:lnTo>
                    <a:pt x="635" y="420"/>
                  </a:lnTo>
                  <a:lnTo>
                    <a:pt x="635" y="421"/>
                  </a:lnTo>
                  <a:lnTo>
                    <a:pt x="636" y="421"/>
                  </a:lnTo>
                  <a:lnTo>
                    <a:pt x="636" y="420"/>
                  </a:lnTo>
                  <a:lnTo>
                    <a:pt x="638" y="420"/>
                  </a:lnTo>
                  <a:lnTo>
                    <a:pt x="638" y="421"/>
                  </a:lnTo>
                  <a:lnTo>
                    <a:pt x="639" y="420"/>
                  </a:lnTo>
                  <a:lnTo>
                    <a:pt x="639" y="420"/>
                  </a:lnTo>
                  <a:lnTo>
                    <a:pt x="640" y="420"/>
                  </a:lnTo>
                  <a:lnTo>
                    <a:pt x="640" y="420"/>
                  </a:lnTo>
                  <a:lnTo>
                    <a:pt x="641" y="420"/>
                  </a:lnTo>
                  <a:lnTo>
                    <a:pt x="641" y="420"/>
                  </a:lnTo>
                  <a:lnTo>
                    <a:pt x="643" y="420"/>
                  </a:lnTo>
                  <a:lnTo>
                    <a:pt x="643" y="419"/>
                  </a:lnTo>
                  <a:lnTo>
                    <a:pt x="644" y="420"/>
                  </a:lnTo>
                  <a:lnTo>
                    <a:pt x="644" y="420"/>
                  </a:lnTo>
                  <a:lnTo>
                    <a:pt x="645" y="420"/>
                  </a:lnTo>
                  <a:lnTo>
                    <a:pt x="645" y="419"/>
                  </a:lnTo>
                  <a:lnTo>
                    <a:pt x="647" y="420"/>
                  </a:lnTo>
                  <a:lnTo>
                    <a:pt x="647" y="420"/>
                  </a:lnTo>
                  <a:lnTo>
                    <a:pt x="648" y="420"/>
                  </a:lnTo>
                  <a:lnTo>
                    <a:pt x="648" y="420"/>
                  </a:lnTo>
                  <a:lnTo>
                    <a:pt x="649" y="420"/>
                  </a:lnTo>
                  <a:lnTo>
                    <a:pt x="649" y="420"/>
                  </a:lnTo>
                  <a:lnTo>
                    <a:pt x="650" y="420"/>
                  </a:lnTo>
                  <a:lnTo>
                    <a:pt x="650" y="420"/>
                  </a:lnTo>
                  <a:lnTo>
                    <a:pt x="652" y="420"/>
                  </a:lnTo>
                  <a:lnTo>
                    <a:pt x="652" y="420"/>
                  </a:lnTo>
                  <a:lnTo>
                    <a:pt x="653" y="420"/>
                  </a:lnTo>
                  <a:lnTo>
                    <a:pt x="653" y="421"/>
                  </a:lnTo>
                  <a:lnTo>
                    <a:pt x="654" y="421"/>
                  </a:lnTo>
                  <a:lnTo>
                    <a:pt x="654" y="420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1"/>
            <p:cNvSpPr>
              <a:spLocks/>
            </p:cNvSpPr>
            <p:nvPr/>
          </p:nvSpPr>
          <p:spPr bwMode="auto">
            <a:xfrm>
              <a:off x="4575068" y="3083965"/>
              <a:ext cx="712595" cy="65282"/>
            </a:xfrm>
            <a:custGeom>
              <a:avLst/>
              <a:gdLst/>
              <a:ahLst/>
              <a:cxnLst>
                <a:cxn ang="0">
                  <a:pos x="11" y="1"/>
                </a:cxn>
                <a:cxn ang="0">
                  <a:pos x="21" y="5"/>
                </a:cxn>
                <a:cxn ang="0">
                  <a:pos x="32" y="7"/>
                </a:cxn>
                <a:cxn ang="0">
                  <a:pos x="43" y="8"/>
                </a:cxn>
                <a:cxn ang="0">
                  <a:pos x="54" y="8"/>
                </a:cxn>
                <a:cxn ang="0">
                  <a:pos x="64" y="9"/>
                </a:cxn>
                <a:cxn ang="0">
                  <a:pos x="76" y="9"/>
                </a:cxn>
                <a:cxn ang="0">
                  <a:pos x="86" y="10"/>
                </a:cxn>
                <a:cxn ang="0">
                  <a:pos x="98" y="13"/>
                </a:cxn>
                <a:cxn ang="0">
                  <a:pos x="108" y="16"/>
                </a:cxn>
                <a:cxn ang="0">
                  <a:pos x="119" y="16"/>
                </a:cxn>
                <a:cxn ang="0">
                  <a:pos x="130" y="17"/>
                </a:cxn>
                <a:cxn ang="0">
                  <a:pos x="141" y="18"/>
                </a:cxn>
                <a:cxn ang="0">
                  <a:pos x="151" y="19"/>
                </a:cxn>
                <a:cxn ang="0">
                  <a:pos x="163" y="22"/>
                </a:cxn>
                <a:cxn ang="0">
                  <a:pos x="173" y="23"/>
                </a:cxn>
                <a:cxn ang="0">
                  <a:pos x="185" y="22"/>
                </a:cxn>
                <a:cxn ang="0">
                  <a:pos x="195" y="22"/>
                </a:cxn>
                <a:cxn ang="0">
                  <a:pos x="206" y="21"/>
                </a:cxn>
                <a:cxn ang="0">
                  <a:pos x="217" y="21"/>
                </a:cxn>
                <a:cxn ang="0">
                  <a:pos x="228" y="21"/>
                </a:cxn>
                <a:cxn ang="0">
                  <a:pos x="238" y="21"/>
                </a:cxn>
                <a:cxn ang="0">
                  <a:pos x="250" y="22"/>
                </a:cxn>
                <a:cxn ang="0">
                  <a:pos x="260" y="19"/>
                </a:cxn>
                <a:cxn ang="0">
                  <a:pos x="272" y="19"/>
                </a:cxn>
                <a:cxn ang="0">
                  <a:pos x="282" y="18"/>
                </a:cxn>
                <a:cxn ang="0">
                  <a:pos x="294" y="19"/>
                </a:cxn>
                <a:cxn ang="0">
                  <a:pos x="304" y="17"/>
                </a:cxn>
                <a:cxn ang="0">
                  <a:pos x="315" y="17"/>
                </a:cxn>
                <a:cxn ang="0">
                  <a:pos x="326" y="18"/>
                </a:cxn>
                <a:cxn ang="0">
                  <a:pos x="337" y="18"/>
                </a:cxn>
                <a:cxn ang="0">
                  <a:pos x="347" y="19"/>
                </a:cxn>
                <a:cxn ang="0">
                  <a:pos x="359" y="19"/>
                </a:cxn>
                <a:cxn ang="0">
                  <a:pos x="369" y="19"/>
                </a:cxn>
                <a:cxn ang="0">
                  <a:pos x="381" y="19"/>
                </a:cxn>
                <a:cxn ang="0">
                  <a:pos x="391" y="22"/>
                </a:cxn>
                <a:cxn ang="0">
                  <a:pos x="402" y="21"/>
                </a:cxn>
                <a:cxn ang="0">
                  <a:pos x="413" y="22"/>
                </a:cxn>
                <a:cxn ang="0">
                  <a:pos x="424" y="22"/>
                </a:cxn>
                <a:cxn ang="0">
                  <a:pos x="434" y="22"/>
                </a:cxn>
                <a:cxn ang="0">
                  <a:pos x="446" y="23"/>
                </a:cxn>
                <a:cxn ang="0">
                  <a:pos x="456" y="23"/>
                </a:cxn>
                <a:cxn ang="0">
                  <a:pos x="468" y="23"/>
                </a:cxn>
                <a:cxn ang="0">
                  <a:pos x="478" y="23"/>
                </a:cxn>
                <a:cxn ang="0">
                  <a:pos x="489" y="25"/>
                </a:cxn>
                <a:cxn ang="0">
                  <a:pos x="500" y="25"/>
                </a:cxn>
                <a:cxn ang="0">
                  <a:pos x="511" y="26"/>
                </a:cxn>
                <a:cxn ang="0">
                  <a:pos x="521" y="27"/>
                </a:cxn>
                <a:cxn ang="0">
                  <a:pos x="533" y="27"/>
                </a:cxn>
                <a:cxn ang="0">
                  <a:pos x="543" y="28"/>
                </a:cxn>
                <a:cxn ang="0">
                  <a:pos x="555" y="28"/>
                </a:cxn>
                <a:cxn ang="0">
                  <a:pos x="565" y="30"/>
                </a:cxn>
                <a:cxn ang="0">
                  <a:pos x="576" y="30"/>
                </a:cxn>
                <a:cxn ang="0">
                  <a:pos x="587" y="30"/>
                </a:cxn>
                <a:cxn ang="0">
                  <a:pos x="598" y="31"/>
                </a:cxn>
                <a:cxn ang="0">
                  <a:pos x="608" y="30"/>
                </a:cxn>
                <a:cxn ang="0">
                  <a:pos x="620" y="31"/>
                </a:cxn>
                <a:cxn ang="0">
                  <a:pos x="630" y="30"/>
                </a:cxn>
                <a:cxn ang="0">
                  <a:pos x="642" y="28"/>
                </a:cxn>
                <a:cxn ang="0">
                  <a:pos x="652" y="28"/>
                </a:cxn>
              </a:cxnLst>
              <a:rect l="0" t="0" r="r" b="b"/>
              <a:pathLst>
                <a:path w="654" h="3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3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8" y="1"/>
                  </a:lnTo>
                  <a:lnTo>
                    <a:pt x="8" y="3"/>
                  </a:lnTo>
                  <a:lnTo>
                    <a:pt x="9" y="3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1" y="3"/>
                  </a:lnTo>
                  <a:lnTo>
                    <a:pt x="12" y="3"/>
                  </a:lnTo>
                  <a:lnTo>
                    <a:pt x="12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6" y="4"/>
                  </a:lnTo>
                  <a:lnTo>
                    <a:pt x="17" y="4"/>
                  </a:lnTo>
                  <a:lnTo>
                    <a:pt x="17" y="3"/>
                  </a:lnTo>
                  <a:lnTo>
                    <a:pt x="18" y="3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1" y="4"/>
                  </a:lnTo>
                  <a:lnTo>
                    <a:pt x="21" y="5"/>
                  </a:lnTo>
                  <a:lnTo>
                    <a:pt x="22" y="5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1" y="5"/>
                  </a:lnTo>
                  <a:lnTo>
                    <a:pt x="31" y="7"/>
                  </a:lnTo>
                  <a:lnTo>
                    <a:pt x="32" y="7"/>
                  </a:lnTo>
                  <a:lnTo>
                    <a:pt x="32" y="5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5" y="7"/>
                  </a:lnTo>
                  <a:lnTo>
                    <a:pt x="35" y="5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38" y="7"/>
                  </a:lnTo>
                  <a:lnTo>
                    <a:pt x="38" y="5"/>
                  </a:lnTo>
                  <a:lnTo>
                    <a:pt x="39" y="7"/>
                  </a:lnTo>
                  <a:lnTo>
                    <a:pt x="39" y="7"/>
                  </a:lnTo>
                  <a:lnTo>
                    <a:pt x="40" y="7"/>
                  </a:lnTo>
                  <a:lnTo>
                    <a:pt x="40" y="8"/>
                  </a:lnTo>
                  <a:lnTo>
                    <a:pt x="41" y="8"/>
                  </a:lnTo>
                  <a:lnTo>
                    <a:pt x="41" y="7"/>
                  </a:lnTo>
                  <a:lnTo>
                    <a:pt x="43" y="7"/>
                  </a:lnTo>
                  <a:lnTo>
                    <a:pt x="43" y="8"/>
                  </a:lnTo>
                  <a:lnTo>
                    <a:pt x="44" y="8"/>
                  </a:lnTo>
                  <a:lnTo>
                    <a:pt x="44" y="7"/>
                  </a:lnTo>
                  <a:lnTo>
                    <a:pt x="45" y="7"/>
                  </a:lnTo>
                  <a:lnTo>
                    <a:pt x="45" y="8"/>
                  </a:lnTo>
                  <a:lnTo>
                    <a:pt x="47" y="8"/>
                  </a:lnTo>
                  <a:lnTo>
                    <a:pt x="47" y="8"/>
                  </a:lnTo>
                  <a:lnTo>
                    <a:pt x="48" y="8"/>
                  </a:lnTo>
                  <a:lnTo>
                    <a:pt x="48" y="7"/>
                  </a:lnTo>
                  <a:lnTo>
                    <a:pt x="49" y="7"/>
                  </a:lnTo>
                  <a:lnTo>
                    <a:pt x="49" y="8"/>
                  </a:lnTo>
                  <a:lnTo>
                    <a:pt x="50" y="8"/>
                  </a:lnTo>
                  <a:lnTo>
                    <a:pt x="50" y="7"/>
                  </a:lnTo>
                  <a:lnTo>
                    <a:pt x="52" y="7"/>
                  </a:lnTo>
                  <a:lnTo>
                    <a:pt x="52" y="8"/>
                  </a:lnTo>
                  <a:lnTo>
                    <a:pt x="53" y="8"/>
                  </a:lnTo>
                  <a:lnTo>
                    <a:pt x="53" y="7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55" y="8"/>
                  </a:lnTo>
                  <a:lnTo>
                    <a:pt x="55" y="9"/>
                  </a:lnTo>
                  <a:lnTo>
                    <a:pt x="57" y="9"/>
                  </a:lnTo>
                  <a:lnTo>
                    <a:pt x="57" y="8"/>
                  </a:lnTo>
                  <a:lnTo>
                    <a:pt x="58" y="8"/>
                  </a:lnTo>
                  <a:lnTo>
                    <a:pt x="58" y="9"/>
                  </a:lnTo>
                  <a:lnTo>
                    <a:pt x="59" y="9"/>
                  </a:lnTo>
                  <a:lnTo>
                    <a:pt x="59" y="8"/>
                  </a:lnTo>
                  <a:lnTo>
                    <a:pt x="61" y="9"/>
                  </a:lnTo>
                  <a:lnTo>
                    <a:pt x="61" y="9"/>
                  </a:lnTo>
                  <a:lnTo>
                    <a:pt x="62" y="9"/>
                  </a:lnTo>
                  <a:lnTo>
                    <a:pt x="62" y="9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64" y="10"/>
                  </a:lnTo>
                  <a:lnTo>
                    <a:pt x="64" y="9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7" y="9"/>
                  </a:lnTo>
                  <a:lnTo>
                    <a:pt x="67" y="8"/>
                  </a:lnTo>
                  <a:lnTo>
                    <a:pt x="68" y="9"/>
                  </a:lnTo>
                  <a:lnTo>
                    <a:pt x="68" y="10"/>
                  </a:lnTo>
                  <a:lnTo>
                    <a:pt x="70" y="9"/>
                  </a:lnTo>
                  <a:lnTo>
                    <a:pt x="70" y="9"/>
                  </a:lnTo>
                  <a:lnTo>
                    <a:pt x="71" y="9"/>
                  </a:lnTo>
                  <a:lnTo>
                    <a:pt x="71" y="10"/>
                  </a:lnTo>
                  <a:lnTo>
                    <a:pt x="72" y="10"/>
                  </a:lnTo>
                  <a:lnTo>
                    <a:pt x="72" y="9"/>
                  </a:lnTo>
                  <a:lnTo>
                    <a:pt x="73" y="9"/>
                  </a:lnTo>
                  <a:lnTo>
                    <a:pt x="73" y="10"/>
                  </a:lnTo>
                  <a:lnTo>
                    <a:pt x="75" y="10"/>
                  </a:lnTo>
                  <a:lnTo>
                    <a:pt x="75" y="9"/>
                  </a:lnTo>
                  <a:lnTo>
                    <a:pt x="76" y="9"/>
                  </a:lnTo>
                  <a:lnTo>
                    <a:pt x="76" y="10"/>
                  </a:lnTo>
                  <a:lnTo>
                    <a:pt x="77" y="10"/>
                  </a:lnTo>
                  <a:lnTo>
                    <a:pt x="77" y="10"/>
                  </a:lnTo>
                  <a:lnTo>
                    <a:pt x="79" y="10"/>
                  </a:lnTo>
                  <a:lnTo>
                    <a:pt x="79" y="10"/>
                  </a:lnTo>
                  <a:lnTo>
                    <a:pt x="80" y="10"/>
                  </a:lnTo>
                  <a:lnTo>
                    <a:pt x="80" y="9"/>
                  </a:lnTo>
                  <a:lnTo>
                    <a:pt x="81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2" y="12"/>
                  </a:lnTo>
                  <a:lnTo>
                    <a:pt x="84" y="10"/>
                  </a:lnTo>
                  <a:lnTo>
                    <a:pt x="84" y="10"/>
                  </a:lnTo>
                  <a:lnTo>
                    <a:pt x="85" y="10"/>
                  </a:lnTo>
                  <a:lnTo>
                    <a:pt x="85" y="12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7" y="10"/>
                  </a:lnTo>
                  <a:lnTo>
                    <a:pt x="87" y="12"/>
                  </a:lnTo>
                  <a:lnTo>
                    <a:pt x="89" y="12"/>
                  </a:lnTo>
                  <a:lnTo>
                    <a:pt x="89" y="10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91" y="12"/>
                  </a:lnTo>
                  <a:lnTo>
                    <a:pt x="91" y="10"/>
                  </a:lnTo>
                  <a:lnTo>
                    <a:pt x="93" y="12"/>
                  </a:lnTo>
                  <a:lnTo>
                    <a:pt x="93" y="12"/>
                  </a:lnTo>
                  <a:lnTo>
                    <a:pt x="94" y="12"/>
                  </a:lnTo>
                  <a:lnTo>
                    <a:pt x="94" y="13"/>
                  </a:lnTo>
                  <a:lnTo>
                    <a:pt x="95" y="13"/>
                  </a:lnTo>
                  <a:lnTo>
                    <a:pt x="95" y="12"/>
                  </a:lnTo>
                  <a:lnTo>
                    <a:pt x="96" y="12"/>
                  </a:lnTo>
                  <a:lnTo>
                    <a:pt x="96" y="13"/>
                  </a:lnTo>
                  <a:lnTo>
                    <a:pt x="98" y="13"/>
                  </a:lnTo>
                  <a:lnTo>
                    <a:pt x="98" y="13"/>
                  </a:lnTo>
                  <a:lnTo>
                    <a:pt x="99" y="13"/>
                  </a:lnTo>
                  <a:lnTo>
                    <a:pt x="99" y="13"/>
                  </a:lnTo>
                  <a:lnTo>
                    <a:pt x="100" y="13"/>
                  </a:lnTo>
                  <a:lnTo>
                    <a:pt x="100" y="13"/>
                  </a:lnTo>
                  <a:lnTo>
                    <a:pt x="102" y="13"/>
                  </a:lnTo>
                  <a:lnTo>
                    <a:pt x="102" y="13"/>
                  </a:lnTo>
                  <a:lnTo>
                    <a:pt x="103" y="13"/>
                  </a:lnTo>
                  <a:lnTo>
                    <a:pt x="103" y="14"/>
                  </a:lnTo>
                  <a:lnTo>
                    <a:pt x="104" y="14"/>
                  </a:lnTo>
                  <a:lnTo>
                    <a:pt x="104" y="13"/>
                  </a:lnTo>
                  <a:lnTo>
                    <a:pt x="105" y="13"/>
                  </a:lnTo>
                  <a:lnTo>
                    <a:pt x="105" y="14"/>
                  </a:lnTo>
                  <a:lnTo>
                    <a:pt x="107" y="14"/>
                  </a:lnTo>
                  <a:lnTo>
                    <a:pt x="107" y="14"/>
                  </a:lnTo>
                  <a:lnTo>
                    <a:pt x="108" y="14"/>
                  </a:lnTo>
                  <a:lnTo>
                    <a:pt x="108" y="16"/>
                  </a:lnTo>
                  <a:lnTo>
                    <a:pt x="109" y="16"/>
                  </a:lnTo>
                  <a:lnTo>
                    <a:pt x="109" y="14"/>
                  </a:lnTo>
                  <a:lnTo>
                    <a:pt x="111" y="14"/>
                  </a:lnTo>
                  <a:lnTo>
                    <a:pt x="111" y="16"/>
                  </a:lnTo>
                  <a:lnTo>
                    <a:pt x="112" y="16"/>
                  </a:lnTo>
                  <a:lnTo>
                    <a:pt x="112" y="14"/>
                  </a:lnTo>
                  <a:lnTo>
                    <a:pt x="113" y="14"/>
                  </a:lnTo>
                  <a:lnTo>
                    <a:pt x="113" y="16"/>
                  </a:lnTo>
                  <a:lnTo>
                    <a:pt x="114" y="16"/>
                  </a:lnTo>
                  <a:lnTo>
                    <a:pt x="114" y="14"/>
                  </a:lnTo>
                  <a:lnTo>
                    <a:pt x="116" y="14"/>
                  </a:lnTo>
                  <a:lnTo>
                    <a:pt x="116" y="16"/>
                  </a:lnTo>
                  <a:lnTo>
                    <a:pt x="117" y="16"/>
                  </a:lnTo>
                  <a:lnTo>
                    <a:pt x="117" y="16"/>
                  </a:lnTo>
                  <a:lnTo>
                    <a:pt x="118" y="16"/>
                  </a:lnTo>
                  <a:lnTo>
                    <a:pt x="118" y="17"/>
                  </a:lnTo>
                  <a:lnTo>
                    <a:pt x="119" y="16"/>
                  </a:lnTo>
                  <a:lnTo>
                    <a:pt x="119" y="16"/>
                  </a:lnTo>
                  <a:lnTo>
                    <a:pt x="121" y="16"/>
                  </a:lnTo>
                  <a:lnTo>
                    <a:pt x="121" y="17"/>
                  </a:lnTo>
                  <a:lnTo>
                    <a:pt x="122" y="17"/>
                  </a:lnTo>
                  <a:lnTo>
                    <a:pt x="122" y="16"/>
                  </a:lnTo>
                  <a:lnTo>
                    <a:pt x="123" y="16"/>
                  </a:lnTo>
                  <a:lnTo>
                    <a:pt x="123" y="17"/>
                  </a:lnTo>
                  <a:lnTo>
                    <a:pt x="125" y="17"/>
                  </a:lnTo>
                  <a:lnTo>
                    <a:pt x="125" y="16"/>
                  </a:lnTo>
                  <a:lnTo>
                    <a:pt x="126" y="16"/>
                  </a:lnTo>
                  <a:lnTo>
                    <a:pt x="126" y="17"/>
                  </a:lnTo>
                  <a:lnTo>
                    <a:pt x="127" y="17"/>
                  </a:lnTo>
                  <a:lnTo>
                    <a:pt x="127" y="16"/>
                  </a:lnTo>
                  <a:lnTo>
                    <a:pt x="128" y="16"/>
                  </a:lnTo>
                  <a:lnTo>
                    <a:pt x="128" y="17"/>
                  </a:lnTo>
                  <a:lnTo>
                    <a:pt x="130" y="17"/>
                  </a:lnTo>
                  <a:lnTo>
                    <a:pt x="130" y="17"/>
                  </a:lnTo>
                  <a:lnTo>
                    <a:pt x="131" y="17"/>
                  </a:lnTo>
                  <a:lnTo>
                    <a:pt x="131" y="16"/>
                  </a:lnTo>
                  <a:lnTo>
                    <a:pt x="132" y="16"/>
                  </a:lnTo>
                  <a:lnTo>
                    <a:pt x="132" y="17"/>
                  </a:lnTo>
                  <a:lnTo>
                    <a:pt x="134" y="17"/>
                  </a:lnTo>
                  <a:lnTo>
                    <a:pt x="134" y="16"/>
                  </a:lnTo>
                  <a:lnTo>
                    <a:pt x="135" y="16"/>
                  </a:lnTo>
                  <a:lnTo>
                    <a:pt x="135" y="17"/>
                  </a:lnTo>
                  <a:lnTo>
                    <a:pt x="136" y="17"/>
                  </a:lnTo>
                  <a:lnTo>
                    <a:pt x="136" y="18"/>
                  </a:lnTo>
                  <a:lnTo>
                    <a:pt x="137" y="17"/>
                  </a:lnTo>
                  <a:lnTo>
                    <a:pt x="137" y="17"/>
                  </a:lnTo>
                  <a:lnTo>
                    <a:pt x="139" y="18"/>
                  </a:lnTo>
                  <a:lnTo>
                    <a:pt x="139" y="18"/>
                  </a:lnTo>
                  <a:lnTo>
                    <a:pt x="140" y="18"/>
                  </a:lnTo>
                  <a:lnTo>
                    <a:pt x="140" y="18"/>
                  </a:lnTo>
                  <a:lnTo>
                    <a:pt x="141" y="18"/>
                  </a:lnTo>
                  <a:lnTo>
                    <a:pt x="141" y="18"/>
                  </a:lnTo>
                  <a:lnTo>
                    <a:pt x="143" y="18"/>
                  </a:lnTo>
                  <a:lnTo>
                    <a:pt x="143" y="18"/>
                  </a:lnTo>
                  <a:lnTo>
                    <a:pt x="144" y="18"/>
                  </a:lnTo>
                  <a:lnTo>
                    <a:pt x="144" y="18"/>
                  </a:lnTo>
                  <a:lnTo>
                    <a:pt x="145" y="18"/>
                  </a:lnTo>
                  <a:lnTo>
                    <a:pt x="145" y="19"/>
                  </a:lnTo>
                  <a:lnTo>
                    <a:pt x="146" y="19"/>
                  </a:lnTo>
                  <a:lnTo>
                    <a:pt x="146" y="18"/>
                  </a:lnTo>
                  <a:lnTo>
                    <a:pt x="148" y="18"/>
                  </a:lnTo>
                  <a:lnTo>
                    <a:pt x="148" y="19"/>
                  </a:lnTo>
                  <a:lnTo>
                    <a:pt x="149" y="19"/>
                  </a:lnTo>
                  <a:lnTo>
                    <a:pt x="149" y="18"/>
                  </a:lnTo>
                  <a:lnTo>
                    <a:pt x="150" y="18"/>
                  </a:lnTo>
                  <a:lnTo>
                    <a:pt x="150" y="19"/>
                  </a:lnTo>
                  <a:lnTo>
                    <a:pt x="151" y="19"/>
                  </a:lnTo>
                  <a:lnTo>
                    <a:pt x="151" y="1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54" y="19"/>
                  </a:lnTo>
                  <a:lnTo>
                    <a:pt x="154" y="19"/>
                  </a:lnTo>
                  <a:lnTo>
                    <a:pt x="155" y="19"/>
                  </a:lnTo>
                  <a:lnTo>
                    <a:pt x="155" y="19"/>
                  </a:lnTo>
                  <a:lnTo>
                    <a:pt x="157" y="19"/>
                  </a:lnTo>
                  <a:lnTo>
                    <a:pt x="157" y="19"/>
                  </a:lnTo>
                  <a:lnTo>
                    <a:pt x="158" y="19"/>
                  </a:lnTo>
                  <a:lnTo>
                    <a:pt x="158" y="19"/>
                  </a:lnTo>
                  <a:lnTo>
                    <a:pt x="159" y="19"/>
                  </a:lnTo>
                  <a:lnTo>
                    <a:pt x="159" y="21"/>
                  </a:lnTo>
                  <a:lnTo>
                    <a:pt x="160" y="21"/>
                  </a:lnTo>
                  <a:lnTo>
                    <a:pt x="160" y="21"/>
                  </a:lnTo>
                  <a:lnTo>
                    <a:pt x="162" y="21"/>
                  </a:lnTo>
                  <a:lnTo>
                    <a:pt x="162" y="22"/>
                  </a:lnTo>
                  <a:lnTo>
                    <a:pt x="163" y="22"/>
                  </a:lnTo>
                  <a:lnTo>
                    <a:pt x="163" y="21"/>
                  </a:lnTo>
                  <a:lnTo>
                    <a:pt x="164" y="21"/>
                  </a:lnTo>
                  <a:lnTo>
                    <a:pt x="164" y="22"/>
                  </a:lnTo>
                  <a:lnTo>
                    <a:pt x="166" y="22"/>
                  </a:lnTo>
                  <a:lnTo>
                    <a:pt x="166" y="21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8" y="22"/>
                  </a:lnTo>
                  <a:lnTo>
                    <a:pt x="168" y="22"/>
                  </a:lnTo>
                  <a:lnTo>
                    <a:pt x="169" y="22"/>
                  </a:lnTo>
                  <a:lnTo>
                    <a:pt x="169" y="22"/>
                  </a:lnTo>
                  <a:lnTo>
                    <a:pt x="171" y="22"/>
                  </a:lnTo>
                  <a:lnTo>
                    <a:pt x="171" y="23"/>
                  </a:lnTo>
                  <a:lnTo>
                    <a:pt x="172" y="22"/>
                  </a:lnTo>
                  <a:lnTo>
                    <a:pt x="172" y="22"/>
                  </a:lnTo>
                  <a:lnTo>
                    <a:pt x="173" y="22"/>
                  </a:lnTo>
                  <a:lnTo>
                    <a:pt x="173" y="23"/>
                  </a:lnTo>
                  <a:lnTo>
                    <a:pt x="175" y="23"/>
                  </a:lnTo>
                  <a:lnTo>
                    <a:pt x="175" y="22"/>
                  </a:lnTo>
                  <a:lnTo>
                    <a:pt x="176" y="22"/>
                  </a:lnTo>
                  <a:lnTo>
                    <a:pt x="176" y="22"/>
                  </a:lnTo>
                  <a:lnTo>
                    <a:pt x="177" y="22"/>
                  </a:lnTo>
                  <a:lnTo>
                    <a:pt x="177" y="22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80" y="22"/>
                  </a:lnTo>
                  <a:lnTo>
                    <a:pt x="180" y="22"/>
                  </a:lnTo>
                  <a:lnTo>
                    <a:pt x="181" y="22"/>
                  </a:lnTo>
                  <a:lnTo>
                    <a:pt x="181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3" y="22"/>
                  </a:lnTo>
                  <a:lnTo>
                    <a:pt x="183" y="22"/>
                  </a:lnTo>
                  <a:lnTo>
                    <a:pt x="185" y="22"/>
                  </a:lnTo>
                  <a:lnTo>
                    <a:pt x="185" y="22"/>
                  </a:lnTo>
                  <a:lnTo>
                    <a:pt x="186" y="22"/>
                  </a:lnTo>
                  <a:lnTo>
                    <a:pt x="186" y="22"/>
                  </a:lnTo>
                  <a:lnTo>
                    <a:pt x="187" y="22"/>
                  </a:lnTo>
                  <a:lnTo>
                    <a:pt x="187" y="21"/>
                  </a:lnTo>
                  <a:lnTo>
                    <a:pt x="189" y="21"/>
                  </a:lnTo>
                  <a:lnTo>
                    <a:pt x="189" y="22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1" y="22"/>
                  </a:lnTo>
                  <a:lnTo>
                    <a:pt x="191" y="21"/>
                  </a:lnTo>
                  <a:lnTo>
                    <a:pt x="192" y="21"/>
                  </a:lnTo>
                  <a:lnTo>
                    <a:pt x="192" y="22"/>
                  </a:lnTo>
                  <a:lnTo>
                    <a:pt x="194" y="22"/>
                  </a:lnTo>
                  <a:lnTo>
                    <a:pt x="194" y="21"/>
                  </a:lnTo>
                  <a:lnTo>
                    <a:pt x="195" y="22"/>
                  </a:lnTo>
                  <a:lnTo>
                    <a:pt x="195" y="22"/>
                  </a:lnTo>
                  <a:lnTo>
                    <a:pt x="196" y="22"/>
                  </a:lnTo>
                  <a:lnTo>
                    <a:pt x="196" y="22"/>
                  </a:lnTo>
                  <a:lnTo>
                    <a:pt x="198" y="21"/>
                  </a:lnTo>
                  <a:lnTo>
                    <a:pt x="198" y="21"/>
                  </a:lnTo>
                  <a:lnTo>
                    <a:pt x="199" y="21"/>
                  </a:lnTo>
                  <a:lnTo>
                    <a:pt x="199" y="19"/>
                  </a:lnTo>
                  <a:lnTo>
                    <a:pt x="200" y="19"/>
                  </a:lnTo>
                  <a:lnTo>
                    <a:pt x="200" y="21"/>
                  </a:lnTo>
                  <a:lnTo>
                    <a:pt x="201" y="21"/>
                  </a:lnTo>
                  <a:lnTo>
                    <a:pt x="201" y="19"/>
                  </a:lnTo>
                  <a:lnTo>
                    <a:pt x="203" y="19"/>
                  </a:lnTo>
                  <a:lnTo>
                    <a:pt x="203" y="21"/>
                  </a:lnTo>
                  <a:lnTo>
                    <a:pt x="204" y="21"/>
                  </a:lnTo>
                  <a:lnTo>
                    <a:pt x="204" y="19"/>
                  </a:lnTo>
                  <a:lnTo>
                    <a:pt x="205" y="19"/>
                  </a:lnTo>
                  <a:lnTo>
                    <a:pt x="205" y="21"/>
                  </a:lnTo>
                  <a:lnTo>
                    <a:pt x="206" y="21"/>
                  </a:lnTo>
                  <a:lnTo>
                    <a:pt x="206" y="22"/>
                  </a:lnTo>
                  <a:lnTo>
                    <a:pt x="208" y="22"/>
                  </a:lnTo>
                  <a:lnTo>
                    <a:pt x="208" y="21"/>
                  </a:lnTo>
                  <a:lnTo>
                    <a:pt x="209" y="21"/>
                  </a:lnTo>
                  <a:lnTo>
                    <a:pt x="209" y="22"/>
                  </a:lnTo>
                  <a:lnTo>
                    <a:pt x="210" y="21"/>
                  </a:lnTo>
                  <a:lnTo>
                    <a:pt x="210" y="19"/>
                  </a:lnTo>
                  <a:lnTo>
                    <a:pt x="212" y="19"/>
                  </a:lnTo>
                  <a:lnTo>
                    <a:pt x="212" y="21"/>
                  </a:lnTo>
                  <a:lnTo>
                    <a:pt x="213" y="21"/>
                  </a:lnTo>
                  <a:lnTo>
                    <a:pt x="213" y="19"/>
                  </a:lnTo>
                  <a:lnTo>
                    <a:pt x="214" y="19"/>
                  </a:lnTo>
                  <a:lnTo>
                    <a:pt x="214" y="21"/>
                  </a:lnTo>
                  <a:lnTo>
                    <a:pt x="215" y="21"/>
                  </a:lnTo>
                  <a:lnTo>
                    <a:pt x="215" y="19"/>
                  </a:lnTo>
                  <a:lnTo>
                    <a:pt x="217" y="19"/>
                  </a:lnTo>
                  <a:lnTo>
                    <a:pt x="217" y="21"/>
                  </a:lnTo>
                  <a:lnTo>
                    <a:pt x="218" y="21"/>
                  </a:lnTo>
                  <a:lnTo>
                    <a:pt x="218" y="19"/>
                  </a:lnTo>
                  <a:lnTo>
                    <a:pt x="219" y="19"/>
                  </a:lnTo>
                  <a:lnTo>
                    <a:pt x="219" y="21"/>
                  </a:lnTo>
                  <a:lnTo>
                    <a:pt x="221" y="21"/>
                  </a:lnTo>
                  <a:lnTo>
                    <a:pt x="221" y="21"/>
                  </a:lnTo>
                  <a:lnTo>
                    <a:pt x="222" y="21"/>
                  </a:lnTo>
                  <a:lnTo>
                    <a:pt x="222" y="19"/>
                  </a:lnTo>
                  <a:lnTo>
                    <a:pt x="223" y="19"/>
                  </a:lnTo>
                  <a:lnTo>
                    <a:pt x="223" y="19"/>
                  </a:lnTo>
                  <a:lnTo>
                    <a:pt x="224" y="19"/>
                  </a:lnTo>
                  <a:lnTo>
                    <a:pt x="224" y="19"/>
                  </a:lnTo>
                  <a:lnTo>
                    <a:pt x="226" y="19"/>
                  </a:lnTo>
                  <a:lnTo>
                    <a:pt x="226" y="21"/>
                  </a:lnTo>
                  <a:lnTo>
                    <a:pt x="227" y="21"/>
                  </a:lnTo>
                  <a:lnTo>
                    <a:pt x="227" y="19"/>
                  </a:lnTo>
                  <a:lnTo>
                    <a:pt x="228" y="21"/>
                  </a:lnTo>
                  <a:lnTo>
                    <a:pt x="228" y="21"/>
                  </a:lnTo>
                  <a:lnTo>
                    <a:pt x="230" y="21"/>
                  </a:lnTo>
                  <a:lnTo>
                    <a:pt x="230" y="19"/>
                  </a:lnTo>
                  <a:lnTo>
                    <a:pt x="231" y="21"/>
                  </a:lnTo>
                  <a:lnTo>
                    <a:pt x="231" y="21"/>
                  </a:lnTo>
                  <a:lnTo>
                    <a:pt x="232" y="21"/>
                  </a:lnTo>
                  <a:lnTo>
                    <a:pt x="232" y="22"/>
                  </a:lnTo>
                  <a:lnTo>
                    <a:pt x="233" y="22"/>
                  </a:lnTo>
                  <a:lnTo>
                    <a:pt x="233" y="22"/>
                  </a:lnTo>
                  <a:lnTo>
                    <a:pt x="235" y="22"/>
                  </a:lnTo>
                  <a:lnTo>
                    <a:pt x="235" y="22"/>
                  </a:lnTo>
                  <a:lnTo>
                    <a:pt x="236" y="22"/>
                  </a:lnTo>
                  <a:lnTo>
                    <a:pt x="236" y="21"/>
                  </a:lnTo>
                  <a:lnTo>
                    <a:pt x="237" y="21"/>
                  </a:lnTo>
                  <a:lnTo>
                    <a:pt x="237" y="22"/>
                  </a:lnTo>
                  <a:lnTo>
                    <a:pt x="238" y="22"/>
                  </a:lnTo>
                  <a:lnTo>
                    <a:pt x="238" y="21"/>
                  </a:lnTo>
                  <a:lnTo>
                    <a:pt x="240" y="21"/>
                  </a:lnTo>
                  <a:lnTo>
                    <a:pt x="240" y="21"/>
                  </a:lnTo>
                  <a:lnTo>
                    <a:pt x="241" y="21"/>
                  </a:lnTo>
                  <a:lnTo>
                    <a:pt x="241" y="21"/>
                  </a:lnTo>
                  <a:lnTo>
                    <a:pt x="242" y="21"/>
                  </a:lnTo>
                  <a:lnTo>
                    <a:pt x="242" y="22"/>
                  </a:lnTo>
                  <a:lnTo>
                    <a:pt x="244" y="21"/>
                  </a:lnTo>
                  <a:lnTo>
                    <a:pt x="244" y="21"/>
                  </a:lnTo>
                  <a:lnTo>
                    <a:pt x="245" y="21"/>
                  </a:lnTo>
                  <a:lnTo>
                    <a:pt x="245" y="22"/>
                  </a:lnTo>
                  <a:lnTo>
                    <a:pt x="246" y="21"/>
                  </a:lnTo>
                  <a:lnTo>
                    <a:pt x="246" y="21"/>
                  </a:lnTo>
                  <a:lnTo>
                    <a:pt x="247" y="21"/>
                  </a:lnTo>
                  <a:lnTo>
                    <a:pt x="247" y="21"/>
                  </a:lnTo>
                  <a:lnTo>
                    <a:pt x="249" y="21"/>
                  </a:lnTo>
                  <a:lnTo>
                    <a:pt x="249" y="22"/>
                  </a:lnTo>
                  <a:lnTo>
                    <a:pt x="250" y="22"/>
                  </a:lnTo>
                  <a:lnTo>
                    <a:pt x="250" y="21"/>
                  </a:lnTo>
                  <a:lnTo>
                    <a:pt x="251" y="21"/>
                  </a:lnTo>
                  <a:lnTo>
                    <a:pt x="251" y="22"/>
                  </a:lnTo>
                  <a:lnTo>
                    <a:pt x="253" y="21"/>
                  </a:lnTo>
                  <a:lnTo>
                    <a:pt x="253" y="21"/>
                  </a:lnTo>
                  <a:lnTo>
                    <a:pt x="254" y="21"/>
                  </a:lnTo>
                  <a:lnTo>
                    <a:pt x="254" y="19"/>
                  </a:lnTo>
                  <a:lnTo>
                    <a:pt x="255" y="19"/>
                  </a:lnTo>
                  <a:lnTo>
                    <a:pt x="255" y="21"/>
                  </a:lnTo>
                  <a:lnTo>
                    <a:pt x="256" y="19"/>
                  </a:lnTo>
                  <a:lnTo>
                    <a:pt x="256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9" y="19"/>
                  </a:lnTo>
                  <a:lnTo>
                    <a:pt x="259" y="18"/>
                  </a:lnTo>
                  <a:lnTo>
                    <a:pt x="260" y="19"/>
                  </a:lnTo>
                  <a:lnTo>
                    <a:pt x="260" y="19"/>
                  </a:lnTo>
                  <a:lnTo>
                    <a:pt x="262" y="19"/>
                  </a:lnTo>
                  <a:lnTo>
                    <a:pt x="262" y="19"/>
                  </a:lnTo>
                  <a:lnTo>
                    <a:pt x="263" y="19"/>
                  </a:lnTo>
                  <a:lnTo>
                    <a:pt x="263" y="19"/>
                  </a:lnTo>
                  <a:lnTo>
                    <a:pt x="264" y="19"/>
                  </a:lnTo>
                  <a:lnTo>
                    <a:pt x="264" y="19"/>
                  </a:lnTo>
                  <a:lnTo>
                    <a:pt x="265" y="19"/>
                  </a:lnTo>
                  <a:lnTo>
                    <a:pt x="265" y="19"/>
                  </a:lnTo>
                  <a:lnTo>
                    <a:pt x="267" y="19"/>
                  </a:lnTo>
                  <a:lnTo>
                    <a:pt x="267" y="21"/>
                  </a:lnTo>
                  <a:lnTo>
                    <a:pt x="268" y="19"/>
                  </a:lnTo>
                  <a:lnTo>
                    <a:pt x="268" y="18"/>
                  </a:lnTo>
                  <a:lnTo>
                    <a:pt x="269" y="19"/>
                  </a:lnTo>
                  <a:lnTo>
                    <a:pt x="269" y="19"/>
                  </a:lnTo>
                  <a:lnTo>
                    <a:pt x="270" y="19"/>
                  </a:lnTo>
                  <a:lnTo>
                    <a:pt x="270" y="18"/>
                  </a:lnTo>
                  <a:lnTo>
                    <a:pt x="272" y="19"/>
                  </a:lnTo>
                  <a:lnTo>
                    <a:pt x="272" y="19"/>
                  </a:lnTo>
                  <a:lnTo>
                    <a:pt x="273" y="19"/>
                  </a:lnTo>
                  <a:lnTo>
                    <a:pt x="273" y="18"/>
                  </a:lnTo>
                  <a:lnTo>
                    <a:pt x="274" y="19"/>
                  </a:lnTo>
                  <a:lnTo>
                    <a:pt x="274" y="19"/>
                  </a:lnTo>
                  <a:lnTo>
                    <a:pt x="276" y="19"/>
                  </a:lnTo>
                  <a:lnTo>
                    <a:pt x="276" y="18"/>
                  </a:lnTo>
                  <a:lnTo>
                    <a:pt x="277" y="18"/>
                  </a:lnTo>
                  <a:lnTo>
                    <a:pt x="277" y="19"/>
                  </a:lnTo>
                  <a:lnTo>
                    <a:pt x="278" y="19"/>
                  </a:lnTo>
                  <a:lnTo>
                    <a:pt x="278" y="19"/>
                  </a:lnTo>
                  <a:lnTo>
                    <a:pt x="279" y="19"/>
                  </a:lnTo>
                  <a:lnTo>
                    <a:pt x="279" y="19"/>
                  </a:lnTo>
                  <a:lnTo>
                    <a:pt x="281" y="19"/>
                  </a:lnTo>
                  <a:lnTo>
                    <a:pt x="281" y="19"/>
                  </a:lnTo>
                  <a:lnTo>
                    <a:pt x="282" y="19"/>
                  </a:lnTo>
                  <a:lnTo>
                    <a:pt x="282" y="18"/>
                  </a:lnTo>
                  <a:lnTo>
                    <a:pt x="283" y="18"/>
                  </a:lnTo>
                  <a:lnTo>
                    <a:pt x="283" y="19"/>
                  </a:lnTo>
                  <a:lnTo>
                    <a:pt x="285" y="19"/>
                  </a:lnTo>
                  <a:lnTo>
                    <a:pt x="285" y="18"/>
                  </a:lnTo>
                  <a:lnTo>
                    <a:pt x="286" y="18"/>
                  </a:lnTo>
                  <a:lnTo>
                    <a:pt x="286" y="19"/>
                  </a:lnTo>
                  <a:lnTo>
                    <a:pt x="287" y="19"/>
                  </a:lnTo>
                  <a:lnTo>
                    <a:pt x="287" y="18"/>
                  </a:lnTo>
                  <a:lnTo>
                    <a:pt x="288" y="18"/>
                  </a:lnTo>
                  <a:lnTo>
                    <a:pt x="288" y="19"/>
                  </a:lnTo>
                  <a:lnTo>
                    <a:pt x="290" y="19"/>
                  </a:lnTo>
                  <a:lnTo>
                    <a:pt x="290" y="19"/>
                  </a:lnTo>
                  <a:lnTo>
                    <a:pt x="291" y="19"/>
                  </a:lnTo>
                  <a:lnTo>
                    <a:pt x="291" y="18"/>
                  </a:lnTo>
                  <a:lnTo>
                    <a:pt x="292" y="19"/>
                  </a:lnTo>
                  <a:lnTo>
                    <a:pt x="292" y="19"/>
                  </a:lnTo>
                  <a:lnTo>
                    <a:pt x="294" y="19"/>
                  </a:lnTo>
                  <a:lnTo>
                    <a:pt x="294" y="19"/>
                  </a:lnTo>
                  <a:lnTo>
                    <a:pt x="295" y="19"/>
                  </a:lnTo>
                  <a:lnTo>
                    <a:pt x="295" y="19"/>
                  </a:lnTo>
                  <a:lnTo>
                    <a:pt x="296" y="19"/>
                  </a:lnTo>
                  <a:lnTo>
                    <a:pt x="296" y="19"/>
                  </a:lnTo>
                  <a:lnTo>
                    <a:pt x="297" y="19"/>
                  </a:lnTo>
                  <a:lnTo>
                    <a:pt x="297" y="18"/>
                  </a:lnTo>
                  <a:lnTo>
                    <a:pt x="299" y="18"/>
                  </a:lnTo>
                  <a:lnTo>
                    <a:pt x="299" y="18"/>
                  </a:lnTo>
                  <a:lnTo>
                    <a:pt x="300" y="18"/>
                  </a:lnTo>
                  <a:lnTo>
                    <a:pt x="300" y="19"/>
                  </a:lnTo>
                  <a:lnTo>
                    <a:pt x="301" y="18"/>
                  </a:lnTo>
                  <a:lnTo>
                    <a:pt x="301" y="18"/>
                  </a:lnTo>
                  <a:lnTo>
                    <a:pt x="302" y="18"/>
                  </a:lnTo>
                  <a:lnTo>
                    <a:pt x="302" y="17"/>
                  </a:lnTo>
                  <a:lnTo>
                    <a:pt x="304" y="17"/>
                  </a:lnTo>
                  <a:lnTo>
                    <a:pt x="304" y="17"/>
                  </a:lnTo>
                  <a:lnTo>
                    <a:pt x="305" y="17"/>
                  </a:lnTo>
                  <a:lnTo>
                    <a:pt x="305" y="18"/>
                  </a:lnTo>
                  <a:lnTo>
                    <a:pt x="306" y="18"/>
                  </a:lnTo>
                  <a:lnTo>
                    <a:pt x="306" y="17"/>
                  </a:lnTo>
                  <a:lnTo>
                    <a:pt x="308" y="17"/>
                  </a:lnTo>
                  <a:lnTo>
                    <a:pt x="308" y="18"/>
                  </a:lnTo>
                  <a:lnTo>
                    <a:pt x="309" y="18"/>
                  </a:lnTo>
                  <a:lnTo>
                    <a:pt x="309" y="17"/>
                  </a:lnTo>
                  <a:lnTo>
                    <a:pt x="310" y="17"/>
                  </a:lnTo>
                  <a:lnTo>
                    <a:pt x="310" y="17"/>
                  </a:lnTo>
                  <a:lnTo>
                    <a:pt x="311" y="17"/>
                  </a:lnTo>
                  <a:lnTo>
                    <a:pt x="311" y="17"/>
                  </a:lnTo>
                  <a:lnTo>
                    <a:pt x="313" y="17"/>
                  </a:lnTo>
                  <a:lnTo>
                    <a:pt x="313" y="17"/>
                  </a:lnTo>
                  <a:lnTo>
                    <a:pt x="314" y="17"/>
                  </a:lnTo>
                  <a:lnTo>
                    <a:pt x="314" y="17"/>
                  </a:lnTo>
                  <a:lnTo>
                    <a:pt x="315" y="17"/>
                  </a:lnTo>
                  <a:lnTo>
                    <a:pt x="315" y="16"/>
                  </a:lnTo>
                  <a:lnTo>
                    <a:pt x="317" y="16"/>
                  </a:lnTo>
                  <a:lnTo>
                    <a:pt x="317" y="17"/>
                  </a:lnTo>
                  <a:lnTo>
                    <a:pt x="318" y="17"/>
                  </a:lnTo>
                  <a:lnTo>
                    <a:pt x="318" y="16"/>
                  </a:lnTo>
                  <a:lnTo>
                    <a:pt x="319" y="16"/>
                  </a:lnTo>
                  <a:lnTo>
                    <a:pt x="319" y="17"/>
                  </a:lnTo>
                  <a:lnTo>
                    <a:pt x="320" y="17"/>
                  </a:lnTo>
                  <a:lnTo>
                    <a:pt x="320" y="17"/>
                  </a:lnTo>
                  <a:lnTo>
                    <a:pt x="322" y="17"/>
                  </a:lnTo>
                  <a:lnTo>
                    <a:pt x="322" y="17"/>
                  </a:lnTo>
                  <a:lnTo>
                    <a:pt x="323" y="17"/>
                  </a:lnTo>
                  <a:lnTo>
                    <a:pt x="323" y="18"/>
                  </a:lnTo>
                  <a:lnTo>
                    <a:pt x="324" y="18"/>
                  </a:lnTo>
                  <a:lnTo>
                    <a:pt x="324" y="17"/>
                  </a:lnTo>
                  <a:lnTo>
                    <a:pt x="326" y="17"/>
                  </a:lnTo>
                  <a:lnTo>
                    <a:pt x="326" y="18"/>
                  </a:lnTo>
                  <a:lnTo>
                    <a:pt x="327" y="18"/>
                  </a:lnTo>
                  <a:lnTo>
                    <a:pt x="327" y="17"/>
                  </a:lnTo>
                  <a:lnTo>
                    <a:pt x="328" y="18"/>
                  </a:lnTo>
                  <a:lnTo>
                    <a:pt x="328" y="18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31" y="18"/>
                  </a:lnTo>
                  <a:lnTo>
                    <a:pt x="331" y="18"/>
                  </a:lnTo>
                  <a:lnTo>
                    <a:pt x="332" y="18"/>
                  </a:lnTo>
                  <a:lnTo>
                    <a:pt x="332" y="18"/>
                  </a:lnTo>
                  <a:lnTo>
                    <a:pt x="333" y="18"/>
                  </a:lnTo>
                  <a:lnTo>
                    <a:pt x="333" y="18"/>
                  </a:lnTo>
                  <a:lnTo>
                    <a:pt x="334" y="18"/>
                  </a:lnTo>
                  <a:lnTo>
                    <a:pt x="334" y="17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7" y="18"/>
                  </a:lnTo>
                  <a:lnTo>
                    <a:pt x="337" y="18"/>
                  </a:lnTo>
                  <a:lnTo>
                    <a:pt x="338" y="18"/>
                  </a:lnTo>
                  <a:lnTo>
                    <a:pt x="338" y="18"/>
                  </a:lnTo>
                  <a:lnTo>
                    <a:pt x="340" y="18"/>
                  </a:lnTo>
                  <a:lnTo>
                    <a:pt x="340" y="19"/>
                  </a:lnTo>
                  <a:lnTo>
                    <a:pt x="341" y="19"/>
                  </a:lnTo>
                  <a:lnTo>
                    <a:pt x="341" y="18"/>
                  </a:lnTo>
                  <a:lnTo>
                    <a:pt x="342" y="18"/>
                  </a:lnTo>
                  <a:lnTo>
                    <a:pt x="342" y="19"/>
                  </a:lnTo>
                  <a:lnTo>
                    <a:pt x="343" y="18"/>
                  </a:lnTo>
                  <a:lnTo>
                    <a:pt x="343" y="18"/>
                  </a:lnTo>
                  <a:lnTo>
                    <a:pt x="345" y="18"/>
                  </a:lnTo>
                  <a:lnTo>
                    <a:pt x="345" y="19"/>
                  </a:lnTo>
                  <a:lnTo>
                    <a:pt x="346" y="19"/>
                  </a:lnTo>
                  <a:lnTo>
                    <a:pt x="346" y="18"/>
                  </a:lnTo>
                  <a:lnTo>
                    <a:pt x="347" y="19"/>
                  </a:lnTo>
                  <a:lnTo>
                    <a:pt x="347" y="19"/>
                  </a:lnTo>
                  <a:lnTo>
                    <a:pt x="349" y="19"/>
                  </a:lnTo>
                  <a:lnTo>
                    <a:pt x="349" y="18"/>
                  </a:lnTo>
                  <a:lnTo>
                    <a:pt x="350" y="18"/>
                  </a:lnTo>
                  <a:lnTo>
                    <a:pt x="350" y="19"/>
                  </a:lnTo>
                  <a:lnTo>
                    <a:pt x="351" y="19"/>
                  </a:lnTo>
                  <a:lnTo>
                    <a:pt x="351" y="19"/>
                  </a:lnTo>
                  <a:lnTo>
                    <a:pt x="352" y="19"/>
                  </a:lnTo>
                  <a:lnTo>
                    <a:pt x="352" y="21"/>
                  </a:lnTo>
                  <a:lnTo>
                    <a:pt x="354" y="19"/>
                  </a:lnTo>
                  <a:lnTo>
                    <a:pt x="354" y="19"/>
                  </a:lnTo>
                  <a:lnTo>
                    <a:pt x="355" y="19"/>
                  </a:lnTo>
                  <a:lnTo>
                    <a:pt x="355" y="19"/>
                  </a:lnTo>
                  <a:lnTo>
                    <a:pt x="356" y="19"/>
                  </a:lnTo>
                  <a:lnTo>
                    <a:pt x="356" y="19"/>
                  </a:lnTo>
                  <a:lnTo>
                    <a:pt x="357" y="19"/>
                  </a:lnTo>
                  <a:lnTo>
                    <a:pt x="357" y="19"/>
                  </a:lnTo>
                  <a:lnTo>
                    <a:pt x="359" y="19"/>
                  </a:lnTo>
                  <a:lnTo>
                    <a:pt x="359" y="19"/>
                  </a:lnTo>
                  <a:lnTo>
                    <a:pt x="360" y="19"/>
                  </a:lnTo>
                  <a:lnTo>
                    <a:pt x="360" y="19"/>
                  </a:lnTo>
                  <a:lnTo>
                    <a:pt x="361" y="19"/>
                  </a:lnTo>
                  <a:lnTo>
                    <a:pt x="361" y="19"/>
                  </a:lnTo>
                  <a:lnTo>
                    <a:pt x="363" y="19"/>
                  </a:lnTo>
                  <a:lnTo>
                    <a:pt x="363" y="19"/>
                  </a:lnTo>
                  <a:lnTo>
                    <a:pt x="364" y="19"/>
                  </a:lnTo>
                  <a:lnTo>
                    <a:pt x="364" y="21"/>
                  </a:lnTo>
                  <a:lnTo>
                    <a:pt x="365" y="19"/>
                  </a:lnTo>
                  <a:lnTo>
                    <a:pt x="365" y="19"/>
                  </a:lnTo>
                  <a:lnTo>
                    <a:pt x="366" y="19"/>
                  </a:lnTo>
                  <a:lnTo>
                    <a:pt x="366" y="19"/>
                  </a:lnTo>
                  <a:lnTo>
                    <a:pt x="368" y="19"/>
                  </a:lnTo>
                  <a:lnTo>
                    <a:pt x="368" y="21"/>
                  </a:lnTo>
                  <a:lnTo>
                    <a:pt x="369" y="19"/>
                  </a:lnTo>
                  <a:lnTo>
                    <a:pt x="369" y="19"/>
                  </a:lnTo>
                  <a:lnTo>
                    <a:pt x="370" y="19"/>
                  </a:lnTo>
                  <a:lnTo>
                    <a:pt x="370" y="19"/>
                  </a:lnTo>
                  <a:lnTo>
                    <a:pt x="372" y="19"/>
                  </a:lnTo>
                  <a:lnTo>
                    <a:pt x="372" y="19"/>
                  </a:lnTo>
                  <a:lnTo>
                    <a:pt x="373" y="19"/>
                  </a:lnTo>
                  <a:lnTo>
                    <a:pt x="373" y="19"/>
                  </a:lnTo>
                  <a:lnTo>
                    <a:pt x="374" y="19"/>
                  </a:lnTo>
                  <a:lnTo>
                    <a:pt x="374" y="19"/>
                  </a:lnTo>
                  <a:lnTo>
                    <a:pt x="375" y="19"/>
                  </a:lnTo>
                  <a:lnTo>
                    <a:pt x="375" y="19"/>
                  </a:lnTo>
                  <a:lnTo>
                    <a:pt x="377" y="19"/>
                  </a:lnTo>
                  <a:lnTo>
                    <a:pt x="377" y="19"/>
                  </a:lnTo>
                  <a:lnTo>
                    <a:pt x="378" y="19"/>
                  </a:lnTo>
                  <a:lnTo>
                    <a:pt x="378" y="19"/>
                  </a:lnTo>
                  <a:lnTo>
                    <a:pt x="379" y="19"/>
                  </a:lnTo>
                  <a:lnTo>
                    <a:pt x="379" y="21"/>
                  </a:lnTo>
                  <a:lnTo>
                    <a:pt x="381" y="19"/>
                  </a:lnTo>
                  <a:lnTo>
                    <a:pt x="381" y="18"/>
                  </a:lnTo>
                  <a:lnTo>
                    <a:pt x="382" y="19"/>
                  </a:lnTo>
                  <a:lnTo>
                    <a:pt x="382" y="19"/>
                  </a:lnTo>
                  <a:lnTo>
                    <a:pt x="383" y="19"/>
                  </a:lnTo>
                  <a:lnTo>
                    <a:pt x="383" y="19"/>
                  </a:lnTo>
                  <a:lnTo>
                    <a:pt x="384" y="19"/>
                  </a:lnTo>
                  <a:lnTo>
                    <a:pt x="384" y="19"/>
                  </a:lnTo>
                  <a:lnTo>
                    <a:pt x="386" y="19"/>
                  </a:lnTo>
                  <a:lnTo>
                    <a:pt x="386" y="21"/>
                  </a:lnTo>
                  <a:lnTo>
                    <a:pt x="387" y="21"/>
                  </a:lnTo>
                  <a:lnTo>
                    <a:pt x="387" y="19"/>
                  </a:lnTo>
                  <a:lnTo>
                    <a:pt x="388" y="19"/>
                  </a:lnTo>
                  <a:lnTo>
                    <a:pt x="388" y="21"/>
                  </a:lnTo>
                  <a:lnTo>
                    <a:pt x="389" y="21"/>
                  </a:lnTo>
                  <a:lnTo>
                    <a:pt x="389" y="19"/>
                  </a:lnTo>
                  <a:lnTo>
                    <a:pt x="391" y="21"/>
                  </a:lnTo>
                  <a:lnTo>
                    <a:pt x="391" y="22"/>
                  </a:lnTo>
                  <a:lnTo>
                    <a:pt x="392" y="22"/>
                  </a:lnTo>
                  <a:lnTo>
                    <a:pt x="392" y="21"/>
                  </a:lnTo>
                  <a:lnTo>
                    <a:pt x="393" y="21"/>
                  </a:lnTo>
                  <a:lnTo>
                    <a:pt x="393" y="21"/>
                  </a:lnTo>
                  <a:lnTo>
                    <a:pt x="395" y="21"/>
                  </a:lnTo>
                  <a:lnTo>
                    <a:pt x="395" y="21"/>
                  </a:lnTo>
                  <a:lnTo>
                    <a:pt x="396" y="21"/>
                  </a:lnTo>
                  <a:lnTo>
                    <a:pt x="396" y="19"/>
                  </a:lnTo>
                  <a:lnTo>
                    <a:pt x="397" y="21"/>
                  </a:lnTo>
                  <a:lnTo>
                    <a:pt x="397" y="22"/>
                  </a:lnTo>
                  <a:lnTo>
                    <a:pt x="398" y="22"/>
                  </a:lnTo>
                  <a:lnTo>
                    <a:pt x="398" y="21"/>
                  </a:lnTo>
                  <a:lnTo>
                    <a:pt x="400" y="21"/>
                  </a:lnTo>
                  <a:lnTo>
                    <a:pt x="400" y="22"/>
                  </a:lnTo>
                  <a:lnTo>
                    <a:pt x="401" y="22"/>
                  </a:lnTo>
                  <a:lnTo>
                    <a:pt x="401" y="21"/>
                  </a:lnTo>
                  <a:lnTo>
                    <a:pt x="402" y="21"/>
                  </a:lnTo>
                  <a:lnTo>
                    <a:pt x="402" y="22"/>
                  </a:lnTo>
                  <a:lnTo>
                    <a:pt x="404" y="22"/>
                  </a:lnTo>
                  <a:lnTo>
                    <a:pt x="404" y="21"/>
                  </a:lnTo>
                  <a:lnTo>
                    <a:pt x="405" y="21"/>
                  </a:lnTo>
                  <a:lnTo>
                    <a:pt x="405" y="22"/>
                  </a:lnTo>
                  <a:lnTo>
                    <a:pt x="406" y="22"/>
                  </a:lnTo>
                  <a:lnTo>
                    <a:pt x="406" y="21"/>
                  </a:lnTo>
                  <a:lnTo>
                    <a:pt x="407" y="21"/>
                  </a:lnTo>
                  <a:lnTo>
                    <a:pt x="407" y="22"/>
                  </a:lnTo>
                  <a:lnTo>
                    <a:pt x="409" y="22"/>
                  </a:lnTo>
                  <a:lnTo>
                    <a:pt x="409" y="21"/>
                  </a:lnTo>
                  <a:lnTo>
                    <a:pt x="410" y="21"/>
                  </a:lnTo>
                  <a:lnTo>
                    <a:pt x="410" y="22"/>
                  </a:lnTo>
                  <a:lnTo>
                    <a:pt x="411" y="22"/>
                  </a:lnTo>
                  <a:lnTo>
                    <a:pt x="411" y="21"/>
                  </a:lnTo>
                  <a:lnTo>
                    <a:pt x="413" y="21"/>
                  </a:lnTo>
                  <a:lnTo>
                    <a:pt x="413" y="22"/>
                  </a:lnTo>
                  <a:lnTo>
                    <a:pt x="414" y="22"/>
                  </a:lnTo>
                  <a:lnTo>
                    <a:pt x="414" y="21"/>
                  </a:lnTo>
                  <a:lnTo>
                    <a:pt x="415" y="22"/>
                  </a:lnTo>
                  <a:lnTo>
                    <a:pt x="415" y="22"/>
                  </a:lnTo>
                  <a:lnTo>
                    <a:pt x="416" y="22"/>
                  </a:lnTo>
                  <a:lnTo>
                    <a:pt x="416" y="22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9" y="22"/>
                  </a:lnTo>
                  <a:lnTo>
                    <a:pt x="419" y="22"/>
                  </a:lnTo>
                  <a:lnTo>
                    <a:pt x="420" y="22"/>
                  </a:lnTo>
                  <a:lnTo>
                    <a:pt x="420" y="22"/>
                  </a:lnTo>
                  <a:lnTo>
                    <a:pt x="421" y="22"/>
                  </a:lnTo>
                  <a:lnTo>
                    <a:pt x="421" y="22"/>
                  </a:lnTo>
                  <a:lnTo>
                    <a:pt x="423" y="22"/>
                  </a:lnTo>
                  <a:lnTo>
                    <a:pt x="423" y="22"/>
                  </a:lnTo>
                  <a:lnTo>
                    <a:pt x="424" y="22"/>
                  </a:lnTo>
                  <a:lnTo>
                    <a:pt x="424" y="22"/>
                  </a:lnTo>
                  <a:lnTo>
                    <a:pt x="425" y="22"/>
                  </a:lnTo>
                  <a:lnTo>
                    <a:pt x="425" y="22"/>
                  </a:lnTo>
                  <a:lnTo>
                    <a:pt x="427" y="22"/>
                  </a:lnTo>
                  <a:lnTo>
                    <a:pt x="427" y="22"/>
                  </a:lnTo>
                  <a:lnTo>
                    <a:pt x="428" y="22"/>
                  </a:lnTo>
                  <a:lnTo>
                    <a:pt x="428" y="22"/>
                  </a:lnTo>
                  <a:lnTo>
                    <a:pt x="429" y="22"/>
                  </a:lnTo>
                  <a:lnTo>
                    <a:pt x="429" y="23"/>
                  </a:lnTo>
                  <a:lnTo>
                    <a:pt x="430" y="22"/>
                  </a:lnTo>
                  <a:lnTo>
                    <a:pt x="430" y="22"/>
                  </a:lnTo>
                  <a:lnTo>
                    <a:pt x="432" y="22"/>
                  </a:lnTo>
                  <a:lnTo>
                    <a:pt x="432" y="23"/>
                  </a:lnTo>
                  <a:lnTo>
                    <a:pt x="433" y="22"/>
                  </a:lnTo>
                  <a:lnTo>
                    <a:pt x="433" y="22"/>
                  </a:lnTo>
                  <a:lnTo>
                    <a:pt x="434" y="22"/>
                  </a:lnTo>
                  <a:lnTo>
                    <a:pt x="434" y="22"/>
                  </a:lnTo>
                  <a:lnTo>
                    <a:pt x="436" y="22"/>
                  </a:lnTo>
                  <a:lnTo>
                    <a:pt x="436" y="23"/>
                  </a:lnTo>
                  <a:lnTo>
                    <a:pt x="437" y="23"/>
                  </a:lnTo>
                  <a:lnTo>
                    <a:pt x="437" y="23"/>
                  </a:lnTo>
                  <a:lnTo>
                    <a:pt x="438" y="23"/>
                  </a:lnTo>
                  <a:lnTo>
                    <a:pt x="438" y="22"/>
                  </a:lnTo>
                  <a:lnTo>
                    <a:pt x="439" y="22"/>
                  </a:lnTo>
                  <a:lnTo>
                    <a:pt x="439" y="23"/>
                  </a:lnTo>
                  <a:lnTo>
                    <a:pt x="441" y="23"/>
                  </a:lnTo>
                  <a:lnTo>
                    <a:pt x="441" y="22"/>
                  </a:lnTo>
                  <a:lnTo>
                    <a:pt x="442" y="22"/>
                  </a:lnTo>
                  <a:lnTo>
                    <a:pt x="442" y="23"/>
                  </a:lnTo>
                  <a:lnTo>
                    <a:pt x="443" y="23"/>
                  </a:lnTo>
                  <a:lnTo>
                    <a:pt x="443" y="22"/>
                  </a:lnTo>
                  <a:lnTo>
                    <a:pt x="445" y="22"/>
                  </a:lnTo>
                  <a:lnTo>
                    <a:pt x="445" y="23"/>
                  </a:lnTo>
                  <a:lnTo>
                    <a:pt x="446" y="23"/>
                  </a:lnTo>
                  <a:lnTo>
                    <a:pt x="446" y="22"/>
                  </a:lnTo>
                  <a:lnTo>
                    <a:pt x="447" y="22"/>
                  </a:lnTo>
                  <a:lnTo>
                    <a:pt x="447" y="23"/>
                  </a:lnTo>
                  <a:lnTo>
                    <a:pt x="448" y="23"/>
                  </a:lnTo>
                  <a:lnTo>
                    <a:pt x="448" y="23"/>
                  </a:lnTo>
                  <a:lnTo>
                    <a:pt x="450" y="23"/>
                  </a:lnTo>
                  <a:lnTo>
                    <a:pt x="450" y="23"/>
                  </a:lnTo>
                  <a:lnTo>
                    <a:pt x="451" y="23"/>
                  </a:lnTo>
                  <a:lnTo>
                    <a:pt x="451" y="23"/>
                  </a:lnTo>
                  <a:lnTo>
                    <a:pt x="452" y="23"/>
                  </a:lnTo>
                  <a:lnTo>
                    <a:pt x="452" y="23"/>
                  </a:lnTo>
                  <a:lnTo>
                    <a:pt x="453" y="23"/>
                  </a:lnTo>
                  <a:lnTo>
                    <a:pt x="453" y="23"/>
                  </a:lnTo>
                  <a:lnTo>
                    <a:pt x="455" y="23"/>
                  </a:lnTo>
                  <a:lnTo>
                    <a:pt x="455" y="23"/>
                  </a:lnTo>
                  <a:lnTo>
                    <a:pt x="456" y="23"/>
                  </a:lnTo>
                  <a:lnTo>
                    <a:pt x="456" y="23"/>
                  </a:lnTo>
                  <a:lnTo>
                    <a:pt x="457" y="23"/>
                  </a:lnTo>
                  <a:lnTo>
                    <a:pt x="457" y="25"/>
                  </a:lnTo>
                  <a:lnTo>
                    <a:pt x="459" y="23"/>
                  </a:lnTo>
                  <a:lnTo>
                    <a:pt x="459" y="23"/>
                  </a:lnTo>
                  <a:lnTo>
                    <a:pt x="460" y="23"/>
                  </a:lnTo>
                  <a:lnTo>
                    <a:pt x="460" y="23"/>
                  </a:lnTo>
                  <a:lnTo>
                    <a:pt x="461" y="23"/>
                  </a:lnTo>
                  <a:lnTo>
                    <a:pt x="461" y="25"/>
                  </a:lnTo>
                  <a:lnTo>
                    <a:pt x="462" y="23"/>
                  </a:lnTo>
                  <a:lnTo>
                    <a:pt x="462" y="23"/>
                  </a:lnTo>
                  <a:lnTo>
                    <a:pt x="464" y="23"/>
                  </a:lnTo>
                  <a:lnTo>
                    <a:pt x="464" y="23"/>
                  </a:lnTo>
                  <a:lnTo>
                    <a:pt x="465" y="23"/>
                  </a:lnTo>
                  <a:lnTo>
                    <a:pt x="465" y="23"/>
                  </a:lnTo>
                  <a:lnTo>
                    <a:pt x="466" y="23"/>
                  </a:lnTo>
                  <a:lnTo>
                    <a:pt x="466" y="23"/>
                  </a:lnTo>
                  <a:lnTo>
                    <a:pt x="468" y="23"/>
                  </a:lnTo>
                  <a:lnTo>
                    <a:pt x="468" y="22"/>
                  </a:lnTo>
                  <a:lnTo>
                    <a:pt x="469" y="23"/>
                  </a:lnTo>
                  <a:lnTo>
                    <a:pt x="469" y="23"/>
                  </a:lnTo>
                  <a:lnTo>
                    <a:pt x="470" y="23"/>
                  </a:lnTo>
                  <a:lnTo>
                    <a:pt x="470" y="22"/>
                  </a:lnTo>
                  <a:lnTo>
                    <a:pt x="471" y="23"/>
                  </a:lnTo>
                  <a:lnTo>
                    <a:pt x="471" y="23"/>
                  </a:lnTo>
                  <a:lnTo>
                    <a:pt x="473" y="23"/>
                  </a:lnTo>
                  <a:lnTo>
                    <a:pt x="473" y="22"/>
                  </a:lnTo>
                  <a:lnTo>
                    <a:pt x="474" y="23"/>
                  </a:lnTo>
                  <a:lnTo>
                    <a:pt x="474" y="25"/>
                  </a:lnTo>
                  <a:lnTo>
                    <a:pt x="475" y="25"/>
                  </a:lnTo>
                  <a:lnTo>
                    <a:pt x="475" y="23"/>
                  </a:lnTo>
                  <a:lnTo>
                    <a:pt x="477" y="23"/>
                  </a:lnTo>
                  <a:lnTo>
                    <a:pt x="477" y="25"/>
                  </a:lnTo>
                  <a:lnTo>
                    <a:pt x="478" y="25"/>
                  </a:lnTo>
                  <a:lnTo>
                    <a:pt x="478" y="23"/>
                  </a:lnTo>
                  <a:lnTo>
                    <a:pt x="479" y="23"/>
                  </a:lnTo>
                  <a:lnTo>
                    <a:pt x="479" y="25"/>
                  </a:lnTo>
                  <a:lnTo>
                    <a:pt x="480" y="26"/>
                  </a:lnTo>
                  <a:lnTo>
                    <a:pt x="480" y="23"/>
                  </a:lnTo>
                  <a:lnTo>
                    <a:pt x="482" y="25"/>
                  </a:lnTo>
                  <a:lnTo>
                    <a:pt x="482" y="25"/>
                  </a:lnTo>
                  <a:lnTo>
                    <a:pt x="483" y="25"/>
                  </a:lnTo>
                  <a:lnTo>
                    <a:pt x="483" y="25"/>
                  </a:lnTo>
                  <a:lnTo>
                    <a:pt x="484" y="25"/>
                  </a:lnTo>
                  <a:lnTo>
                    <a:pt x="484" y="23"/>
                  </a:lnTo>
                  <a:lnTo>
                    <a:pt x="485" y="25"/>
                  </a:lnTo>
                  <a:lnTo>
                    <a:pt x="485" y="25"/>
                  </a:lnTo>
                  <a:lnTo>
                    <a:pt x="487" y="25"/>
                  </a:lnTo>
                  <a:lnTo>
                    <a:pt x="487" y="25"/>
                  </a:lnTo>
                  <a:lnTo>
                    <a:pt x="488" y="25"/>
                  </a:lnTo>
                  <a:lnTo>
                    <a:pt x="488" y="25"/>
                  </a:lnTo>
                  <a:lnTo>
                    <a:pt x="489" y="25"/>
                  </a:lnTo>
                  <a:lnTo>
                    <a:pt x="489" y="23"/>
                  </a:lnTo>
                  <a:lnTo>
                    <a:pt x="491" y="23"/>
                  </a:lnTo>
                  <a:lnTo>
                    <a:pt x="491" y="25"/>
                  </a:lnTo>
                  <a:lnTo>
                    <a:pt x="492" y="25"/>
                  </a:lnTo>
                  <a:lnTo>
                    <a:pt x="492" y="23"/>
                  </a:lnTo>
                  <a:lnTo>
                    <a:pt x="493" y="25"/>
                  </a:lnTo>
                  <a:lnTo>
                    <a:pt x="493" y="25"/>
                  </a:lnTo>
                  <a:lnTo>
                    <a:pt x="494" y="25"/>
                  </a:lnTo>
                  <a:lnTo>
                    <a:pt x="494" y="23"/>
                  </a:lnTo>
                  <a:lnTo>
                    <a:pt x="496" y="25"/>
                  </a:lnTo>
                  <a:lnTo>
                    <a:pt x="496" y="25"/>
                  </a:lnTo>
                  <a:lnTo>
                    <a:pt x="497" y="25"/>
                  </a:lnTo>
                  <a:lnTo>
                    <a:pt x="497" y="25"/>
                  </a:lnTo>
                  <a:lnTo>
                    <a:pt x="498" y="23"/>
                  </a:lnTo>
                  <a:lnTo>
                    <a:pt x="498" y="23"/>
                  </a:lnTo>
                  <a:lnTo>
                    <a:pt x="500" y="25"/>
                  </a:lnTo>
                  <a:lnTo>
                    <a:pt x="500" y="25"/>
                  </a:lnTo>
                  <a:lnTo>
                    <a:pt x="501" y="25"/>
                  </a:lnTo>
                  <a:lnTo>
                    <a:pt x="501" y="25"/>
                  </a:lnTo>
                  <a:lnTo>
                    <a:pt x="502" y="25"/>
                  </a:lnTo>
                  <a:lnTo>
                    <a:pt x="502" y="26"/>
                  </a:lnTo>
                  <a:lnTo>
                    <a:pt x="503" y="26"/>
                  </a:lnTo>
                  <a:lnTo>
                    <a:pt x="503" y="25"/>
                  </a:lnTo>
                  <a:lnTo>
                    <a:pt x="505" y="25"/>
                  </a:lnTo>
                  <a:lnTo>
                    <a:pt x="505" y="25"/>
                  </a:lnTo>
                  <a:lnTo>
                    <a:pt x="506" y="25"/>
                  </a:lnTo>
                  <a:lnTo>
                    <a:pt x="506" y="26"/>
                  </a:lnTo>
                  <a:lnTo>
                    <a:pt x="507" y="26"/>
                  </a:lnTo>
                  <a:lnTo>
                    <a:pt x="507" y="25"/>
                  </a:lnTo>
                  <a:lnTo>
                    <a:pt x="508" y="25"/>
                  </a:lnTo>
                  <a:lnTo>
                    <a:pt x="508" y="26"/>
                  </a:lnTo>
                  <a:lnTo>
                    <a:pt x="510" y="26"/>
                  </a:lnTo>
                  <a:lnTo>
                    <a:pt x="510" y="26"/>
                  </a:lnTo>
                  <a:lnTo>
                    <a:pt x="511" y="26"/>
                  </a:lnTo>
                  <a:lnTo>
                    <a:pt x="511" y="27"/>
                  </a:lnTo>
                  <a:lnTo>
                    <a:pt x="512" y="27"/>
                  </a:lnTo>
                  <a:lnTo>
                    <a:pt x="512" y="26"/>
                  </a:lnTo>
                  <a:lnTo>
                    <a:pt x="514" y="26"/>
                  </a:lnTo>
                  <a:lnTo>
                    <a:pt x="514" y="27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6" y="26"/>
                  </a:lnTo>
                  <a:lnTo>
                    <a:pt x="516" y="27"/>
                  </a:lnTo>
                  <a:lnTo>
                    <a:pt x="517" y="27"/>
                  </a:lnTo>
                  <a:lnTo>
                    <a:pt x="517" y="27"/>
                  </a:lnTo>
                  <a:lnTo>
                    <a:pt x="519" y="27"/>
                  </a:lnTo>
                  <a:lnTo>
                    <a:pt x="519" y="27"/>
                  </a:lnTo>
                  <a:lnTo>
                    <a:pt x="520" y="27"/>
                  </a:lnTo>
                  <a:lnTo>
                    <a:pt x="520" y="28"/>
                  </a:lnTo>
                  <a:lnTo>
                    <a:pt x="521" y="27"/>
                  </a:lnTo>
                  <a:lnTo>
                    <a:pt x="521" y="27"/>
                  </a:lnTo>
                  <a:lnTo>
                    <a:pt x="523" y="27"/>
                  </a:lnTo>
                  <a:lnTo>
                    <a:pt x="523" y="28"/>
                  </a:lnTo>
                  <a:lnTo>
                    <a:pt x="524" y="28"/>
                  </a:lnTo>
                  <a:lnTo>
                    <a:pt x="524" y="27"/>
                  </a:lnTo>
                  <a:lnTo>
                    <a:pt x="525" y="27"/>
                  </a:lnTo>
                  <a:lnTo>
                    <a:pt x="525" y="28"/>
                  </a:lnTo>
                  <a:lnTo>
                    <a:pt x="526" y="28"/>
                  </a:lnTo>
                  <a:lnTo>
                    <a:pt x="526" y="27"/>
                  </a:lnTo>
                  <a:lnTo>
                    <a:pt x="528" y="27"/>
                  </a:lnTo>
                  <a:lnTo>
                    <a:pt x="528" y="28"/>
                  </a:lnTo>
                  <a:lnTo>
                    <a:pt x="529" y="27"/>
                  </a:lnTo>
                  <a:lnTo>
                    <a:pt x="529" y="27"/>
                  </a:lnTo>
                  <a:lnTo>
                    <a:pt x="530" y="27"/>
                  </a:lnTo>
                  <a:lnTo>
                    <a:pt x="530" y="27"/>
                  </a:lnTo>
                  <a:lnTo>
                    <a:pt x="532" y="27"/>
                  </a:lnTo>
                  <a:lnTo>
                    <a:pt x="532" y="27"/>
                  </a:lnTo>
                  <a:lnTo>
                    <a:pt x="533" y="27"/>
                  </a:lnTo>
                  <a:lnTo>
                    <a:pt x="533" y="28"/>
                  </a:lnTo>
                  <a:lnTo>
                    <a:pt x="534" y="28"/>
                  </a:lnTo>
                  <a:lnTo>
                    <a:pt x="534" y="27"/>
                  </a:lnTo>
                  <a:lnTo>
                    <a:pt x="535" y="27"/>
                  </a:lnTo>
                  <a:lnTo>
                    <a:pt x="535" y="27"/>
                  </a:lnTo>
                  <a:lnTo>
                    <a:pt x="537" y="27"/>
                  </a:lnTo>
                  <a:lnTo>
                    <a:pt x="537" y="27"/>
                  </a:lnTo>
                  <a:lnTo>
                    <a:pt x="538" y="27"/>
                  </a:lnTo>
                  <a:lnTo>
                    <a:pt x="538" y="27"/>
                  </a:lnTo>
                  <a:lnTo>
                    <a:pt x="539" y="27"/>
                  </a:lnTo>
                  <a:lnTo>
                    <a:pt x="539" y="28"/>
                  </a:lnTo>
                  <a:lnTo>
                    <a:pt x="540" y="28"/>
                  </a:lnTo>
                  <a:lnTo>
                    <a:pt x="540" y="27"/>
                  </a:lnTo>
                  <a:lnTo>
                    <a:pt x="542" y="27"/>
                  </a:lnTo>
                  <a:lnTo>
                    <a:pt x="542" y="28"/>
                  </a:lnTo>
                  <a:lnTo>
                    <a:pt x="543" y="28"/>
                  </a:lnTo>
                  <a:lnTo>
                    <a:pt x="543" y="28"/>
                  </a:lnTo>
                  <a:lnTo>
                    <a:pt x="544" y="28"/>
                  </a:lnTo>
                  <a:lnTo>
                    <a:pt x="544" y="28"/>
                  </a:lnTo>
                  <a:lnTo>
                    <a:pt x="546" y="28"/>
                  </a:lnTo>
                  <a:lnTo>
                    <a:pt x="546" y="28"/>
                  </a:lnTo>
                  <a:lnTo>
                    <a:pt x="547" y="28"/>
                  </a:lnTo>
                  <a:lnTo>
                    <a:pt x="547" y="30"/>
                  </a:lnTo>
                  <a:lnTo>
                    <a:pt x="548" y="30"/>
                  </a:lnTo>
                  <a:lnTo>
                    <a:pt x="548" y="28"/>
                  </a:lnTo>
                  <a:lnTo>
                    <a:pt x="549" y="28"/>
                  </a:lnTo>
                  <a:lnTo>
                    <a:pt x="549" y="30"/>
                  </a:lnTo>
                  <a:lnTo>
                    <a:pt x="551" y="30"/>
                  </a:lnTo>
                  <a:lnTo>
                    <a:pt x="551" y="28"/>
                  </a:lnTo>
                  <a:lnTo>
                    <a:pt x="552" y="28"/>
                  </a:lnTo>
                  <a:lnTo>
                    <a:pt x="552" y="28"/>
                  </a:lnTo>
                  <a:lnTo>
                    <a:pt x="553" y="28"/>
                  </a:lnTo>
                  <a:lnTo>
                    <a:pt x="553" y="30"/>
                  </a:lnTo>
                  <a:lnTo>
                    <a:pt x="555" y="28"/>
                  </a:lnTo>
                  <a:lnTo>
                    <a:pt x="555" y="28"/>
                  </a:lnTo>
                  <a:lnTo>
                    <a:pt x="556" y="28"/>
                  </a:lnTo>
                  <a:lnTo>
                    <a:pt x="556" y="28"/>
                  </a:lnTo>
                  <a:lnTo>
                    <a:pt x="557" y="28"/>
                  </a:lnTo>
                  <a:lnTo>
                    <a:pt x="557" y="30"/>
                  </a:lnTo>
                  <a:lnTo>
                    <a:pt x="558" y="30"/>
                  </a:lnTo>
                  <a:lnTo>
                    <a:pt x="558" y="28"/>
                  </a:lnTo>
                  <a:lnTo>
                    <a:pt x="560" y="28"/>
                  </a:lnTo>
                  <a:lnTo>
                    <a:pt x="560" y="30"/>
                  </a:lnTo>
                  <a:lnTo>
                    <a:pt x="561" y="28"/>
                  </a:lnTo>
                  <a:lnTo>
                    <a:pt x="561" y="28"/>
                  </a:lnTo>
                  <a:lnTo>
                    <a:pt x="562" y="28"/>
                  </a:lnTo>
                  <a:lnTo>
                    <a:pt x="562" y="30"/>
                  </a:lnTo>
                  <a:lnTo>
                    <a:pt x="564" y="30"/>
                  </a:lnTo>
                  <a:lnTo>
                    <a:pt x="564" y="28"/>
                  </a:lnTo>
                  <a:lnTo>
                    <a:pt x="565" y="30"/>
                  </a:lnTo>
                  <a:lnTo>
                    <a:pt x="565" y="30"/>
                  </a:lnTo>
                  <a:lnTo>
                    <a:pt x="566" y="30"/>
                  </a:lnTo>
                  <a:lnTo>
                    <a:pt x="566" y="28"/>
                  </a:lnTo>
                  <a:lnTo>
                    <a:pt x="567" y="28"/>
                  </a:lnTo>
                  <a:lnTo>
                    <a:pt x="567" y="30"/>
                  </a:lnTo>
                  <a:lnTo>
                    <a:pt x="569" y="30"/>
                  </a:lnTo>
                  <a:lnTo>
                    <a:pt x="569" y="30"/>
                  </a:lnTo>
                  <a:lnTo>
                    <a:pt x="570" y="30"/>
                  </a:lnTo>
                  <a:lnTo>
                    <a:pt x="570" y="30"/>
                  </a:lnTo>
                  <a:lnTo>
                    <a:pt x="571" y="30"/>
                  </a:lnTo>
                  <a:lnTo>
                    <a:pt x="571" y="30"/>
                  </a:lnTo>
                  <a:lnTo>
                    <a:pt x="572" y="30"/>
                  </a:lnTo>
                  <a:lnTo>
                    <a:pt x="572" y="28"/>
                  </a:lnTo>
                  <a:lnTo>
                    <a:pt x="574" y="28"/>
                  </a:lnTo>
                  <a:lnTo>
                    <a:pt x="574" y="30"/>
                  </a:lnTo>
                  <a:lnTo>
                    <a:pt x="575" y="30"/>
                  </a:lnTo>
                  <a:lnTo>
                    <a:pt x="575" y="30"/>
                  </a:lnTo>
                  <a:lnTo>
                    <a:pt x="576" y="30"/>
                  </a:lnTo>
                  <a:lnTo>
                    <a:pt x="576" y="31"/>
                  </a:lnTo>
                  <a:lnTo>
                    <a:pt x="578" y="31"/>
                  </a:lnTo>
                  <a:lnTo>
                    <a:pt x="578" y="30"/>
                  </a:lnTo>
                  <a:lnTo>
                    <a:pt x="579" y="30"/>
                  </a:lnTo>
                  <a:lnTo>
                    <a:pt x="579" y="30"/>
                  </a:lnTo>
                  <a:lnTo>
                    <a:pt x="580" y="30"/>
                  </a:lnTo>
                  <a:lnTo>
                    <a:pt x="580" y="31"/>
                  </a:lnTo>
                  <a:lnTo>
                    <a:pt x="581" y="31"/>
                  </a:lnTo>
                  <a:lnTo>
                    <a:pt x="581" y="30"/>
                  </a:lnTo>
                  <a:lnTo>
                    <a:pt x="583" y="30"/>
                  </a:lnTo>
                  <a:lnTo>
                    <a:pt x="583" y="31"/>
                  </a:lnTo>
                  <a:lnTo>
                    <a:pt x="584" y="31"/>
                  </a:lnTo>
                  <a:lnTo>
                    <a:pt x="584" y="30"/>
                  </a:lnTo>
                  <a:lnTo>
                    <a:pt x="585" y="30"/>
                  </a:lnTo>
                  <a:lnTo>
                    <a:pt x="585" y="31"/>
                  </a:lnTo>
                  <a:lnTo>
                    <a:pt x="587" y="31"/>
                  </a:lnTo>
                  <a:lnTo>
                    <a:pt x="587" y="30"/>
                  </a:lnTo>
                  <a:lnTo>
                    <a:pt x="588" y="30"/>
                  </a:lnTo>
                  <a:lnTo>
                    <a:pt x="588" y="31"/>
                  </a:lnTo>
                  <a:lnTo>
                    <a:pt x="589" y="31"/>
                  </a:lnTo>
                  <a:lnTo>
                    <a:pt x="589" y="30"/>
                  </a:lnTo>
                  <a:lnTo>
                    <a:pt x="590" y="31"/>
                  </a:lnTo>
                  <a:lnTo>
                    <a:pt x="590" y="31"/>
                  </a:lnTo>
                  <a:lnTo>
                    <a:pt x="592" y="31"/>
                  </a:lnTo>
                  <a:lnTo>
                    <a:pt x="592" y="32"/>
                  </a:lnTo>
                  <a:lnTo>
                    <a:pt x="593" y="32"/>
                  </a:lnTo>
                  <a:lnTo>
                    <a:pt x="593" y="31"/>
                  </a:lnTo>
                  <a:lnTo>
                    <a:pt x="594" y="31"/>
                  </a:lnTo>
                  <a:lnTo>
                    <a:pt x="594" y="32"/>
                  </a:lnTo>
                  <a:lnTo>
                    <a:pt x="596" y="31"/>
                  </a:lnTo>
                  <a:lnTo>
                    <a:pt x="596" y="30"/>
                  </a:lnTo>
                  <a:lnTo>
                    <a:pt x="597" y="30"/>
                  </a:lnTo>
                  <a:lnTo>
                    <a:pt x="597" y="31"/>
                  </a:lnTo>
                  <a:lnTo>
                    <a:pt x="598" y="31"/>
                  </a:lnTo>
                  <a:lnTo>
                    <a:pt x="598" y="30"/>
                  </a:lnTo>
                  <a:lnTo>
                    <a:pt x="599" y="30"/>
                  </a:lnTo>
                  <a:lnTo>
                    <a:pt x="599" y="31"/>
                  </a:lnTo>
                  <a:lnTo>
                    <a:pt x="601" y="31"/>
                  </a:lnTo>
                  <a:lnTo>
                    <a:pt x="601" y="30"/>
                  </a:lnTo>
                  <a:lnTo>
                    <a:pt x="602" y="30"/>
                  </a:lnTo>
                  <a:lnTo>
                    <a:pt x="602" y="30"/>
                  </a:lnTo>
                  <a:lnTo>
                    <a:pt x="603" y="30"/>
                  </a:lnTo>
                  <a:lnTo>
                    <a:pt x="603" y="30"/>
                  </a:lnTo>
                  <a:lnTo>
                    <a:pt x="604" y="30"/>
                  </a:lnTo>
                  <a:lnTo>
                    <a:pt x="604" y="30"/>
                  </a:lnTo>
                  <a:lnTo>
                    <a:pt x="606" y="30"/>
                  </a:lnTo>
                  <a:lnTo>
                    <a:pt x="606" y="30"/>
                  </a:lnTo>
                  <a:lnTo>
                    <a:pt x="607" y="30"/>
                  </a:lnTo>
                  <a:lnTo>
                    <a:pt x="607" y="31"/>
                  </a:lnTo>
                  <a:lnTo>
                    <a:pt x="608" y="31"/>
                  </a:lnTo>
                  <a:lnTo>
                    <a:pt x="608" y="30"/>
                  </a:lnTo>
                  <a:lnTo>
                    <a:pt x="610" y="30"/>
                  </a:lnTo>
                  <a:lnTo>
                    <a:pt x="610" y="31"/>
                  </a:lnTo>
                  <a:lnTo>
                    <a:pt x="611" y="30"/>
                  </a:lnTo>
                  <a:lnTo>
                    <a:pt x="611" y="30"/>
                  </a:lnTo>
                  <a:lnTo>
                    <a:pt x="612" y="30"/>
                  </a:lnTo>
                  <a:lnTo>
                    <a:pt x="612" y="31"/>
                  </a:lnTo>
                  <a:lnTo>
                    <a:pt x="613" y="32"/>
                  </a:lnTo>
                  <a:lnTo>
                    <a:pt x="613" y="30"/>
                  </a:lnTo>
                  <a:lnTo>
                    <a:pt x="615" y="31"/>
                  </a:lnTo>
                  <a:lnTo>
                    <a:pt x="615" y="31"/>
                  </a:lnTo>
                  <a:lnTo>
                    <a:pt x="616" y="31"/>
                  </a:lnTo>
                  <a:lnTo>
                    <a:pt x="616" y="31"/>
                  </a:lnTo>
                  <a:lnTo>
                    <a:pt x="617" y="31"/>
                  </a:lnTo>
                  <a:lnTo>
                    <a:pt x="617" y="30"/>
                  </a:lnTo>
                  <a:lnTo>
                    <a:pt x="619" y="31"/>
                  </a:lnTo>
                  <a:lnTo>
                    <a:pt x="619" y="31"/>
                  </a:lnTo>
                  <a:lnTo>
                    <a:pt x="620" y="31"/>
                  </a:lnTo>
                  <a:lnTo>
                    <a:pt x="620" y="30"/>
                  </a:lnTo>
                  <a:lnTo>
                    <a:pt x="621" y="30"/>
                  </a:lnTo>
                  <a:lnTo>
                    <a:pt x="621" y="31"/>
                  </a:lnTo>
                  <a:lnTo>
                    <a:pt x="622" y="30"/>
                  </a:lnTo>
                  <a:lnTo>
                    <a:pt x="622" y="30"/>
                  </a:lnTo>
                  <a:lnTo>
                    <a:pt x="624" y="30"/>
                  </a:lnTo>
                  <a:lnTo>
                    <a:pt x="624" y="28"/>
                  </a:lnTo>
                  <a:lnTo>
                    <a:pt x="625" y="30"/>
                  </a:lnTo>
                  <a:lnTo>
                    <a:pt x="625" y="30"/>
                  </a:lnTo>
                  <a:lnTo>
                    <a:pt x="626" y="30"/>
                  </a:lnTo>
                  <a:lnTo>
                    <a:pt x="626" y="30"/>
                  </a:lnTo>
                  <a:lnTo>
                    <a:pt x="627" y="30"/>
                  </a:lnTo>
                  <a:lnTo>
                    <a:pt x="627" y="30"/>
                  </a:lnTo>
                  <a:lnTo>
                    <a:pt x="629" y="30"/>
                  </a:lnTo>
                  <a:lnTo>
                    <a:pt x="629" y="30"/>
                  </a:lnTo>
                  <a:lnTo>
                    <a:pt x="630" y="30"/>
                  </a:lnTo>
                  <a:lnTo>
                    <a:pt x="630" y="30"/>
                  </a:lnTo>
                  <a:lnTo>
                    <a:pt x="631" y="30"/>
                  </a:lnTo>
                  <a:lnTo>
                    <a:pt x="631" y="30"/>
                  </a:lnTo>
                  <a:lnTo>
                    <a:pt x="633" y="30"/>
                  </a:lnTo>
                  <a:lnTo>
                    <a:pt x="633" y="30"/>
                  </a:lnTo>
                  <a:lnTo>
                    <a:pt x="634" y="30"/>
                  </a:lnTo>
                  <a:lnTo>
                    <a:pt x="634" y="30"/>
                  </a:lnTo>
                  <a:lnTo>
                    <a:pt x="635" y="30"/>
                  </a:lnTo>
                  <a:lnTo>
                    <a:pt x="635" y="30"/>
                  </a:lnTo>
                  <a:lnTo>
                    <a:pt x="636" y="30"/>
                  </a:lnTo>
                  <a:lnTo>
                    <a:pt x="636" y="30"/>
                  </a:lnTo>
                  <a:lnTo>
                    <a:pt x="638" y="30"/>
                  </a:lnTo>
                  <a:lnTo>
                    <a:pt x="638" y="28"/>
                  </a:lnTo>
                  <a:lnTo>
                    <a:pt x="639" y="28"/>
                  </a:lnTo>
                  <a:lnTo>
                    <a:pt x="639" y="30"/>
                  </a:lnTo>
                  <a:lnTo>
                    <a:pt x="640" y="28"/>
                  </a:lnTo>
                  <a:lnTo>
                    <a:pt x="640" y="28"/>
                  </a:lnTo>
                  <a:lnTo>
                    <a:pt x="642" y="28"/>
                  </a:lnTo>
                  <a:lnTo>
                    <a:pt x="642" y="28"/>
                  </a:lnTo>
                  <a:lnTo>
                    <a:pt x="643" y="28"/>
                  </a:lnTo>
                  <a:lnTo>
                    <a:pt x="643" y="28"/>
                  </a:lnTo>
                  <a:lnTo>
                    <a:pt x="644" y="28"/>
                  </a:lnTo>
                  <a:lnTo>
                    <a:pt x="644" y="28"/>
                  </a:lnTo>
                  <a:lnTo>
                    <a:pt x="645" y="28"/>
                  </a:lnTo>
                  <a:lnTo>
                    <a:pt x="645" y="30"/>
                  </a:lnTo>
                  <a:lnTo>
                    <a:pt x="647" y="28"/>
                  </a:lnTo>
                  <a:lnTo>
                    <a:pt x="647" y="28"/>
                  </a:lnTo>
                  <a:lnTo>
                    <a:pt x="648" y="28"/>
                  </a:lnTo>
                  <a:lnTo>
                    <a:pt x="648" y="30"/>
                  </a:lnTo>
                  <a:lnTo>
                    <a:pt x="649" y="30"/>
                  </a:lnTo>
                  <a:lnTo>
                    <a:pt x="649" y="28"/>
                  </a:lnTo>
                  <a:lnTo>
                    <a:pt x="651" y="28"/>
                  </a:lnTo>
                  <a:lnTo>
                    <a:pt x="651" y="30"/>
                  </a:lnTo>
                  <a:lnTo>
                    <a:pt x="652" y="30"/>
                  </a:lnTo>
                  <a:lnTo>
                    <a:pt x="652" y="28"/>
                  </a:lnTo>
                  <a:lnTo>
                    <a:pt x="653" y="28"/>
                  </a:lnTo>
                  <a:lnTo>
                    <a:pt x="653" y="28"/>
                  </a:lnTo>
                  <a:lnTo>
                    <a:pt x="654" y="28"/>
                  </a:lnTo>
                  <a:lnTo>
                    <a:pt x="654" y="30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2"/>
            <p:cNvSpPr>
              <a:spLocks/>
            </p:cNvSpPr>
            <p:nvPr/>
          </p:nvSpPr>
          <p:spPr bwMode="auto">
            <a:xfrm>
              <a:off x="5289843" y="2267942"/>
              <a:ext cx="653757" cy="873145"/>
            </a:xfrm>
            <a:custGeom>
              <a:avLst/>
              <a:gdLst/>
              <a:ahLst/>
              <a:cxnLst>
                <a:cxn ang="0">
                  <a:pos x="9" y="427"/>
                </a:cxn>
                <a:cxn ang="0">
                  <a:pos x="18" y="422"/>
                </a:cxn>
                <a:cxn ang="0">
                  <a:pos x="28" y="389"/>
                </a:cxn>
                <a:cxn ang="0">
                  <a:pos x="37" y="358"/>
                </a:cxn>
                <a:cxn ang="0">
                  <a:pos x="47" y="333"/>
                </a:cxn>
                <a:cxn ang="0">
                  <a:pos x="56" y="309"/>
                </a:cxn>
                <a:cxn ang="0">
                  <a:pos x="66" y="288"/>
                </a:cxn>
                <a:cxn ang="0">
                  <a:pos x="75" y="268"/>
                </a:cxn>
                <a:cxn ang="0">
                  <a:pos x="85" y="251"/>
                </a:cxn>
                <a:cxn ang="0">
                  <a:pos x="94" y="235"/>
                </a:cxn>
                <a:cxn ang="0">
                  <a:pos x="105" y="222"/>
                </a:cxn>
                <a:cxn ang="0">
                  <a:pos x="114" y="208"/>
                </a:cxn>
                <a:cxn ang="0">
                  <a:pos x="124" y="194"/>
                </a:cxn>
                <a:cxn ang="0">
                  <a:pos x="133" y="179"/>
                </a:cxn>
                <a:cxn ang="0">
                  <a:pos x="143" y="168"/>
                </a:cxn>
                <a:cxn ang="0">
                  <a:pos x="152" y="159"/>
                </a:cxn>
                <a:cxn ang="0">
                  <a:pos x="162" y="147"/>
                </a:cxn>
                <a:cxn ang="0">
                  <a:pos x="171" y="136"/>
                </a:cxn>
                <a:cxn ang="0">
                  <a:pos x="181" y="129"/>
                </a:cxn>
                <a:cxn ang="0">
                  <a:pos x="190" y="119"/>
                </a:cxn>
                <a:cxn ang="0">
                  <a:pos x="201" y="111"/>
                </a:cxn>
                <a:cxn ang="0">
                  <a:pos x="210" y="104"/>
                </a:cxn>
                <a:cxn ang="0">
                  <a:pos x="220" y="96"/>
                </a:cxn>
                <a:cxn ang="0">
                  <a:pos x="229" y="88"/>
                </a:cxn>
                <a:cxn ang="0">
                  <a:pos x="239" y="82"/>
                </a:cxn>
                <a:cxn ang="0">
                  <a:pos x="248" y="75"/>
                </a:cxn>
                <a:cxn ang="0">
                  <a:pos x="258" y="69"/>
                </a:cxn>
                <a:cxn ang="0">
                  <a:pos x="267" y="63"/>
                </a:cxn>
                <a:cxn ang="0">
                  <a:pos x="277" y="57"/>
                </a:cxn>
                <a:cxn ang="0">
                  <a:pos x="286" y="54"/>
                </a:cxn>
                <a:cxn ang="0">
                  <a:pos x="297" y="48"/>
                </a:cxn>
                <a:cxn ang="0">
                  <a:pos x="305" y="46"/>
                </a:cxn>
                <a:cxn ang="0">
                  <a:pos x="316" y="42"/>
                </a:cxn>
                <a:cxn ang="0">
                  <a:pos x="325" y="39"/>
                </a:cxn>
                <a:cxn ang="0">
                  <a:pos x="335" y="37"/>
                </a:cxn>
                <a:cxn ang="0">
                  <a:pos x="344" y="33"/>
                </a:cxn>
                <a:cxn ang="0">
                  <a:pos x="354" y="32"/>
                </a:cxn>
                <a:cxn ang="0">
                  <a:pos x="363" y="29"/>
                </a:cxn>
                <a:cxn ang="0">
                  <a:pos x="373" y="27"/>
                </a:cxn>
                <a:cxn ang="0">
                  <a:pos x="382" y="24"/>
                </a:cxn>
                <a:cxn ang="0">
                  <a:pos x="392" y="22"/>
                </a:cxn>
                <a:cxn ang="0">
                  <a:pos x="401" y="20"/>
                </a:cxn>
                <a:cxn ang="0">
                  <a:pos x="412" y="19"/>
                </a:cxn>
                <a:cxn ang="0">
                  <a:pos x="421" y="18"/>
                </a:cxn>
                <a:cxn ang="0">
                  <a:pos x="431" y="16"/>
                </a:cxn>
                <a:cxn ang="0">
                  <a:pos x="440" y="15"/>
                </a:cxn>
                <a:cxn ang="0">
                  <a:pos x="450" y="14"/>
                </a:cxn>
                <a:cxn ang="0">
                  <a:pos x="459" y="11"/>
                </a:cxn>
                <a:cxn ang="0">
                  <a:pos x="469" y="11"/>
                </a:cxn>
                <a:cxn ang="0">
                  <a:pos x="478" y="10"/>
                </a:cxn>
                <a:cxn ang="0">
                  <a:pos x="488" y="11"/>
                </a:cxn>
                <a:cxn ang="0">
                  <a:pos x="497" y="9"/>
                </a:cxn>
                <a:cxn ang="0">
                  <a:pos x="508" y="9"/>
                </a:cxn>
                <a:cxn ang="0">
                  <a:pos x="517" y="9"/>
                </a:cxn>
                <a:cxn ang="0">
                  <a:pos x="527" y="7"/>
                </a:cxn>
                <a:cxn ang="0">
                  <a:pos x="536" y="6"/>
                </a:cxn>
                <a:cxn ang="0">
                  <a:pos x="546" y="5"/>
                </a:cxn>
                <a:cxn ang="0">
                  <a:pos x="555" y="4"/>
                </a:cxn>
                <a:cxn ang="0">
                  <a:pos x="565" y="2"/>
                </a:cxn>
                <a:cxn ang="0">
                  <a:pos x="574" y="2"/>
                </a:cxn>
                <a:cxn ang="0">
                  <a:pos x="584" y="2"/>
                </a:cxn>
                <a:cxn ang="0">
                  <a:pos x="593" y="1"/>
                </a:cxn>
              </a:cxnLst>
              <a:rect l="0" t="0" r="r" b="b"/>
              <a:pathLst>
                <a:path w="600" h="428">
                  <a:moveTo>
                    <a:pt x="0" y="428"/>
                  </a:moveTo>
                  <a:lnTo>
                    <a:pt x="0" y="428"/>
                  </a:lnTo>
                  <a:lnTo>
                    <a:pt x="1" y="428"/>
                  </a:lnTo>
                  <a:lnTo>
                    <a:pt x="1" y="428"/>
                  </a:lnTo>
                  <a:lnTo>
                    <a:pt x="2" y="428"/>
                  </a:lnTo>
                  <a:lnTo>
                    <a:pt x="2" y="428"/>
                  </a:lnTo>
                  <a:lnTo>
                    <a:pt x="3" y="428"/>
                  </a:lnTo>
                  <a:lnTo>
                    <a:pt x="3" y="428"/>
                  </a:lnTo>
                  <a:lnTo>
                    <a:pt x="5" y="428"/>
                  </a:lnTo>
                  <a:lnTo>
                    <a:pt x="5" y="428"/>
                  </a:lnTo>
                  <a:lnTo>
                    <a:pt x="6" y="428"/>
                  </a:lnTo>
                  <a:lnTo>
                    <a:pt x="6" y="428"/>
                  </a:lnTo>
                  <a:lnTo>
                    <a:pt x="7" y="428"/>
                  </a:lnTo>
                  <a:lnTo>
                    <a:pt x="7" y="427"/>
                  </a:lnTo>
                  <a:lnTo>
                    <a:pt x="9" y="427"/>
                  </a:lnTo>
                  <a:lnTo>
                    <a:pt x="9" y="428"/>
                  </a:lnTo>
                  <a:lnTo>
                    <a:pt x="10" y="428"/>
                  </a:lnTo>
                  <a:lnTo>
                    <a:pt x="10" y="427"/>
                  </a:lnTo>
                  <a:lnTo>
                    <a:pt x="11" y="427"/>
                  </a:lnTo>
                  <a:lnTo>
                    <a:pt x="11" y="428"/>
                  </a:lnTo>
                  <a:lnTo>
                    <a:pt x="12" y="427"/>
                  </a:lnTo>
                  <a:lnTo>
                    <a:pt x="12" y="427"/>
                  </a:lnTo>
                  <a:lnTo>
                    <a:pt x="14" y="427"/>
                  </a:lnTo>
                  <a:lnTo>
                    <a:pt x="14" y="428"/>
                  </a:lnTo>
                  <a:lnTo>
                    <a:pt x="15" y="427"/>
                  </a:lnTo>
                  <a:lnTo>
                    <a:pt x="15" y="427"/>
                  </a:lnTo>
                  <a:lnTo>
                    <a:pt x="16" y="428"/>
                  </a:lnTo>
                  <a:lnTo>
                    <a:pt x="16" y="426"/>
                  </a:lnTo>
                  <a:lnTo>
                    <a:pt x="18" y="426"/>
                  </a:lnTo>
                  <a:lnTo>
                    <a:pt x="18" y="422"/>
                  </a:lnTo>
                  <a:lnTo>
                    <a:pt x="19" y="422"/>
                  </a:lnTo>
                  <a:lnTo>
                    <a:pt x="19" y="417"/>
                  </a:lnTo>
                  <a:lnTo>
                    <a:pt x="20" y="417"/>
                  </a:lnTo>
                  <a:lnTo>
                    <a:pt x="20" y="412"/>
                  </a:lnTo>
                  <a:lnTo>
                    <a:pt x="21" y="412"/>
                  </a:lnTo>
                  <a:lnTo>
                    <a:pt x="21" y="407"/>
                  </a:lnTo>
                  <a:lnTo>
                    <a:pt x="23" y="407"/>
                  </a:lnTo>
                  <a:lnTo>
                    <a:pt x="23" y="403"/>
                  </a:lnTo>
                  <a:lnTo>
                    <a:pt x="24" y="403"/>
                  </a:lnTo>
                  <a:lnTo>
                    <a:pt x="24" y="398"/>
                  </a:lnTo>
                  <a:lnTo>
                    <a:pt x="25" y="396"/>
                  </a:lnTo>
                  <a:lnTo>
                    <a:pt x="25" y="394"/>
                  </a:lnTo>
                  <a:lnTo>
                    <a:pt x="27" y="392"/>
                  </a:lnTo>
                  <a:lnTo>
                    <a:pt x="27" y="389"/>
                  </a:lnTo>
                  <a:lnTo>
                    <a:pt x="28" y="389"/>
                  </a:lnTo>
                  <a:lnTo>
                    <a:pt x="28" y="385"/>
                  </a:lnTo>
                  <a:lnTo>
                    <a:pt x="29" y="385"/>
                  </a:lnTo>
                  <a:lnTo>
                    <a:pt x="29" y="381"/>
                  </a:lnTo>
                  <a:lnTo>
                    <a:pt x="30" y="381"/>
                  </a:lnTo>
                  <a:lnTo>
                    <a:pt x="30" y="376"/>
                  </a:lnTo>
                  <a:lnTo>
                    <a:pt x="32" y="376"/>
                  </a:lnTo>
                  <a:lnTo>
                    <a:pt x="32" y="372"/>
                  </a:lnTo>
                  <a:lnTo>
                    <a:pt x="33" y="372"/>
                  </a:lnTo>
                  <a:lnTo>
                    <a:pt x="33" y="369"/>
                  </a:lnTo>
                  <a:lnTo>
                    <a:pt x="34" y="368"/>
                  </a:lnTo>
                  <a:lnTo>
                    <a:pt x="34" y="365"/>
                  </a:lnTo>
                  <a:lnTo>
                    <a:pt x="35" y="364"/>
                  </a:lnTo>
                  <a:lnTo>
                    <a:pt x="35" y="362"/>
                  </a:lnTo>
                  <a:lnTo>
                    <a:pt x="37" y="362"/>
                  </a:lnTo>
                  <a:lnTo>
                    <a:pt x="37" y="358"/>
                  </a:lnTo>
                  <a:lnTo>
                    <a:pt x="38" y="356"/>
                  </a:lnTo>
                  <a:lnTo>
                    <a:pt x="38" y="354"/>
                  </a:lnTo>
                  <a:lnTo>
                    <a:pt x="39" y="354"/>
                  </a:lnTo>
                  <a:lnTo>
                    <a:pt x="39" y="350"/>
                  </a:lnTo>
                  <a:lnTo>
                    <a:pt x="41" y="350"/>
                  </a:lnTo>
                  <a:lnTo>
                    <a:pt x="41" y="348"/>
                  </a:lnTo>
                  <a:lnTo>
                    <a:pt x="42" y="346"/>
                  </a:lnTo>
                  <a:lnTo>
                    <a:pt x="42" y="344"/>
                  </a:lnTo>
                  <a:lnTo>
                    <a:pt x="43" y="342"/>
                  </a:lnTo>
                  <a:lnTo>
                    <a:pt x="43" y="340"/>
                  </a:lnTo>
                  <a:lnTo>
                    <a:pt x="44" y="340"/>
                  </a:lnTo>
                  <a:lnTo>
                    <a:pt x="44" y="337"/>
                  </a:lnTo>
                  <a:lnTo>
                    <a:pt x="46" y="336"/>
                  </a:lnTo>
                  <a:lnTo>
                    <a:pt x="46" y="333"/>
                  </a:lnTo>
                  <a:lnTo>
                    <a:pt x="47" y="333"/>
                  </a:lnTo>
                  <a:lnTo>
                    <a:pt x="47" y="330"/>
                  </a:lnTo>
                  <a:lnTo>
                    <a:pt x="48" y="330"/>
                  </a:lnTo>
                  <a:lnTo>
                    <a:pt x="48" y="327"/>
                  </a:lnTo>
                  <a:lnTo>
                    <a:pt x="50" y="327"/>
                  </a:lnTo>
                  <a:lnTo>
                    <a:pt x="50" y="324"/>
                  </a:lnTo>
                  <a:lnTo>
                    <a:pt x="51" y="323"/>
                  </a:lnTo>
                  <a:lnTo>
                    <a:pt x="51" y="321"/>
                  </a:lnTo>
                  <a:lnTo>
                    <a:pt x="52" y="319"/>
                  </a:lnTo>
                  <a:lnTo>
                    <a:pt x="52" y="318"/>
                  </a:lnTo>
                  <a:lnTo>
                    <a:pt x="53" y="318"/>
                  </a:lnTo>
                  <a:lnTo>
                    <a:pt x="53" y="315"/>
                  </a:lnTo>
                  <a:lnTo>
                    <a:pt x="55" y="315"/>
                  </a:lnTo>
                  <a:lnTo>
                    <a:pt x="55" y="312"/>
                  </a:lnTo>
                  <a:lnTo>
                    <a:pt x="56" y="312"/>
                  </a:lnTo>
                  <a:lnTo>
                    <a:pt x="56" y="309"/>
                  </a:lnTo>
                  <a:lnTo>
                    <a:pt x="57" y="309"/>
                  </a:lnTo>
                  <a:lnTo>
                    <a:pt x="57" y="306"/>
                  </a:lnTo>
                  <a:lnTo>
                    <a:pt x="59" y="305"/>
                  </a:lnTo>
                  <a:lnTo>
                    <a:pt x="59" y="303"/>
                  </a:lnTo>
                  <a:lnTo>
                    <a:pt x="60" y="303"/>
                  </a:lnTo>
                  <a:lnTo>
                    <a:pt x="60" y="300"/>
                  </a:lnTo>
                  <a:lnTo>
                    <a:pt x="61" y="300"/>
                  </a:lnTo>
                  <a:lnTo>
                    <a:pt x="61" y="297"/>
                  </a:lnTo>
                  <a:lnTo>
                    <a:pt x="62" y="296"/>
                  </a:lnTo>
                  <a:lnTo>
                    <a:pt x="62" y="295"/>
                  </a:lnTo>
                  <a:lnTo>
                    <a:pt x="64" y="294"/>
                  </a:lnTo>
                  <a:lnTo>
                    <a:pt x="64" y="292"/>
                  </a:lnTo>
                  <a:lnTo>
                    <a:pt x="65" y="291"/>
                  </a:lnTo>
                  <a:lnTo>
                    <a:pt x="65" y="288"/>
                  </a:lnTo>
                  <a:lnTo>
                    <a:pt x="66" y="288"/>
                  </a:lnTo>
                  <a:lnTo>
                    <a:pt x="66" y="287"/>
                  </a:lnTo>
                  <a:lnTo>
                    <a:pt x="67" y="286"/>
                  </a:lnTo>
                  <a:lnTo>
                    <a:pt x="67" y="285"/>
                  </a:lnTo>
                  <a:lnTo>
                    <a:pt x="69" y="283"/>
                  </a:lnTo>
                  <a:lnTo>
                    <a:pt x="69" y="282"/>
                  </a:lnTo>
                  <a:lnTo>
                    <a:pt x="70" y="281"/>
                  </a:lnTo>
                  <a:lnTo>
                    <a:pt x="70" y="279"/>
                  </a:lnTo>
                  <a:lnTo>
                    <a:pt x="71" y="278"/>
                  </a:lnTo>
                  <a:lnTo>
                    <a:pt x="71" y="276"/>
                  </a:lnTo>
                  <a:lnTo>
                    <a:pt x="73" y="277"/>
                  </a:lnTo>
                  <a:lnTo>
                    <a:pt x="73" y="273"/>
                  </a:lnTo>
                  <a:lnTo>
                    <a:pt x="74" y="273"/>
                  </a:lnTo>
                  <a:lnTo>
                    <a:pt x="74" y="271"/>
                  </a:lnTo>
                  <a:lnTo>
                    <a:pt x="75" y="271"/>
                  </a:lnTo>
                  <a:lnTo>
                    <a:pt x="75" y="268"/>
                  </a:lnTo>
                  <a:lnTo>
                    <a:pt x="76" y="268"/>
                  </a:lnTo>
                  <a:lnTo>
                    <a:pt x="76" y="265"/>
                  </a:lnTo>
                  <a:lnTo>
                    <a:pt x="78" y="265"/>
                  </a:lnTo>
                  <a:lnTo>
                    <a:pt x="78" y="263"/>
                  </a:lnTo>
                  <a:lnTo>
                    <a:pt x="79" y="263"/>
                  </a:lnTo>
                  <a:lnTo>
                    <a:pt x="79" y="260"/>
                  </a:lnTo>
                  <a:lnTo>
                    <a:pt x="80" y="260"/>
                  </a:lnTo>
                  <a:lnTo>
                    <a:pt x="80" y="258"/>
                  </a:lnTo>
                  <a:lnTo>
                    <a:pt x="82" y="258"/>
                  </a:lnTo>
                  <a:lnTo>
                    <a:pt x="82" y="256"/>
                  </a:lnTo>
                  <a:lnTo>
                    <a:pt x="83" y="256"/>
                  </a:lnTo>
                  <a:lnTo>
                    <a:pt x="83" y="254"/>
                  </a:lnTo>
                  <a:lnTo>
                    <a:pt x="84" y="254"/>
                  </a:lnTo>
                  <a:lnTo>
                    <a:pt x="84" y="253"/>
                  </a:lnTo>
                  <a:lnTo>
                    <a:pt x="85" y="251"/>
                  </a:lnTo>
                  <a:lnTo>
                    <a:pt x="85" y="249"/>
                  </a:lnTo>
                  <a:lnTo>
                    <a:pt x="87" y="249"/>
                  </a:lnTo>
                  <a:lnTo>
                    <a:pt x="87" y="247"/>
                  </a:lnTo>
                  <a:lnTo>
                    <a:pt x="88" y="246"/>
                  </a:lnTo>
                  <a:lnTo>
                    <a:pt x="88" y="245"/>
                  </a:lnTo>
                  <a:lnTo>
                    <a:pt x="89" y="245"/>
                  </a:lnTo>
                  <a:lnTo>
                    <a:pt x="89" y="244"/>
                  </a:lnTo>
                  <a:lnTo>
                    <a:pt x="91" y="244"/>
                  </a:lnTo>
                  <a:lnTo>
                    <a:pt x="91" y="241"/>
                  </a:lnTo>
                  <a:lnTo>
                    <a:pt x="92" y="241"/>
                  </a:lnTo>
                  <a:lnTo>
                    <a:pt x="92" y="238"/>
                  </a:lnTo>
                  <a:lnTo>
                    <a:pt x="93" y="238"/>
                  </a:lnTo>
                  <a:lnTo>
                    <a:pt x="93" y="237"/>
                  </a:lnTo>
                  <a:lnTo>
                    <a:pt x="94" y="237"/>
                  </a:lnTo>
                  <a:lnTo>
                    <a:pt x="94" y="235"/>
                  </a:lnTo>
                  <a:lnTo>
                    <a:pt x="96" y="235"/>
                  </a:lnTo>
                  <a:lnTo>
                    <a:pt x="96" y="233"/>
                  </a:lnTo>
                  <a:lnTo>
                    <a:pt x="97" y="233"/>
                  </a:lnTo>
                  <a:lnTo>
                    <a:pt x="97" y="231"/>
                  </a:lnTo>
                  <a:lnTo>
                    <a:pt x="98" y="231"/>
                  </a:lnTo>
                  <a:lnTo>
                    <a:pt x="98" y="229"/>
                  </a:lnTo>
                  <a:lnTo>
                    <a:pt x="99" y="228"/>
                  </a:lnTo>
                  <a:lnTo>
                    <a:pt x="99" y="227"/>
                  </a:lnTo>
                  <a:lnTo>
                    <a:pt x="101" y="227"/>
                  </a:lnTo>
                  <a:lnTo>
                    <a:pt x="101" y="226"/>
                  </a:lnTo>
                  <a:lnTo>
                    <a:pt x="102" y="226"/>
                  </a:lnTo>
                  <a:lnTo>
                    <a:pt x="102" y="224"/>
                  </a:lnTo>
                  <a:lnTo>
                    <a:pt x="103" y="224"/>
                  </a:lnTo>
                  <a:lnTo>
                    <a:pt x="103" y="222"/>
                  </a:lnTo>
                  <a:lnTo>
                    <a:pt x="105" y="222"/>
                  </a:lnTo>
                  <a:lnTo>
                    <a:pt x="105" y="219"/>
                  </a:lnTo>
                  <a:lnTo>
                    <a:pt x="106" y="219"/>
                  </a:lnTo>
                  <a:lnTo>
                    <a:pt x="106" y="218"/>
                  </a:lnTo>
                  <a:lnTo>
                    <a:pt x="107" y="218"/>
                  </a:lnTo>
                  <a:lnTo>
                    <a:pt x="107" y="217"/>
                  </a:lnTo>
                  <a:lnTo>
                    <a:pt x="108" y="215"/>
                  </a:lnTo>
                  <a:lnTo>
                    <a:pt x="108" y="214"/>
                  </a:lnTo>
                  <a:lnTo>
                    <a:pt x="110" y="214"/>
                  </a:lnTo>
                  <a:lnTo>
                    <a:pt x="110" y="213"/>
                  </a:lnTo>
                  <a:lnTo>
                    <a:pt x="111" y="211"/>
                  </a:lnTo>
                  <a:lnTo>
                    <a:pt x="111" y="210"/>
                  </a:lnTo>
                  <a:lnTo>
                    <a:pt x="112" y="210"/>
                  </a:lnTo>
                  <a:lnTo>
                    <a:pt x="112" y="209"/>
                  </a:lnTo>
                  <a:lnTo>
                    <a:pt x="114" y="209"/>
                  </a:lnTo>
                  <a:lnTo>
                    <a:pt x="114" y="208"/>
                  </a:lnTo>
                  <a:lnTo>
                    <a:pt x="115" y="206"/>
                  </a:lnTo>
                  <a:lnTo>
                    <a:pt x="115" y="204"/>
                  </a:lnTo>
                  <a:lnTo>
                    <a:pt x="116" y="204"/>
                  </a:lnTo>
                  <a:lnTo>
                    <a:pt x="116" y="202"/>
                  </a:lnTo>
                  <a:lnTo>
                    <a:pt x="117" y="202"/>
                  </a:lnTo>
                  <a:lnTo>
                    <a:pt x="117" y="201"/>
                  </a:lnTo>
                  <a:lnTo>
                    <a:pt x="119" y="201"/>
                  </a:lnTo>
                  <a:lnTo>
                    <a:pt x="119" y="199"/>
                  </a:lnTo>
                  <a:lnTo>
                    <a:pt x="120" y="199"/>
                  </a:lnTo>
                  <a:lnTo>
                    <a:pt x="120" y="197"/>
                  </a:lnTo>
                  <a:lnTo>
                    <a:pt x="121" y="197"/>
                  </a:lnTo>
                  <a:lnTo>
                    <a:pt x="121" y="195"/>
                  </a:lnTo>
                  <a:lnTo>
                    <a:pt x="122" y="195"/>
                  </a:lnTo>
                  <a:lnTo>
                    <a:pt x="122" y="194"/>
                  </a:lnTo>
                  <a:lnTo>
                    <a:pt x="124" y="194"/>
                  </a:lnTo>
                  <a:lnTo>
                    <a:pt x="124" y="192"/>
                  </a:lnTo>
                  <a:lnTo>
                    <a:pt x="125" y="192"/>
                  </a:lnTo>
                  <a:lnTo>
                    <a:pt x="125" y="190"/>
                  </a:lnTo>
                  <a:lnTo>
                    <a:pt x="126" y="190"/>
                  </a:lnTo>
                  <a:lnTo>
                    <a:pt x="126" y="188"/>
                  </a:lnTo>
                  <a:lnTo>
                    <a:pt x="128" y="188"/>
                  </a:lnTo>
                  <a:lnTo>
                    <a:pt x="128" y="187"/>
                  </a:lnTo>
                  <a:lnTo>
                    <a:pt x="129" y="187"/>
                  </a:lnTo>
                  <a:lnTo>
                    <a:pt x="129" y="185"/>
                  </a:lnTo>
                  <a:lnTo>
                    <a:pt x="130" y="185"/>
                  </a:lnTo>
                  <a:lnTo>
                    <a:pt x="130" y="183"/>
                  </a:lnTo>
                  <a:lnTo>
                    <a:pt x="131" y="183"/>
                  </a:lnTo>
                  <a:lnTo>
                    <a:pt x="131" y="182"/>
                  </a:lnTo>
                  <a:lnTo>
                    <a:pt x="133" y="182"/>
                  </a:lnTo>
                  <a:lnTo>
                    <a:pt x="133" y="179"/>
                  </a:lnTo>
                  <a:lnTo>
                    <a:pt x="134" y="179"/>
                  </a:lnTo>
                  <a:lnTo>
                    <a:pt x="134" y="178"/>
                  </a:lnTo>
                  <a:lnTo>
                    <a:pt x="135" y="178"/>
                  </a:lnTo>
                  <a:lnTo>
                    <a:pt x="135" y="177"/>
                  </a:lnTo>
                  <a:lnTo>
                    <a:pt x="137" y="177"/>
                  </a:lnTo>
                  <a:lnTo>
                    <a:pt x="137" y="176"/>
                  </a:lnTo>
                  <a:lnTo>
                    <a:pt x="138" y="174"/>
                  </a:lnTo>
                  <a:lnTo>
                    <a:pt x="138" y="174"/>
                  </a:lnTo>
                  <a:lnTo>
                    <a:pt x="139" y="173"/>
                  </a:lnTo>
                  <a:lnTo>
                    <a:pt x="139" y="172"/>
                  </a:lnTo>
                  <a:lnTo>
                    <a:pt x="140" y="172"/>
                  </a:lnTo>
                  <a:lnTo>
                    <a:pt x="140" y="170"/>
                  </a:lnTo>
                  <a:lnTo>
                    <a:pt x="142" y="170"/>
                  </a:lnTo>
                  <a:lnTo>
                    <a:pt x="142" y="169"/>
                  </a:lnTo>
                  <a:lnTo>
                    <a:pt x="143" y="168"/>
                  </a:lnTo>
                  <a:lnTo>
                    <a:pt x="143" y="168"/>
                  </a:lnTo>
                  <a:lnTo>
                    <a:pt x="144" y="167"/>
                  </a:lnTo>
                  <a:lnTo>
                    <a:pt x="144" y="165"/>
                  </a:lnTo>
                  <a:lnTo>
                    <a:pt x="146" y="165"/>
                  </a:lnTo>
                  <a:lnTo>
                    <a:pt x="146" y="164"/>
                  </a:lnTo>
                  <a:lnTo>
                    <a:pt x="147" y="164"/>
                  </a:lnTo>
                  <a:lnTo>
                    <a:pt x="147" y="163"/>
                  </a:lnTo>
                  <a:lnTo>
                    <a:pt x="148" y="161"/>
                  </a:lnTo>
                  <a:lnTo>
                    <a:pt x="148" y="161"/>
                  </a:lnTo>
                  <a:lnTo>
                    <a:pt x="149" y="160"/>
                  </a:lnTo>
                  <a:lnTo>
                    <a:pt x="149" y="160"/>
                  </a:lnTo>
                  <a:lnTo>
                    <a:pt x="151" y="160"/>
                  </a:lnTo>
                  <a:lnTo>
                    <a:pt x="151" y="158"/>
                  </a:lnTo>
                  <a:lnTo>
                    <a:pt x="152" y="158"/>
                  </a:lnTo>
                  <a:lnTo>
                    <a:pt x="152" y="159"/>
                  </a:lnTo>
                  <a:lnTo>
                    <a:pt x="153" y="156"/>
                  </a:lnTo>
                  <a:lnTo>
                    <a:pt x="153" y="156"/>
                  </a:lnTo>
                  <a:lnTo>
                    <a:pt x="154" y="156"/>
                  </a:lnTo>
                  <a:lnTo>
                    <a:pt x="154" y="155"/>
                  </a:lnTo>
                  <a:lnTo>
                    <a:pt x="156" y="154"/>
                  </a:lnTo>
                  <a:lnTo>
                    <a:pt x="156" y="152"/>
                  </a:lnTo>
                  <a:lnTo>
                    <a:pt x="157" y="152"/>
                  </a:lnTo>
                  <a:lnTo>
                    <a:pt x="157" y="151"/>
                  </a:lnTo>
                  <a:lnTo>
                    <a:pt x="158" y="151"/>
                  </a:lnTo>
                  <a:lnTo>
                    <a:pt x="158" y="150"/>
                  </a:lnTo>
                  <a:lnTo>
                    <a:pt x="160" y="150"/>
                  </a:lnTo>
                  <a:lnTo>
                    <a:pt x="160" y="149"/>
                  </a:lnTo>
                  <a:lnTo>
                    <a:pt x="161" y="149"/>
                  </a:lnTo>
                  <a:lnTo>
                    <a:pt x="161" y="147"/>
                  </a:lnTo>
                  <a:lnTo>
                    <a:pt x="162" y="147"/>
                  </a:lnTo>
                  <a:lnTo>
                    <a:pt x="162" y="146"/>
                  </a:lnTo>
                  <a:lnTo>
                    <a:pt x="163" y="146"/>
                  </a:lnTo>
                  <a:lnTo>
                    <a:pt x="163" y="145"/>
                  </a:lnTo>
                  <a:lnTo>
                    <a:pt x="165" y="143"/>
                  </a:lnTo>
                  <a:lnTo>
                    <a:pt x="165" y="142"/>
                  </a:lnTo>
                  <a:lnTo>
                    <a:pt x="166" y="143"/>
                  </a:lnTo>
                  <a:lnTo>
                    <a:pt x="166" y="141"/>
                  </a:lnTo>
                  <a:lnTo>
                    <a:pt x="167" y="141"/>
                  </a:lnTo>
                  <a:lnTo>
                    <a:pt x="167" y="140"/>
                  </a:lnTo>
                  <a:lnTo>
                    <a:pt x="169" y="140"/>
                  </a:lnTo>
                  <a:lnTo>
                    <a:pt x="169" y="140"/>
                  </a:lnTo>
                  <a:lnTo>
                    <a:pt x="170" y="138"/>
                  </a:lnTo>
                  <a:lnTo>
                    <a:pt x="170" y="137"/>
                  </a:lnTo>
                  <a:lnTo>
                    <a:pt x="171" y="137"/>
                  </a:lnTo>
                  <a:lnTo>
                    <a:pt x="171" y="136"/>
                  </a:lnTo>
                  <a:lnTo>
                    <a:pt x="172" y="136"/>
                  </a:lnTo>
                  <a:lnTo>
                    <a:pt x="172" y="134"/>
                  </a:lnTo>
                  <a:lnTo>
                    <a:pt x="174" y="134"/>
                  </a:lnTo>
                  <a:lnTo>
                    <a:pt x="174" y="136"/>
                  </a:lnTo>
                  <a:lnTo>
                    <a:pt x="175" y="134"/>
                  </a:lnTo>
                  <a:lnTo>
                    <a:pt x="175" y="133"/>
                  </a:lnTo>
                  <a:lnTo>
                    <a:pt x="176" y="133"/>
                  </a:lnTo>
                  <a:lnTo>
                    <a:pt x="176" y="132"/>
                  </a:lnTo>
                  <a:lnTo>
                    <a:pt x="178" y="132"/>
                  </a:lnTo>
                  <a:lnTo>
                    <a:pt x="178" y="131"/>
                  </a:lnTo>
                  <a:lnTo>
                    <a:pt x="179" y="131"/>
                  </a:lnTo>
                  <a:lnTo>
                    <a:pt x="179" y="129"/>
                  </a:lnTo>
                  <a:lnTo>
                    <a:pt x="180" y="129"/>
                  </a:lnTo>
                  <a:lnTo>
                    <a:pt x="180" y="131"/>
                  </a:lnTo>
                  <a:lnTo>
                    <a:pt x="181" y="129"/>
                  </a:lnTo>
                  <a:lnTo>
                    <a:pt x="181" y="128"/>
                  </a:lnTo>
                  <a:lnTo>
                    <a:pt x="183" y="128"/>
                  </a:lnTo>
                  <a:lnTo>
                    <a:pt x="183" y="125"/>
                  </a:lnTo>
                  <a:lnTo>
                    <a:pt x="184" y="125"/>
                  </a:lnTo>
                  <a:lnTo>
                    <a:pt x="184" y="125"/>
                  </a:lnTo>
                  <a:lnTo>
                    <a:pt x="185" y="124"/>
                  </a:lnTo>
                  <a:lnTo>
                    <a:pt x="185" y="124"/>
                  </a:lnTo>
                  <a:lnTo>
                    <a:pt x="186" y="124"/>
                  </a:lnTo>
                  <a:lnTo>
                    <a:pt x="186" y="122"/>
                  </a:lnTo>
                  <a:lnTo>
                    <a:pt x="188" y="122"/>
                  </a:lnTo>
                  <a:lnTo>
                    <a:pt x="188" y="123"/>
                  </a:lnTo>
                  <a:lnTo>
                    <a:pt x="189" y="120"/>
                  </a:lnTo>
                  <a:lnTo>
                    <a:pt x="189" y="120"/>
                  </a:lnTo>
                  <a:lnTo>
                    <a:pt x="190" y="119"/>
                  </a:lnTo>
                  <a:lnTo>
                    <a:pt x="190" y="119"/>
                  </a:lnTo>
                  <a:lnTo>
                    <a:pt x="192" y="119"/>
                  </a:lnTo>
                  <a:lnTo>
                    <a:pt x="192" y="118"/>
                  </a:lnTo>
                  <a:lnTo>
                    <a:pt x="193" y="118"/>
                  </a:lnTo>
                  <a:lnTo>
                    <a:pt x="193" y="118"/>
                  </a:lnTo>
                  <a:lnTo>
                    <a:pt x="194" y="118"/>
                  </a:lnTo>
                  <a:lnTo>
                    <a:pt x="194" y="117"/>
                  </a:lnTo>
                  <a:lnTo>
                    <a:pt x="195" y="115"/>
                  </a:lnTo>
                  <a:lnTo>
                    <a:pt x="195" y="115"/>
                  </a:lnTo>
                  <a:lnTo>
                    <a:pt x="197" y="115"/>
                  </a:lnTo>
                  <a:lnTo>
                    <a:pt x="197" y="114"/>
                  </a:lnTo>
                  <a:lnTo>
                    <a:pt x="198" y="114"/>
                  </a:lnTo>
                  <a:lnTo>
                    <a:pt x="198" y="113"/>
                  </a:lnTo>
                  <a:lnTo>
                    <a:pt x="199" y="113"/>
                  </a:lnTo>
                  <a:lnTo>
                    <a:pt x="199" y="111"/>
                  </a:lnTo>
                  <a:lnTo>
                    <a:pt x="201" y="111"/>
                  </a:lnTo>
                  <a:lnTo>
                    <a:pt x="201" y="110"/>
                  </a:lnTo>
                  <a:lnTo>
                    <a:pt x="202" y="110"/>
                  </a:lnTo>
                  <a:lnTo>
                    <a:pt x="202" y="110"/>
                  </a:lnTo>
                  <a:lnTo>
                    <a:pt x="203" y="110"/>
                  </a:lnTo>
                  <a:lnTo>
                    <a:pt x="203" y="109"/>
                  </a:lnTo>
                  <a:lnTo>
                    <a:pt x="204" y="109"/>
                  </a:lnTo>
                  <a:lnTo>
                    <a:pt x="204" y="108"/>
                  </a:lnTo>
                  <a:lnTo>
                    <a:pt x="206" y="108"/>
                  </a:lnTo>
                  <a:lnTo>
                    <a:pt x="206" y="106"/>
                  </a:lnTo>
                  <a:lnTo>
                    <a:pt x="207" y="108"/>
                  </a:lnTo>
                  <a:lnTo>
                    <a:pt x="207" y="105"/>
                  </a:lnTo>
                  <a:lnTo>
                    <a:pt x="208" y="105"/>
                  </a:lnTo>
                  <a:lnTo>
                    <a:pt x="208" y="105"/>
                  </a:lnTo>
                  <a:lnTo>
                    <a:pt x="210" y="105"/>
                  </a:lnTo>
                  <a:lnTo>
                    <a:pt x="210" y="104"/>
                  </a:lnTo>
                  <a:lnTo>
                    <a:pt x="211" y="104"/>
                  </a:lnTo>
                  <a:lnTo>
                    <a:pt x="211" y="102"/>
                  </a:lnTo>
                  <a:lnTo>
                    <a:pt x="212" y="102"/>
                  </a:lnTo>
                  <a:lnTo>
                    <a:pt x="212" y="101"/>
                  </a:lnTo>
                  <a:lnTo>
                    <a:pt x="213" y="101"/>
                  </a:lnTo>
                  <a:lnTo>
                    <a:pt x="213" y="100"/>
                  </a:lnTo>
                  <a:lnTo>
                    <a:pt x="215" y="100"/>
                  </a:lnTo>
                  <a:lnTo>
                    <a:pt x="215" y="100"/>
                  </a:lnTo>
                  <a:lnTo>
                    <a:pt x="216" y="99"/>
                  </a:lnTo>
                  <a:lnTo>
                    <a:pt x="216" y="99"/>
                  </a:lnTo>
                  <a:lnTo>
                    <a:pt x="217" y="99"/>
                  </a:lnTo>
                  <a:lnTo>
                    <a:pt x="217" y="97"/>
                  </a:lnTo>
                  <a:lnTo>
                    <a:pt x="218" y="97"/>
                  </a:lnTo>
                  <a:lnTo>
                    <a:pt x="218" y="96"/>
                  </a:lnTo>
                  <a:lnTo>
                    <a:pt x="220" y="96"/>
                  </a:lnTo>
                  <a:lnTo>
                    <a:pt x="220" y="95"/>
                  </a:lnTo>
                  <a:lnTo>
                    <a:pt x="221" y="95"/>
                  </a:lnTo>
                  <a:lnTo>
                    <a:pt x="221" y="93"/>
                  </a:lnTo>
                  <a:lnTo>
                    <a:pt x="222" y="93"/>
                  </a:lnTo>
                  <a:lnTo>
                    <a:pt x="222" y="95"/>
                  </a:lnTo>
                  <a:lnTo>
                    <a:pt x="224" y="93"/>
                  </a:lnTo>
                  <a:lnTo>
                    <a:pt x="224" y="92"/>
                  </a:lnTo>
                  <a:lnTo>
                    <a:pt x="225" y="92"/>
                  </a:lnTo>
                  <a:lnTo>
                    <a:pt x="225" y="91"/>
                  </a:lnTo>
                  <a:lnTo>
                    <a:pt x="226" y="91"/>
                  </a:lnTo>
                  <a:lnTo>
                    <a:pt x="226" y="90"/>
                  </a:lnTo>
                  <a:lnTo>
                    <a:pt x="227" y="90"/>
                  </a:lnTo>
                  <a:lnTo>
                    <a:pt x="227" y="90"/>
                  </a:lnTo>
                  <a:lnTo>
                    <a:pt x="229" y="88"/>
                  </a:lnTo>
                  <a:lnTo>
                    <a:pt x="229" y="88"/>
                  </a:lnTo>
                  <a:lnTo>
                    <a:pt x="230" y="88"/>
                  </a:lnTo>
                  <a:lnTo>
                    <a:pt x="230" y="87"/>
                  </a:lnTo>
                  <a:lnTo>
                    <a:pt x="231" y="87"/>
                  </a:lnTo>
                  <a:lnTo>
                    <a:pt x="231" y="86"/>
                  </a:lnTo>
                  <a:lnTo>
                    <a:pt x="233" y="86"/>
                  </a:lnTo>
                  <a:lnTo>
                    <a:pt x="233" y="87"/>
                  </a:lnTo>
                  <a:lnTo>
                    <a:pt x="234" y="86"/>
                  </a:lnTo>
                  <a:lnTo>
                    <a:pt x="234" y="84"/>
                  </a:lnTo>
                  <a:lnTo>
                    <a:pt x="235" y="83"/>
                  </a:lnTo>
                  <a:lnTo>
                    <a:pt x="235" y="83"/>
                  </a:lnTo>
                  <a:lnTo>
                    <a:pt x="236" y="83"/>
                  </a:lnTo>
                  <a:lnTo>
                    <a:pt x="236" y="82"/>
                  </a:lnTo>
                  <a:lnTo>
                    <a:pt x="238" y="82"/>
                  </a:lnTo>
                  <a:lnTo>
                    <a:pt x="238" y="82"/>
                  </a:lnTo>
                  <a:lnTo>
                    <a:pt x="239" y="82"/>
                  </a:lnTo>
                  <a:lnTo>
                    <a:pt x="239" y="81"/>
                  </a:lnTo>
                  <a:lnTo>
                    <a:pt x="240" y="81"/>
                  </a:lnTo>
                  <a:lnTo>
                    <a:pt x="240" y="82"/>
                  </a:lnTo>
                  <a:lnTo>
                    <a:pt x="242" y="81"/>
                  </a:lnTo>
                  <a:lnTo>
                    <a:pt x="242" y="79"/>
                  </a:lnTo>
                  <a:lnTo>
                    <a:pt x="243" y="78"/>
                  </a:lnTo>
                  <a:lnTo>
                    <a:pt x="243" y="78"/>
                  </a:lnTo>
                  <a:lnTo>
                    <a:pt x="244" y="78"/>
                  </a:lnTo>
                  <a:lnTo>
                    <a:pt x="244" y="78"/>
                  </a:lnTo>
                  <a:lnTo>
                    <a:pt x="245" y="78"/>
                  </a:lnTo>
                  <a:lnTo>
                    <a:pt x="245" y="77"/>
                  </a:lnTo>
                  <a:lnTo>
                    <a:pt x="247" y="77"/>
                  </a:lnTo>
                  <a:lnTo>
                    <a:pt x="247" y="77"/>
                  </a:lnTo>
                  <a:lnTo>
                    <a:pt x="248" y="77"/>
                  </a:lnTo>
                  <a:lnTo>
                    <a:pt x="248" y="75"/>
                  </a:lnTo>
                  <a:lnTo>
                    <a:pt x="249" y="75"/>
                  </a:lnTo>
                  <a:lnTo>
                    <a:pt x="249" y="74"/>
                  </a:lnTo>
                  <a:lnTo>
                    <a:pt x="250" y="74"/>
                  </a:lnTo>
                  <a:lnTo>
                    <a:pt x="250" y="74"/>
                  </a:lnTo>
                  <a:lnTo>
                    <a:pt x="252" y="73"/>
                  </a:lnTo>
                  <a:lnTo>
                    <a:pt x="252" y="72"/>
                  </a:lnTo>
                  <a:lnTo>
                    <a:pt x="253" y="72"/>
                  </a:lnTo>
                  <a:lnTo>
                    <a:pt x="253" y="72"/>
                  </a:lnTo>
                  <a:lnTo>
                    <a:pt x="254" y="72"/>
                  </a:lnTo>
                  <a:lnTo>
                    <a:pt x="254" y="70"/>
                  </a:lnTo>
                  <a:lnTo>
                    <a:pt x="256" y="70"/>
                  </a:lnTo>
                  <a:lnTo>
                    <a:pt x="256" y="70"/>
                  </a:lnTo>
                  <a:lnTo>
                    <a:pt x="257" y="70"/>
                  </a:lnTo>
                  <a:lnTo>
                    <a:pt x="257" y="69"/>
                  </a:lnTo>
                  <a:lnTo>
                    <a:pt x="258" y="69"/>
                  </a:lnTo>
                  <a:lnTo>
                    <a:pt x="258" y="69"/>
                  </a:lnTo>
                  <a:lnTo>
                    <a:pt x="259" y="69"/>
                  </a:lnTo>
                  <a:lnTo>
                    <a:pt x="259" y="68"/>
                  </a:lnTo>
                  <a:lnTo>
                    <a:pt x="261" y="66"/>
                  </a:lnTo>
                  <a:lnTo>
                    <a:pt x="261" y="66"/>
                  </a:lnTo>
                  <a:lnTo>
                    <a:pt x="262" y="66"/>
                  </a:lnTo>
                  <a:lnTo>
                    <a:pt x="262" y="65"/>
                  </a:lnTo>
                  <a:lnTo>
                    <a:pt x="263" y="65"/>
                  </a:lnTo>
                  <a:lnTo>
                    <a:pt x="263" y="65"/>
                  </a:lnTo>
                  <a:lnTo>
                    <a:pt x="265" y="65"/>
                  </a:lnTo>
                  <a:lnTo>
                    <a:pt x="265" y="64"/>
                  </a:lnTo>
                  <a:lnTo>
                    <a:pt x="266" y="64"/>
                  </a:lnTo>
                  <a:lnTo>
                    <a:pt x="266" y="64"/>
                  </a:lnTo>
                  <a:lnTo>
                    <a:pt x="267" y="64"/>
                  </a:lnTo>
                  <a:lnTo>
                    <a:pt x="267" y="63"/>
                  </a:lnTo>
                  <a:lnTo>
                    <a:pt x="268" y="63"/>
                  </a:lnTo>
                  <a:lnTo>
                    <a:pt x="268" y="63"/>
                  </a:lnTo>
                  <a:lnTo>
                    <a:pt x="270" y="63"/>
                  </a:lnTo>
                  <a:lnTo>
                    <a:pt x="270" y="61"/>
                  </a:lnTo>
                  <a:lnTo>
                    <a:pt x="271" y="61"/>
                  </a:lnTo>
                  <a:lnTo>
                    <a:pt x="271" y="61"/>
                  </a:lnTo>
                  <a:lnTo>
                    <a:pt x="272" y="61"/>
                  </a:lnTo>
                  <a:lnTo>
                    <a:pt x="272" y="60"/>
                  </a:lnTo>
                  <a:lnTo>
                    <a:pt x="273" y="60"/>
                  </a:lnTo>
                  <a:lnTo>
                    <a:pt x="273" y="59"/>
                  </a:lnTo>
                  <a:lnTo>
                    <a:pt x="275" y="59"/>
                  </a:lnTo>
                  <a:lnTo>
                    <a:pt x="275" y="59"/>
                  </a:lnTo>
                  <a:lnTo>
                    <a:pt x="276" y="59"/>
                  </a:lnTo>
                  <a:lnTo>
                    <a:pt x="276" y="57"/>
                  </a:lnTo>
                  <a:lnTo>
                    <a:pt x="277" y="57"/>
                  </a:lnTo>
                  <a:lnTo>
                    <a:pt x="277" y="59"/>
                  </a:lnTo>
                  <a:lnTo>
                    <a:pt x="279" y="57"/>
                  </a:lnTo>
                  <a:lnTo>
                    <a:pt x="279" y="56"/>
                  </a:lnTo>
                  <a:lnTo>
                    <a:pt x="280" y="56"/>
                  </a:lnTo>
                  <a:lnTo>
                    <a:pt x="280" y="56"/>
                  </a:lnTo>
                  <a:lnTo>
                    <a:pt x="281" y="56"/>
                  </a:lnTo>
                  <a:lnTo>
                    <a:pt x="281" y="55"/>
                  </a:lnTo>
                  <a:lnTo>
                    <a:pt x="282" y="55"/>
                  </a:lnTo>
                  <a:lnTo>
                    <a:pt x="282" y="55"/>
                  </a:lnTo>
                  <a:lnTo>
                    <a:pt x="284" y="55"/>
                  </a:lnTo>
                  <a:lnTo>
                    <a:pt x="284" y="54"/>
                  </a:lnTo>
                  <a:lnTo>
                    <a:pt x="285" y="54"/>
                  </a:lnTo>
                  <a:lnTo>
                    <a:pt x="285" y="52"/>
                  </a:lnTo>
                  <a:lnTo>
                    <a:pt x="286" y="52"/>
                  </a:lnTo>
                  <a:lnTo>
                    <a:pt x="286" y="54"/>
                  </a:lnTo>
                  <a:lnTo>
                    <a:pt x="288" y="52"/>
                  </a:lnTo>
                  <a:lnTo>
                    <a:pt x="288" y="52"/>
                  </a:lnTo>
                  <a:lnTo>
                    <a:pt x="289" y="52"/>
                  </a:lnTo>
                  <a:lnTo>
                    <a:pt x="289" y="51"/>
                  </a:lnTo>
                  <a:lnTo>
                    <a:pt x="290" y="51"/>
                  </a:lnTo>
                  <a:lnTo>
                    <a:pt x="290" y="51"/>
                  </a:lnTo>
                  <a:lnTo>
                    <a:pt x="291" y="51"/>
                  </a:lnTo>
                  <a:lnTo>
                    <a:pt x="291" y="51"/>
                  </a:lnTo>
                  <a:lnTo>
                    <a:pt x="293" y="51"/>
                  </a:lnTo>
                  <a:lnTo>
                    <a:pt x="293" y="50"/>
                  </a:lnTo>
                  <a:lnTo>
                    <a:pt x="294" y="50"/>
                  </a:lnTo>
                  <a:lnTo>
                    <a:pt x="294" y="50"/>
                  </a:lnTo>
                  <a:lnTo>
                    <a:pt x="295" y="50"/>
                  </a:lnTo>
                  <a:lnTo>
                    <a:pt x="295" y="48"/>
                  </a:lnTo>
                  <a:lnTo>
                    <a:pt x="297" y="48"/>
                  </a:lnTo>
                  <a:lnTo>
                    <a:pt x="297" y="50"/>
                  </a:lnTo>
                  <a:lnTo>
                    <a:pt x="298" y="48"/>
                  </a:lnTo>
                  <a:lnTo>
                    <a:pt x="298" y="48"/>
                  </a:lnTo>
                  <a:lnTo>
                    <a:pt x="299" y="48"/>
                  </a:lnTo>
                  <a:lnTo>
                    <a:pt x="299" y="48"/>
                  </a:lnTo>
                  <a:lnTo>
                    <a:pt x="300" y="48"/>
                  </a:lnTo>
                  <a:lnTo>
                    <a:pt x="300" y="48"/>
                  </a:lnTo>
                  <a:lnTo>
                    <a:pt x="302" y="47"/>
                  </a:lnTo>
                  <a:lnTo>
                    <a:pt x="302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4" y="47"/>
                  </a:lnTo>
                  <a:lnTo>
                    <a:pt x="304" y="46"/>
                  </a:lnTo>
                  <a:lnTo>
                    <a:pt x="305" y="46"/>
                  </a:lnTo>
                  <a:lnTo>
                    <a:pt x="305" y="46"/>
                  </a:lnTo>
                  <a:lnTo>
                    <a:pt x="307" y="46"/>
                  </a:lnTo>
                  <a:lnTo>
                    <a:pt x="307" y="46"/>
                  </a:lnTo>
                  <a:lnTo>
                    <a:pt x="308" y="46"/>
                  </a:lnTo>
                  <a:lnTo>
                    <a:pt x="308" y="46"/>
                  </a:lnTo>
                  <a:lnTo>
                    <a:pt x="309" y="46"/>
                  </a:lnTo>
                  <a:lnTo>
                    <a:pt x="309" y="45"/>
                  </a:lnTo>
                  <a:lnTo>
                    <a:pt x="311" y="45"/>
                  </a:lnTo>
                  <a:lnTo>
                    <a:pt x="311" y="43"/>
                  </a:lnTo>
                  <a:lnTo>
                    <a:pt x="312" y="43"/>
                  </a:lnTo>
                  <a:lnTo>
                    <a:pt x="312" y="45"/>
                  </a:lnTo>
                  <a:lnTo>
                    <a:pt x="313" y="45"/>
                  </a:lnTo>
                  <a:lnTo>
                    <a:pt x="313" y="43"/>
                  </a:lnTo>
                  <a:lnTo>
                    <a:pt x="314" y="43"/>
                  </a:lnTo>
                  <a:lnTo>
                    <a:pt x="314" y="42"/>
                  </a:lnTo>
                  <a:lnTo>
                    <a:pt x="316" y="42"/>
                  </a:lnTo>
                  <a:lnTo>
                    <a:pt x="316" y="43"/>
                  </a:lnTo>
                  <a:lnTo>
                    <a:pt x="317" y="42"/>
                  </a:lnTo>
                  <a:lnTo>
                    <a:pt x="317" y="42"/>
                  </a:lnTo>
                  <a:lnTo>
                    <a:pt x="318" y="42"/>
                  </a:lnTo>
                  <a:lnTo>
                    <a:pt x="318" y="41"/>
                  </a:lnTo>
                  <a:lnTo>
                    <a:pt x="320" y="41"/>
                  </a:lnTo>
                  <a:lnTo>
                    <a:pt x="320" y="42"/>
                  </a:lnTo>
                  <a:lnTo>
                    <a:pt x="321" y="42"/>
                  </a:lnTo>
                  <a:lnTo>
                    <a:pt x="321" y="41"/>
                  </a:lnTo>
                  <a:lnTo>
                    <a:pt x="322" y="41"/>
                  </a:lnTo>
                  <a:lnTo>
                    <a:pt x="322" y="41"/>
                  </a:lnTo>
                  <a:lnTo>
                    <a:pt x="323" y="41"/>
                  </a:lnTo>
                  <a:lnTo>
                    <a:pt x="323" y="39"/>
                  </a:lnTo>
                  <a:lnTo>
                    <a:pt x="325" y="39"/>
                  </a:lnTo>
                  <a:lnTo>
                    <a:pt x="325" y="39"/>
                  </a:lnTo>
                  <a:lnTo>
                    <a:pt x="326" y="39"/>
                  </a:lnTo>
                  <a:lnTo>
                    <a:pt x="326" y="38"/>
                  </a:lnTo>
                  <a:lnTo>
                    <a:pt x="327" y="38"/>
                  </a:lnTo>
                  <a:lnTo>
                    <a:pt x="327" y="39"/>
                  </a:lnTo>
                  <a:lnTo>
                    <a:pt x="329" y="39"/>
                  </a:lnTo>
                  <a:lnTo>
                    <a:pt x="329" y="38"/>
                  </a:lnTo>
                  <a:lnTo>
                    <a:pt x="330" y="38"/>
                  </a:lnTo>
                  <a:lnTo>
                    <a:pt x="330" y="37"/>
                  </a:lnTo>
                  <a:lnTo>
                    <a:pt x="331" y="37"/>
                  </a:lnTo>
                  <a:lnTo>
                    <a:pt x="331" y="38"/>
                  </a:lnTo>
                  <a:lnTo>
                    <a:pt x="332" y="37"/>
                  </a:lnTo>
                  <a:lnTo>
                    <a:pt x="332" y="37"/>
                  </a:lnTo>
                  <a:lnTo>
                    <a:pt x="334" y="37"/>
                  </a:lnTo>
                  <a:lnTo>
                    <a:pt x="334" y="37"/>
                  </a:lnTo>
                  <a:lnTo>
                    <a:pt x="335" y="37"/>
                  </a:lnTo>
                  <a:lnTo>
                    <a:pt x="335" y="37"/>
                  </a:lnTo>
                  <a:lnTo>
                    <a:pt x="336" y="37"/>
                  </a:lnTo>
                  <a:lnTo>
                    <a:pt x="336" y="37"/>
                  </a:lnTo>
                  <a:lnTo>
                    <a:pt x="337" y="37"/>
                  </a:lnTo>
                  <a:lnTo>
                    <a:pt x="337" y="36"/>
                  </a:lnTo>
                  <a:lnTo>
                    <a:pt x="339" y="36"/>
                  </a:lnTo>
                  <a:lnTo>
                    <a:pt x="339" y="36"/>
                  </a:lnTo>
                  <a:lnTo>
                    <a:pt x="340" y="36"/>
                  </a:lnTo>
                  <a:lnTo>
                    <a:pt x="340" y="34"/>
                  </a:lnTo>
                  <a:lnTo>
                    <a:pt x="341" y="34"/>
                  </a:lnTo>
                  <a:lnTo>
                    <a:pt x="341" y="36"/>
                  </a:lnTo>
                  <a:lnTo>
                    <a:pt x="343" y="34"/>
                  </a:lnTo>
                  <a:lnTo>
                    <a:pt x="343" y="33"/>
                  </a:lnTo>
                  <a:lnTo>
                    <a:pt x="344" y="33"/>
                  </a:lnTo>
                  <a:lnTo>
                    <a:pt x="344" y="33"/>
                  </a:lnTo>
                  <a:lnTo>
                    <a:pt x="345" y="33"/>
                  </a:lnTo>
                  <a:lnTo>
                    <a:pt x="345" y="33"/>
                  </a:lnTo>
                  <a:lnTo>
                    <a:pt x="346" y="33"/>
                  </a:lnTo>
                  <a:lnTo>
                    <a:pt x="346" y="32"/>
                  </a:lnTo>
                  <a:lnTo>
                    <a:pt x="348" y="32"/>
                  </a:lnTo>
                  <a:lnTo>
                    <a:pt x="348" y="32"/>
                  </a:lnTo>
                  <a:lnTo>
                    <a:pt x="349" y="32"/>
                  </a:lnTo>
                  <a:lnTo>
                    <a:pt x="349" y="32"/>
                  </a:lnTo>
                  <a:lnTo>
                    <a:pt x="350" y="32"/>
                  </a:lnTo>
                  <a:lnTo>
                    <a:pt x="350" y="32"/>
                  </a:lnTo>
                  <a:lnTo>
                    <a:pt x="352" y="32"/>
                  </a:lnTo>
                  <a:lnTo>
                    <a:pt x="352" y="32"/>
                  </a:lnTo>
                  <a:lnTo>
                    <a:pt x="353" y="32"/>
                  </a:lnTo>
                  <a:lnTo>
                    <a:pt x="353" y="32"/>
                  </a:lnTo>
                  <a:lnTo>
                    <a:pt x="354" y="32"/>
                  </a:lnTo>
                  <a:lnTo>
                    <a:pt x="354" y="31"/>
                  </a:lnTo>
                  <a:lnTo>
                    <a:pt x="355" y="31"/>
                  </a:lnTo>
                  <a:lnTo>
                    <a:pt x="355" y="31"/>
                  </a:lnTo>
                  <a:lnTo>
                    <a:pt x="357" y="31"/>
                  </a:lnTo>
                  <a:lnTo>
                    <a:pt x="357" y="31"/>
                  </a:lnTo>
                  <a:lnTo>
                    <a:pt x="358" y="31"/>
                  </a:lnTo>
                  <a:lnTo>
                    <a:pt x="358" y="31"/>
                  </a:lnTo>
                  <a:lnTo>
                    <a:pt x="359" y="31"/>
                  </a:lnTo>
                  <a:lnTo>
                    <a:pt x="359" y="29"/>
                  </a:lnTo>
                  <a:lnTo>
                    <a:pt x="361" y="29"/>
                  </a:lnTo>
                  <a:lnTo>
                    <a:pt x="361" y="29"/>
                  </a:lnTo>
                  <a:lnTo>
                    <a:pt x="362" y="29"/>
                  </a:lnTo>
                  <a:lnTo>
                    <a:pt x="362" y="31"/>
                  </a:lnTo>
                  <a:lnTo>
                    <a:pt x="363" y="29"/>
                  </a:lnTo>
                  <a:lnTo>
                    <a:pt x="363" y="29"/>
                  </a:lnTo>
                  <a:lnTo>
                    <a:pt x="364" y="29"/>
                  </a:lnTo>
                  <a:lnTo>
                    <a:pt x="364" y="28"/>
                  </a:lnTo>
                  <a:lnTo>
                    <a:pt x="366" y="28"/>
                  </a:lnTo>
                  <a:lnTo>
                    <a:pt x="366" y="29"/>
                  </a:lnTo>
                  <a:lnTo>
                    <a:pt x="367" y="28"/>
                  </a:lnTo>
                  <a:lnTo>
                    <a:pt x="367" y="28"/>
                  </a:lnTo>
                  <a:lnTo>
                    <a:pt x="368" y="28"/>
                  </a:lnTo>
                  <a:lnTo>
                    <a:pt x="368" y="28"/>
                  </a:lnTo>
                  <a:lnTo>
                    <a:pt x="369" y="28"/>
                  </a:lnTo>
                  <a:lnTo>
                    <a:pt x="369" y="27"/>
                  </a:lnTo>
                  <a:lnTo>
                    <a:pt x="371" y="27"/>
                  </a:lnTo>
                  <a:lnTo>
                    <a:pt x="371" y="27"/>
                  </a:lnTo>
                  <a:lnTo>
                    <a:pt x="372" y="27"/>
                  </a:lnTo>
                  <a:lnTo>
                    <a:pt x="372" y="27"/>
                  </a:lnTo>
                  <a:lnTo>
                    <a:pt x="373" y="27"/>
                  </a:lnTo>
                  <a:lnTo>
                    <a:pt x="373" y="27"/>
                  </a:lnTo>
                  <a:lnTo>
                    <a:pt x="375" y="27"/>
                  </a:lnTo>
                  <a:lnTo>
                    <a:pt x="375" y="25"/>
                  </a:lnTo>
                  <a:lnTo>
                    <a:pt x="376" y="25"/>
                  </a:lnTo>
                  <a:lnTo>
                    <a:pt x="376" y="25"/>
                  </a:lnTo>
                  <a:lnTo>
                    <a:pt x="377" y="25"/>
                  </a:lnTo>
                  <a:lnTo>
                    <a:pt x="377" y="27"/>
                  </a:lnTo>
                  <a:lnTo>
                    <a:pt x="378" y="27"/>
                  </a:lnTo>
                  <a:lnTo>
                    <a:pt x="378" y="25"/>
                  </a:lnTo>
                  <a:lnTo>
                    <a:pt x="380" y="25"/>
                  </a:lnTo>
                  <a:lnTo>
                    <a:pt x="380" y="25"/>
                  </a:lnTo>
                  <a:lnTo>
                    <a:pt x="381" y="25"/>
                  </a:lnTo>
                  <a:lnTo>
                    <a:pt x="381" y="25"/>
                  </a:lnTo>
                  <a:lnTo>
                    <a:pt x="382" y="25"/>
                  </a:lnTo>
                  <a:lnTo>
                    <a:pt x="382" y="24"/>
                  </a:lnTo>
                  <a:lnTo>
                    <a:pt x="384" y="24"/>
                  </a:lnTo>
                  <a:lnTo>
                    <a:pt x="384" y="24"/>
                  </a:lnTo>
                  <a:lnTo>
                    <a:pt x="385" y="25"/>
                  </a:lnTo>
                  <a:lnTo>
                    <a:pt x="385" y="23"/>
                  </a:lnTo>
                  <a:lnTo>
                    <a:pt x="386" y="23"/>
                  </a:lnTo>
                  <a:lnTo>
                    <a:pt x="386" y="24"/>
                  </a:lnTo>
                  <a:lnTo>
                    <a:pt x="387" y="24"/>
                  </a:lnTo>
                  <a:lnTo>
                    <a:pt x="387" y="23"/>
                  </a:lnTo>
                  <a:lnTo>
                    <a:pt x="389" y="23"/>
                  </a:lnTo>
                  <a:lnTo>
                    <a:pt x="389" y="23"/>
                  </a:lnTo>
                  <a:lnTo>
                    <a:pt x="390" y="23"/>
                  </a:lnTo>
                  <a:lnTo>
                    <a:pt x="390" y="22"/>
                  </a:lnTo>
                  <a:lnTo>
                    <a:pt x="391" y="22"/>
                  </a:lnTo>
                  <a:lnTo>
                    <a:pt x="391" y="23"/>
                  </a:lnTo>
                  <a:lnTo>
                    <a:pt x="392" y="22"/>
                  </a:lnTo>
                  <a:lnTo>
                    <a:pt x="392" y="22"/>
                  </a:lnTo>
                  <a:lnTo>
                    <a:pt x="394" y="22"/>
                  </a:lnTo>
                  <a:lnTo>
                    <a:pt x="394" y="22"/>
                  </a:lnTo>
                  <a:lnTo>
                    <a:pt x="395" y="22"/>
                  </a:lnTo>
                  <a:lnTo>
                    <a:pt x="395" y="22"/>
                  </a:lnTo>
                  <a:lnTo>
                    <a:pt x="396" y="22"/>
                  </a:lnTo>
                  <a:lnTo>
                    <a:pt x="396" y="20"/>
                  </a:lnTo>
                  <a:lnTo>
                    <a:pt x="398" y="20"/>
                  </a:lnTo>
                  <a:lnTo>
                    <a:pt x="398" y="22"/>
                  </a:lnTo>
                  <a:lnTo>
                    <a:pt x="399" y="22"/>
                  </a:lnTo>
                  <a:lnTo>
                    <a:pt x="399" y="20"/>
                  </a:lnTo>
                  <a:lnTo>
                    <a:pt x="400" y="20"/>
                  </a:lnTo>
                  <a:lnTo>
                    <a:pt x="400" y="22"/>
                  </a:lnTo>
                  <a:lnTo>
                    <a:pt x="401" y="22"/>
                  </a:lnTo>
                  <a:lnTo>
                    <a:pt x="401" y="20"/>
                  </a:lnTo>
                  <a:lnTo>
                    <a:pt x="403" y="20"/>
                  </a:lnTo>
                  <a:lnTo>
                    <a:pt x="403" y="22"/>
                  </a:lnTo>
                  <a:lnTo>
                    <a:pt x="404" y="20"/>
                  </a:lnTo>
                  <a:lnTo>
                    <a:pt x="404" y="20"/>
                  </a:lnTo>
                  <a:lnTo>
                    <a:pt x="405" y="20"/>
                  </a:lnTo>
                  <a:lnTo>
                    <a:pt x="405" y="22"/>
                  </a:lnTo>
                  <a:lnTo>
                    <a:pt x="407" y="20"/>
                  </a:lnTo>
                  <a:lnTo>
                    <a:pt x="407" y="20"/>
                  </a:lnTo>
                  <a:lnTo>
                    <a:pt x="408" y="20"/>
                  </a:lnTo>
                  <a:lnTo>
                    <a:pt x="408" y="22"/>
                  </a:lnTo>
                  <a:lnTo>
                    <a:pt x="409" y="20"/>
                  </a:lnTo>
                  <a:lnTo>
                    <a:pt x="409" y="20"/>
                  </a:lnTo>
                  <a:lnTo>
                    <a:pt x="410" y="20"/>
                  </a:lnTo>
                  <a:lnTo>
                    <a:pt x="410" y="19"/>
                  </a:lnTo>
                  <a:lnTo>
                    <a:pt x="412" y="19"/>
                  </a:lnTo>
                  <a:lnTo>
                    <a:pt x="412" y="20"/>
                  </a:lnTo>
                  <a:lnTo>
                    <a:pt x="413" y="20"/>
                  </a:lnTo>
                  <a:lnTo>
                    <a:pt x="413" y="19"/>
                  </a:lnTo>
                  <a:lnTo>
                    <a:pt x="414" y="19"/>
                  </a:lnTo>
                  <a:lnTo>
                    <a:pt x="414" y="19"/>
                  </a:lnTo>
                  <a:lnTo>
                    <a:pt x="416" y="19"/>
                  </a:lnTo>
                  <a:lnTo>
                    <a:pt x="416" y="19"/>
                  </a:lnTo>
                  <a:lnTo>
                    <a:pt x="417" y="19"/>
                  </a:lnTo>
                  <a:lnTo>
                    <a:pt x="417" y="19"/>
                  </a:lnTo>
                  <a:lnTo>
                    <a:pt x="418" y="19"/>
                  </a:lnTo>
                  <a:lnTo>
                    <a:pt x="418" y="18"/>
                  </a:lnTo>
                  <a:lnTo>
                    <a:pt x="419" y="18"/>
                  </a:lnTo>
                  <a:lnTo>
                    <a:pt x="419" y="19"/>
                  </a:lnTo>
                  <a:lnTo>
                    <a:pt x="421" y="19"/>
                  </a:lnTo>
                  <a:lnTo>
                    <a:pt x="421" y="18"/>
                  </a:lnTo>
                  <a:lnTo>
                    <a:pt x="422" y="19"/>
                  </a:lnTo>
                  <a:lnTo>
                    <a:pt x="422" y="16"/>
                  </a:lnTo>
                  <a:lnTo>
                    <a:pt x="423" y="16"/>
                  </a:lnTo>
                  <a:lnTo>
                    <a:pt x="423" y="18"/>
                  </a:lnTo>
                  <a:lnTo>
                    <a:pt x="424" y="18"/>
                  </a:lnTo>
                  <a:lnTo>
                    <a:pt x="424" y="16"/>
                  </a:lnTo>
                  <a:lnTo>
                    <a:pt x="426" y="16"/>
                  </a:lnTo>
                  <a:lnTo>
                    <a:pt x="426" y="18"/>
                  </a:lnTo>
                  <a:lnTo>
                    <a:pt x="427" y="18"/>
                  </a:lnTo>
                  <a:lnTo>
                    <a:pt x="427" y="16"/>
                  </a:lnTo>
                  <a:lnTo>
                    <a:pt x="428" y="16"/>
                  </a:lnTo>
                  <a:lnTo>
                    <a:pt x="428" y="16"/>
                  </a:lnTo>
                  <a:lnTo>
                    <a:pt x="430" y="16"/>
                  </a:lnTo>
                  <a:lnTo>
                    <a:pt x="430" y="16"/>
                  </a:lnTo>
                  <a:lnTo>
                    <a:pt x="431" y="16"/>
                  </a:lnTo>
                  <a:lnTo>
                    <a:pt x="431" y="16"/>
                  </a:lnTo>
                  <a:lnTo>
                    <a:pt x="432" y="16"/>
                  </a:lnTo>
                  <a:lnTo>
                    <a:pt x="432" y="15"/>
                  </a:lnTo>
                  <a:lnTo>
                    <a:pt x="433" y="15"/>
                  </a:lnTo>
                  <a:lnTo>
                    <a:pt x="433" y="16"/>
                  </a:lnTo>
                  <a:lnTo>
                    <a:pt x="435" y="16"/>
                  </a:lnTo>
                  <a:lnTo>
                    <a:pt x="435" y="15"/>
                  </a:lnTo>
                  <a:lnTo>
                    <a:pt x="436" y="15"/>
                  </a:lnTo>
                  <a:lnTo>
                    <a:pt x="436" y="15"/>
                  </a:lnTo>
                  <a:lnTo>
                    <a:pt x="437" y="15"/>
                  </a:lnTo>
                  <a:lnTo>
                    <a:pt x="437" y="15"/>
                  </a:lnTo>
                  <a:lnTo>
                    <a:pt x="439" y="15"/>
                  </a:lnTo>
                  <a:lnTo>
                    <a:pt x="439" y="15"/>
                  </a:lnTo>
                  <a:lnTo>
                    <a:pt x="440" y="15"/>
                  </a:lnTo>
                  <a:lnTo>
                    <a:pt x="440" y="15"/>
                  </a:lnTo>
                  <a:lnTo>
                    <a:pt x="441" y="15"/>
                  </a:lnTo>
                  <a:lnTo>
                    <a:pt x="441" y="15"/>
                  </a:lnTo>
                  <a:lnTo>
                    <a:pt x="442" y="15"/>
                  </a:lnTo>
                  <a:lnTo>
                    <a:pt x="442" y="14"/>
                  </a:lnTo>
                  <a:lnTo>
                    <a:pt x="444" y="14"/>
                  </a:lnTo>
                  <a:lnTo>
                    <a:pt x="444" y="15"/>
                  </a:lnTo>
                  <a:lnTo>
                    <a:pt x="445" y="15"/>
                  </a:lnTo>
                  <a:lnTo>
                    <a:pt x="445" y="14"/>
                  </a:lnTo>
                  <a:lnTo>
                    <a:pt x="446" y="14"/>
                  </a:lnTo>
                  <a:lnTo>
                    <a:pt x="446" y="15"/>
                  </a:lnTo>
                  <a:lnTo>
                    <a:pt x="448" y="14"/>
                  </a:lnTo>
                  <a:lnTo>
                    <a:pt x="448" y="14"/>
                  </a:lnTo>
                  <a:lnTo>
                    <a:pt x="449" y="14"/>
                  </a:lnTo>
                  <a:lnTo>
                    <a:pt x="449" y="14"/>
                  </a:lnTo>
                  <a:lnTo>
                    <a:pt x="450" y="14"/>
                  </a:lnTo>
                  <a:lnTo>
                    <a:pt x="450" y="14"/>
                  </a:lnTo>
                  <a:lnTo>
                    <a:pt x="451" y="14"/>
                  </a:lnTo>
                  <a:lnTo>
                    <a:pt x="451" y="13"/>
                  </a:lnTo>
                  <a:lnTo>
                    <a:pt x="453" y="13"/>
                  </a:lnTo>
                  <a:lnTo>
                    <a:pt x="453" y="11"/>
                  </a:lnTo>
                  <a:lnTo>
                    <a:pt x="454" y="13"/>
                  </a:lnTo>
                  <a:lnTo>
                    <a:pt x="454" y="13"/>
                  </a:lnTo>
                  <a:lnTo>
                    <a:pt x="455" y="13"/>
                  </a:lnTo>
                  <a:lnTo>
                    <a:pt x="455" y="13"/>
                  </a:lnTo>
                  <a:lnTo>
                    <a:pt x="456" y="13"/>
                  </a:lnTo>
                  <a:lnTo>
                    <a:pt x="456" y="11"/>
                  </a:lnTo>
                  <a:lnTo>
                    <a:pt x="458" y="11"/>
                  </a:lnTo>
                  <a:lnTo>
                    <a:pt x="458" y="13"/>
                  </a:lnTo>
                  <a:lnTo>
                    <a:pt x="459" y="13"/>
                  </a:lnTo>
                  <a:lnTo>
                    <a:pt x="459" y="11"/>
                  </a:lnTo>
                  <a:lnTo>
                    <a:pt x="460" y="13"/>
                  </a:lnTo>
                  <a:lnTo>
                    <a:pt x="460" y="13"/>
                  </a:lnTo>
                  <a:lnTo>
                    <a:pt x="462" y="13"/>
                  </a:lnTo>
                  <a:lnTo>
                    <a:pt x="462" y="11"/>
                  </a:lnTo>
                  <a:lnTo>
                    <a:pt x="463" y="11"/>
                  </a:lnTo>
                  <a:lnTo>
                    <a:pt x="463" y="13"/>
                  </a:lnTo>
                  <a:lnTo>
                    <a:pt x="464" y="13"/>
                  </a:lnTo>
                  <a:lnTo>
                    <a:pt x="464" y="11"/>
                  </a:lnTo>
                  <a:lnTo>
                    <a:pt x="465" y="11"/>
                  </a:lnTo>
                  <a:lnTo>
                    <a:pt x="465" y="13"/>
                  </a:lnTo>
                  <a:lnTo>
                    <a:pt x="467" y="11"/>
                  </a:lnTo>
                  <a:lnTo>
                    <a:pt x="467" y="11"/>
                  </a:lnTo>
                  <a:lnTo>
                    <a:pt x="468" y="11"/>
                  </a:lnTo>
                  <a:lnTo>
                    <a:pt x="468" y="11"/>
                  </a:lnTo>
                  <a:lnTo>
                    <a:pt x="469" y="11"/>
                  </a:lnTo>
                  <a:lnTo>
                    <a:pt x="469" y="11"/>
                  </a:lnTo>
                  <a:lnTo>
                    <a:pt x="471" y="11"/>
                  </a:lnTo>
                  <a:lnTo>
                    <a:pt x="471" y="11"/>
                  </a:lnTo>
                  <a:lnTo>
                    <a:pt x="472" y="11"/>
                  </a:lnTo>
                  <a:lnTo>
                    <a:pt x="472" y="11"/>
                  </a:lnTo>
                  <a:lnTo>
                    <a:pt x="473" y="11"/>
                  </a:lnTo>
                  <a:lnTo>
                    <a:pt x="473" y="11"/>
                  </a:lnTo>
                  <a:lnTo>
                    <a:pt x="474" y="11"/>
                  </a:lnTo>
                  <a:lnTo>
                    <a:pt x="474" y="11"/>
                  </a:lnTo>
                  <a:lnTo>
                    <a:pt x="476" y="11"/>
                  </a:lnTo>
                  <a:lnTo>
                    <a:pt x="476" y="10"/>
                  </a:lnTo>
                  <a:lnTo>
                    <a:pt x="477" y="10"/>
                  </a:lnTo>
                  <a:lnTo>
                    <a:pt x="477" y="11"/>
                  </a:lnTo>
                  <a:lnTo>
                    <a:pt x="478" y="11"/>
                  </a:lnTo>
                  <a:lnTo>
                    <a:pt x="478" y="10"/>
                  </a:lnTo>
                  <a:lnTo>
                    <a:pt x="480" y="10"/>
                  </a:lnTo>
                  <a:lnTo>
                    <a:pt x="480" y="11"/>
                  </a:lnTo>
                  <a:lnTo>
                    <a:pt x="481" y="10"/>
                  </a:lnTo>
                  <a:lnTo>
                    <a:pt x="481" y="10"/>
                  </a:lnTo>
                  <a:lnTo>
                    <a:pt x="482" y="10"/>
                  </a:lnTo>
                  <a:lnTo>
                    <a:pt x="482" y="10"/>
                  </a:lnTo>
                  <a:lnTo>
                    <a:pt x="483" y="10"/>
                  </a:lnTo>
                  <a:lnTo>
                    <a:pt x="483" y="10"/>
                  </a:lnTo>
                  <a:lnTo>
                    <a:pt x="485" y="10"/>
                  </a:lnTo>
                  <a:lnTo>
                    <a:pt x="485" y="10"/>
                  </a:lnTo>
                  <a:lnTo>
                    <a:pt x="486" y="10"/>
                  </a:lnTo>
                  <a:lnTo>
                    <a:pt x="486" y="10"/>
                  </a:lnTo>
                  <a:lnTo>
                    <a:pt x="487" y="10"/>
                  </a:lnTo>
                  <a:lnTo>
                    <a:pt x="487" y="10"/>
                  </a:lnTo>
                  <a:lnTo>
                    <a:pt x="488" y="11"/>
                  </a:lnTo>
                  <a:lnTo>
                    <a:pt x="488" y="9"/>
                  </a:lnTo>
                  <a:lnTo>
                    <a:pt x="490" y="9"/>
                  </a:lnTo>
                  <a:lnTo>
                    <a:pt x="490" y="10"/>
                  </a:lnTo>
                  <a:lnTo>
                    <a:pt x="491" y="10"/>
                  </a:lnTo>
                  <a:lnTo>
                    <a:pt x="491" y="9"/>
                  </a:lnTo>
                  <a:lnTo>
                    <a:pt x="492" y="9"/>
                  </a:lnTo>
                  <a:lnTo>
                    <a:pt x="492" y="10"/>
                  </a:lnTo>
                  <a:lnTo>
                    <a:pt x="494" y="9"/>
                  </a:lnTo>
                  <a:lnTo>
                    <a:pt x="494" y="9"/>
                  </a:lnTo>
                  <a:lnTo>
                    <a:pt x="495" y="9"/>
                  </a:lnTo>
                  <a:lnTo>
                    <a:pt x="495" y="10"/>
                  </a:lnTo>
                  <a:lnTo>
                    <a:pt x="496" y="10"/>
                  </a:lnTo>
                  <a:lnTo>
                    <a:pt x="496" y="9"/>
                  </a:lnTo>
                  <a:lnTo>
                    <a:pt x="497" y="9"/>
                  </a:lnTo>
                  <a:lnTo>
                    <a:pt x="497" y="9"/>
                  </a:lnTo>
                  <a:lnTo>
                    <a:pt x="499" y="9"/>
                  </a:lnTo>
                  <a:lnTo>
                    <a:pt x="499" y="9"/>
                  </a:lnTo>
                  <a:lnTo>
                    <a:pt x="500" y="9"/>
                  </a:lnTo>
                  <a:lnTo>
                    <a:pt x="500" y="9"/>
                  </a:lnTo>
                  <a:lnTo>
                    <a:pt x="501" y="9"/>
                  </a:lnTo>
                  <a:lnTo>
                    <a:pt x="501" y="9"/>
                  </a:lnTo>
                  <a:lnTo>
                    <a:pt x="503" y="9"/>
                  </a:lnTo>
                  <a:lnTo>
                    <a:pt x="503" y="10"/>
                  </a:lnTo>
                  <a:lnTo>
                    <a:pt x="504" y="9"/>
                  </a:lnTo>
                  <a:lnTo>
                    <a:pt x="504" y="9"/>
                  </a:lnTo>
                  <a:lnTo>
                    <a:pt x="505" y="9"/>
                  </a:lnTo>
                  <a:lnTo>
                    <a:pt x="505" y="9"/>
                  </a:lnTo>
                  <a:lnTo>
                    <a:pt x="506" y="9"/>
                  </a:lnTo>
                  <a:lnTo>
                    <a:pt x="506" y="9"/>
                  </a:lnTo>
                  <a:lnTo>
                    <a:pt x="508" y="9"/>
                  </a:lnTo>
                  <a:lnTo>
                    <a:pt x="508" y="9"/>
                  </a:lnTo>
                  <a:lnTo>
                    <a:pt x="509" y="9"/>
                  </a:lnTo>
                  <a:lnTo>
                    <a:pt x="509" y="7"/>
                  </a:lnTo>
                  <a:lnTo>
                    <a:pt x="510" y="7"/>
                  </a:lnTo>
                  <a:lnTo>
                    <a:pt x="510" y="9"/>
                  </a:lnTo>
                  <a:lnTo>
                    <a:pt x="512" y="9"/>
                  </a:lnTo>
                  <a:lnTo>
                    <a:pt x="512" y="7"/>
                  </a:lnTo>
                  <a:lnTo>
                    <a:pt x="513" y="7"/>
                  </a:lnTo>
                  <a:lnTo>
                    <a:pt x="513" y="7"/>
                  </a:lnTo>
                  <a:lnTo>
                    <a:pt x="514" y="7"/>
                  </a:lnTo>
                  <a:lnTo>
                    <a:pt x="514" y="9"/>
                  </a:lnTo>
                  <a:lnTo>
                    <a:pt x="515" y="9"/>
                  </a:lnTo>
                  <a:lnTo>
                    <a:pt x="515" y="7"/>
                  </a:lnTo>
                  <a:lnTo>
                    <a:pt x="517" y="7"/>
                  </a:lnTo>
                  <a:lnTo>
                    <a:pt x="517" y="9"/>
                  </a:lnTo>
                  <a:lnTo>
                    <a:pt x="518" y="7"/>
                  </a:lnTo>
                  <a:lnTo>
                    <a:pt x="518" y="7"/>
                  </a:lnTo>
                  <a:lnTo>
                    <a:pt x="519" y="7"/>
                  </a:lnTo>
                  <a:lnTo>
                    <a:pt x="519" y="6"/>
                  </a:lnTo>
                  <a:lnTo>
                    <a:pt x="520" y="6"/>
                  </a:lnTo>
                  <a:lnTo>
                    <a:pt x="520" y="7"/>
                  </a:lnTo>
                  <a:lnTo>
                    <a:pt x="522" y="7"/>
                  </a:lnTo>
                  <a:lnTo>
                    <a:pt x="522" y="6"/>
                  </a:lnTo>
                  <a:lnTo>
                    <a:pt x="523" y="7"/>
                  </a:lnTo>
                  <a:lnTo>
                    <a:pt x="523" y="9"/>
                  </a:lnTo>
                  <a:lnTo>
                    <a:pt x="524" y="9"/>
                  </a:lnTo>
                  <a:lnTo>
                    <a:pt x="524" y="7"/>
                  </a:lnTo>
                  <a:lnTo>
                    <a:pt x="526" y="7"/>
                  </a:lnTo>
                  <a:lnTo>
                    <a:pt x="526" y="9"/>
                  </a:lnTo>
                  <a:lnTo>
                    <a:pt x="527" y="7"/>
                  </a:lnTo>
                  <a:lnTo>
                    <a:pt x="527" y="7"/>
                  </a:lnTo>
                  <a:lnTo>
                    <a:pt x="528" y="7"/>
                  </a:lnTo>
                  <a:lnTo>
                    <a:pt x="528" y="6"/>
                  </a:lnTo>
                  <a:lnTo>
                    <a:pt x="529" y="6"/>
                  </a:lnTo>
                  <a:lnTo>
                    <a:pt x="529" y="7"/>
                  </a:lnTo>
                  <a:lnTo>
                    <a:pt x="531" y="7"/>
                  </a:lnTo>
                  <a:lnTo>
                    <a:pt x="531" y="6"/>
                  </a:lnTo>
                  <a:lnTo>
                    <a:pt x="532" y="6"/>
                  </a:lnTo>
                  <a:lnTo>
                    <a:pt x="532" y="7"/>
                  </a:lnTo>
                  <a:lnTo>
                    <a:pt x="533" y="7"/>
                  </a:lnTo>
                  <a:lnTo>
                    <a:pt x="533" y="6"/>
                  </a:lnTo>
                  <a:lnTo>
                    <a:pt x="535" y="6"/>
                  </a:lnTo>
                  <a:lnTo>
                    <a:pt x="535" y="6"/>
                  </a:lnTo>
                  <a:lnTo>
                    <a:pt x="536" y="6"/>
                  </a:lnTo>
                  <a:lnTo>
                    <a:pt x="536" y="6"/>
                  </a:lnTo>
                  <a:lnTo>
                    <a:pt x="537" y="6"/>
                  </a:lnTo>
                  <a:lnTo>
                    <a:pt x="537" y="5"/>
                  </a:lnTo>
                  <a:lnTo>
                    <a:pt x="538" y="5"/>
                  </a:lnTo>
                  <a:lnTo>
                    <a:pt x="538" y="6"/>
                  </a:lnTo>
                  <a:lnTo>
                    <a:pt x="540" y="6"/>
                  </a:lnTo>
                  <a:lnTo>
                    <a:pt x="540" y="5"/>
                  </a:lnTo>
                  <a:lnTo>
                    <a:pt x="541" y="5"/>
                  </a:lnTo>
                  <a:lnTo>
                    <a:pt x="541" y="5"/>
                  </a:lnTo>
                  <a:lnTo>
                    <a:pt x="542" y="5"/>
                  </a:lnTo>
                  <a:lnTo>
                    <a:pt x="542" y="6"/>
                  </a:lnTo>
                  <a:lnTo>
                    <a:pt x="543" y="5"/>
                  </a:lnTo>
                  <a:lnTo>
                    <a:pt x="543" y="5"/>
                  </a:lnTo>
                  <a:lnTo>
                    <a:pt x="545" y="5"/>
                  </a:lnTo>
                  <a:lnTo>
                    <a:pt x="545" y="5"/>
                  </a:lnTo>
                  <a:lnTo>
                    <a:pt x="546" y="5"/>
                  </a:lnTo>
                  <a:lnTo>
                    <a:pt x="546" y="5"/>
                  </a:lnTo>
                  <a:lnTo>
                    <a:pt x="547" y="5"/>
                  </a:lnTo>
                  <a:lnTo>
                    <a:pt x="547" y="4"/>
                  </a:lnTo>
                  <a:lnTo>
                    <a:pt x="549" y="4"/>
                  </a:lnTo>
                  <a:lnTo>
                    <a:pt x="549" y="4"/>
                  </a:lnTo>
                  <a:lnTo>
                    <a:pt x="550" y="4"/>
                  </a:lnTo>
                  <a:lnTo>
                    <a:pt x="550" y="4"/>
                  </a:lnTo>
                  <a:lnTo>
                    <a:pt x="551" y="4"/>
                  </a:lnTo>
                  <a:lnTo>
                    <a:pt x="551" y="5"/>
                  </a:lnTo>
                  <a:lnTo>
                    <a:pt x="552" y="5"/>
                  </a:lnTo>
                  <a:lnTo>
                    <a:pt x="552" y="4"/>
                  </a:lnTo>
                  <a:lnTo>
                    <a:pt x="554" y="4"/>
                  </a:lnTo>
                  <a:lnTo>
                    <a:pt x="554" y="5"/>
                  </a:lnTo>
                  <a:lnTo>
                    <a:pt x="555" y="4"/>
                  </a:lnTo>
                  <a:lnTo>
                    <a:pt x="555" y="4"/>
                  </a:lnTo>
                  <a:lnTo>
                    <a:pt x="556" y="4"/>
                  </a:lnTo>
                  <a:lnTo>
                    <a:pt x="556" y="2"/>
                  </a:lnTo>
                  <a:lnTo>
                    <a:pt x="558" y="2"/>
                  </a:lnTo>
                  <a:lnTo>
                    <a:pt x="558" y="4"/>
                  </a:lnTo>
                  <a:lnTo>
                    <a:pt x="559" y="4"/>
                  </a:lnTo>
                  <a:lnTo>
                    <a:pt x="559" y="2"/>
                  </a:lnTo>
                  <a:lnTo>
                    <a:pt x="560" y="2"/>
                  </a:lnTo>
                  <a:lnTo>
                    <a:pt x="560" y="4"/>
                  </a:lnTo>
                  <a:lnTo>
                    <a:pt x="561" y="2"/>
                  </a:lnTo>
                  <a:lnTo>
                    <a:pt x="561" y="2"/>
                  </a:lnTo>
                  <a:lnTo>
                    <a:pt x="563" y="2"/>
                  </a:lnTo>
                  <a:lnTo>
                    <a:pt x="563" y="4"/>
                  </a:lnTo>
                  <a:lnTo>
                    <a:pt x="564" y="2"/>
                  </a:lnTo>
                  <a:lnTo>
                    <a:pt x="564" y="2"/>
                  </a:lnTo>
                  <a:lnTo>
                    <a:pt x="565" y="2"/>
                  </a:lnTo>
                  <a:lnTo>
                    <a:pt x="565" y="2"/>
                  </a:lnTo>
                  <a:lnTo>
                    <a:pt x="567" y="2"/>
                  </a:lnTo>
                  <a:lnTo>
                    <a:pt x="567" y="2"/>
                  </a:lnTo>
                  <a:lnTo>
                    <a:pt x="568" y="2"/>
                  </a:lnTo>
                  <a:lnTo>
                    <a:pt x="568" y="4"/>
                  </a:lnTo>
                  <a:lnTo>
                    <a:pt x="569" y="4"/>
                  </a:lnTo>
                  <a:lnTo>
                    <a:pt x="569" y="2"/>
                  </a:lnTo>
                  <a:lnTo>
                    <a:pt x="570" y="2"/>
                  </a:lnTo>
                  <a:lnTo>
                    <a:pt x="570" y="1"/>
                  </a:lnTo>
                  <a:lnTo>
                    <a:pt x="572" y="1"/>
                  </a:lnTo>
                  <a:lnTo>
                    <a:pt x="572" y="2"/>
                  </a:lnTo>
                  <a:lnTo>
                    <a:pt x="573" y="2"/>
                  </a:lnTo>
                  <a:lnTo>
                    <a:pt x="573" y="1"/>
                  </a:lnTo>
                  <a:lnTo>
                    <a:pt x="574" y="1"/>
                  </a:lnTo>
                  <a:lnTo>
                    <a:pt x="574" y="2"/>
                  </a:lnTo>
                  <a:lnTo>
                    <a:pt x="575" y="2"/>
                  </a:lnTo>
                  <a:lnTo>
                    <a:pt x="575" y="1"/>
                  </a:lnTo>
                  <a:lnTo>
                    <a:pt x="577" y="1"/>
                  </a:lnTo>
                  <a:lnTo>
                    <a:pt x="577" y="2"/>
                  </a:lnTo>
                  <a:lnTo>
                    <a:pt x="578" y="2"/>
                  </a:lnTo>
                  <a:lnTo>
                    <a:pt x="578" y="2"/>
                  </a:lnTo>
                  <a:lnTo>
                    <a:pt x="579" y="2"/>
                  </a:lnTo>
                  <a:lnTo>
                    <a:pt x="579" y="2"/>
                  </a:lnTo>
                  <a:lnTo>
                    <a:pt x="581" y="2"/>
                  </a:lnTo>
                  <a:lnTo>
                    <a:pt x="581" y="1"/>
                  </a:lnTo>
                  <a:lnTo>
                    <a:pt x="582" y="1"/>
                  </a:lnTo>
                  <a:lnTo>
                    <a:pt x="582" y="2"/>
                  </a:lnTo>
                  <a:lnTo>
                    <a:pt x="583" y="2"/>
                  </a:lnTo>
                  <a:lnTo>
                    <a:pt x="583" y="2"/>
                  </a:lnTo>
                  <a:lnTo>
                    <a:pt x="584" y="2"/>
                  </a:lnTo>
                  <a:lnTo>
                    <a:pt x="584" y="1"/>
                  </a:lnTo>
                  <a:lnTo>
                    <a:pt x="586" y="1"/>
                  </a:lnTo>
                  <a:lnTo>
                    <a:pt x="586" y="2"/>
                  </a:lnTo>
                  <a:lnTo>
                    <a:pt x="587" y="1"/>
                  </a:lnTo>
                  <a:lnTo>
                    <a:pt x="587" y="1"/>
                  </a:lnTo>
                  <a:lnTo>
                    <a:pt x="588" y="1"/>
                  </a:lnTo>
                  <a:lnTo>
                    <a:pt x="588" y="2"/>
                  </a:lnTo>
                  <a:lnTo>
                    <a:pt x="590" y="1"/>
                  </a:lnTo>
                  <a:lnTo>
                    <a:pt x="590" y="1"/>
                  </a:lnTo>
                  <a:lnTo>
                    <a:pt x="591" y="1"/>
                  </a:lnTo>
                  <a:lnTo>
                    <a:pt x="591" y="1"/>
                  </a:lnTo>
                  <a:lnTo>
                    <a:pt x="592" y="1"/>
                  </a:lnTo>
                  <a:lnTo>
                    <a:pt x="592" y="1"/>
                  </a:lnTo>
                  <a:lnTo>
                    <a:pt x="593" y="1"/>
                  </a:lnTo>
                  <a:lnTo>
                    <a:pt x="593" y="1"/>
                  </a:lnTo>
                  <a:lnTo>
                    <a:pt x="595" y="1"/>
                  </a:lnTo>
                  <a:lnTo>
                    <a:pt x="595" y="1"/>
                  </a:lnTo>
                  <a:lnTo>
                    <a:pt x="596" y="1"/>
                  </a:lnTo>
                  <a:lnTo>
                    <a:pt x="596" y="0"/>
                  </a:lnTo>
                  <a:lnTo>
                    <a:pt x="597" y="0"/>
                  </a:lnTo>
                  <a:lnTo>
                    <a:pt x="597" y="1"/>
                  </a:lnTo>
                  <a:lnTo>
                    <a:pt x="599" y="1"/>
                  </a:lnTo>
                  <a:lnTo>
                    <a:pt x="599" y="1"/>
                  </a:lnTo>
                  <a:lnTo>
                    <a:pt x="600" y="1"/>
                  </a:lnTo>
                  <a:lnTo>
                    <a:pt x="600" y="0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3"/>
            <p:cNvSpPr>
              <a:spLocks/>
            </p:cNvSpPr>
            <p:nvPr/>
          </p:nvSpPr>
          <p:spPr bwMode="auto">
            <a:xfrm>
              <a:off x="3861383" y="3398891"/>
              <a:ext cx="712595" cy="22441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21" y="0"/>
                </a:cxn>
                <a:cxn ang="0">
                  <a:pos x="32" y="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6" y="0"/>
                </a:cxn>
                <a:cxn ang="0">
                  <a:pos x="86" y="0"/>
                </a:cxn>
                <a:cxn ang="0">
                  <a:pos x="98" y="0"/>
                </a:cxn>
                <a:cxn ang="0">
                  <a:pos x="108" y="0"/>
                </a:cxn>
                <a:cxn ang="0">
                  <a:pos x="119" y="0"/>
                </a:cxn>
                <a:cxn ang="0">
                  <a:pos x="130" y="11"/>
                </a:cxn>
                <a:cxn ang="0">
                  <a:pos x="141" y="9"/>
                </a:cxn>
                <a:cxn ang="0">
                  <a:pos x="151" y="9"/>
                </a:cxn>
                <a:cxn ang="0">
                  <a:pos x="163" y="11"/>
                </a:cxn>
                <a:cxn ang="0">
                  <a:pos x="173" y="9"/>
                </a:cxn>
                <a:cxn ang="0">
                  <a:pos x="185" y="11"/>
                </a:cxn>
                <a:cxn ang="0">
                  <a:pos x="195" y="11"/>
                </a:cxn>
                <a:cxn ang="0">
                  <a:pos x="206" y="9"/>
                </a:cxn>
                <a:cxn ang="0">
                  <a:pos x="217" y="9"/>
                </a:cxn>
                <a:cxn ang="0">
                  <a:pos x="228" y="9"/>
                </a:cxn>
                <a:cxn ang="0">
                  <a:pos x="238" y="11"/>
                </a:cxn>
                <a:cxn ang="0">
                  <a:pos x="250" y="9"/>
                </a:cxn>
                <a:cxn ang="0">
                  <a:pos x="260" y="9"/>
                </a:cxn>
                <a:cxn ang="0">
                  <a:pos x="272" y="9"/>
                </a:cxn>
                <a:cxn ang="0">
                  <a:pos x="282" y="9"/>
                </a:cxn>
                <a:cxn ang="0">
                  <a:pos x="293" y="11"/>
                </a:cxn>
                <a:cxn ang="0">
                  <a:pos x="304" y="9"/>
                </a:cxn>
                <a:cxn ang="0">
                  <a:pos x="315" y="9"/>
                </a:cxn>
                <a:cxn ang="0">
                  <a:pos x="325" y="9"/>
                </a:cxn>
                <a:cxn ang="0">
                  <a:pos x="337" y="9"/>
                </a:cxn>
                <a:cxn ang="0">
                  <a:pos x="347" y="9"/>
                </a:cxn>
                <a:cxn ang="0">
                  <a:pos x="359" y="9"/>
                </a:cxn>
                <a:cxn ang="0">
                  <a:pos x="369" y="11"/>
                </a:cxn>
                <a:cxn ang="0">
                  <a:pos x="380" y="9"/>
                </a:cxn>
                <a:cxn ang="0">
                  <a:pos x="391" y="11"/>
                </a:cxn>
                <a:cxn ang="0">
                  <a:pos x="402" y="9"/>
                </a:cxn>
                <a:cxn ang="0">
                  <a:pos x="412" y="9"/>
                </a:cxn>
                <a:cxn ang="0">
                  <a:pos x="424" y="9"/>
                </a:cxn>
                <a:cxn ang="0">
                  <a:pos x="434" y="11"/>
                </a:cxn>
                <a:cxn ang="0">
                  <a:pos x="446" y="11"/>
                </a:cxn>
                <a:cxn ang="0">
                  <a:pos x="456" y="9"/>
                </a:cxn>
                <a:cxn ang="0">
                  <a:pos x="467" y="9"/>
                </a:cxn>
                <a:cxn ang="0">
                  <a:pos x="478" y="9"/>
                </a:cxn>
                <a:cxn ang="0">
                  <a:pos x="489" y="11"/>
                </a:cxn>
                <a:cxn ang="0">
                  <a:pos x="499" y="9"/>
                </a:cxn>
                <a:cxn ang="0">
                  <a:pos x="511" y="9"/>
                </a:cxn>
                <a:cxn ang="0">
                  <a:pos x="521" y="9"/>
                </a:cxn>
                <a:cxn ang="0">
                  <a:pos x="533" y="11"/>
                </a:cxn>
                <a:cxn ang="0">
                  <a:pos x="543" y="9"/>
                </a:cxn>
                <a:cxn ang="0">
                  <a:pos x="554" y="9"/>
                </a:cxn>
                <a:cxn ang="0">
                  <a:pos x="565" y="11"/>
                </a:cxn>
                <a:cxn ang="0">
                  <a:pos x="576" y="9"/>
                </a:cxn>
                <a:cxn ang="0">
                  <a:pos x="586" y="11"/>
                </a:cxn>
                <a:cxn ang="0">
                  <a:pos x="598" y="9"/>
                </a:cxn>
                <a:cxn ang="0">
                  <a:pos x="608" y="9"/>
                </a:cxn>
                <a:cxn ang="0">
                  <a:pos x="620" y="9"/>
                </a:cxn>
                <a:cxn ang="0">
                  <a:pos x="630" y="9"/>
                </a:cxn>
                <a:cxn ang="0">
                  <a:pos x="641" y="9"/>
                </a:cxn>
                <a:cxn ang="0">
                  <a:pos x="652" y="9"/>
                </a:cxn>
              </a:cxnLst>
              <a:rect l="0" t="0" r="r" b="b"/>
              <a:pathLst>
                <a:path w="654" h="1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49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1" y="0"/>
                  </a:lnTo>
                  <a:lnTo>
                    <a:pt x="91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0" y="0"/>
                  </a:lnTo>
                  <a:lnTo>
                    <a:pt x="100" y="2"/>
                  </a:lnTo>
                  <a:lnTo>
                    <a:pt x="101" y="2"/>
                  </a:lnTo>
                  <a:lnTo>
                    <a:pt x="101" y="0"/>
                  </a:lnTo>
                  <a:lnTo>
                    <a:pt x="103" y="0"/>
                  </a:lnTo>
                  <a:lnTo>
                    <a:pt x="103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0"/>
                  </a:lnTo>
                  <a:lnTo>
                    <a:pt x="115" y="0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4" y="9"/>
                  </a:lnTo>
                  <a:lnTo>
                    <a:pt x="124" y="9"/>
                  </a:lnTo>
                  <a:lnTo>
                    <a:pt x="126" y="9"/>
                  </a:lnTo>
                  <a:lnTo>
                    <a:pt x="126" y="11"/>
                  </a:lnTo>
                  <a:lnTo>
                    <a:pt x="127" y="11"/>
                  </a:lnTo>
                  <a:lnTo>
                    <a:pt x="127" y="9"/>
                  </a:lnTo>
                  <a:lnTo>
                    <a:pt x="128" y="9"/>
                  </a:lnTo>
                  <a:lnTo>
                    <a:pt x="128" y="9"/>
                  </a:lnTo>
                  <a:lnTo>
                    <a:pt x="130" y="9"/>
                  </a:lnTo>
                  <a:lnTo>
                    <a:pt x="130" y="11"/>
                  </a:lnTo>
                  <a:lnTo>
                    <a:pt x="131" y="11"/>
                  </a:lnTo>
                  <a:lnTo>
                    <a:pt x="131" y="9"/>
                  </a:lnTo>
                  <a:lnTo>
                    <a:pt x="132" y="9"/>
                  </a:lnTo>
                  <a:lnTo>
                    <a:pt x="132" y="11"/>
                  </a:lnTo>
                  <a:lnTo>
                    <a:pt x="133" y="11"/>
                  </a:lnTo>
                  <a:lnTo>
                    <a:pt x="133" y="9"/>
                  </a:lnTo>
                  <a:lnTo>
                    <a:pt x="135" y="9"/>
                  </a:lnTo>
                  <a:lnTo>
                    <a:pt x="135" y="11"/>
                  </a:lnTo>
                  <a:lnTo>
                    <a:pt x="136" y="9"/>
                  </a:lnTo>
                  <a:lnTo>
                    <a:pt x="136" y="9"/>
                  </a:lnTo>
                  <a:lnTo>
                    <a:pt x="137" y="9"/>
                  </a:lnTo>
                  <a:lnTo>
                    <a:pt x="137" y="11"/>
                  </a:lnTo>
                  <a:lnTo>
                    <a:pt x="138" y="9"/>
                  </a:lnTo>
                  <a:lnTo>
                    <a:pt x="138" y="9"/>
                  </a:lnTo>
                  <a:lnTo>
                    <a:pt x="140" y="9"/>
                  </a:lnTo>
                  <a:lnTo>
                    <a:pt x="140" y="9"/>
                  </a:lnTo>
                  <a:lnTo>
                    <a:pt x="141" y="9"/>
                  </a:lnTo>
                  <a:lnTo>
                    <a:pt x="141" y="9"/>
                  </a:lnTo>
                  <a:lnTo>
                    <a:pt x="142" y="9"/>
                  </a:lnTo>
                  <a:lnTo>
                    <a:pt x="142" y="11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5" y="9"/>
                  </a:lnTo>
                  <a:lnTo>
                    <a:pt x="145" y="9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49" y="9"/>
                  </a:lnTo>
                  <a:lnTo>
                    <a:pt x="149" y="11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51" y="9"/>
                  </a:lnTo>
                  <a:lnTo>
                    <a:pt x="151" y="9"/>
                  </a:lnTo>
                  <a:lnTo>
                    <a:pt x="153" y="9"/>
                  </a:lnTo>
                  <a:lnTo>
                    <a:pt x="153" y="11"/>
                  </a:lnTo>
                  <a:lnTo>
                    <a:pt x="154" y="11"/>
                  </a:lnTo>
                  <a:lnTo>
                    <a:pt x="154" y="9"/>
                  </a:lnTo>
                  <a:lnTo>
                    <a:pt x="155" y="9"/>
                  </a:lnTo>
                  <a:lnTo>
                    <a:pt x="155" y="11"/>
                  </a:lnTo>
                  <a:lnTo>
                    <a:pt x="156" y="11"/>
                  </a:lnTo>
                  <a:lnTo>
                    <a:pt x="156" y="9"/>
                  </a:lnTo>
                  <a:lnTo>
                    <a:pt x="158" y="9"/>
                  </a:lnTo>
                  <a:lnTo>
                    <a:pt x="158" y="11"/>
                  </a:lnTo>
                  <a:lnTo>
                    <a:pt x="159" y="9"/>
                  </a:lnTo>
                  <a:lnTo>
                    <a:pt x="159" y="9"/>
                  </a:lnTo>
                  <a:lnTo>
                    <a:pt x="160" y="9"/>
                  </a:lnTo>
                  <a:lnTo>
                    <a:pt x="160" y="9"/>
                  </a:lnTo>
                  <a:lnTo>
                    <a:pt x="162" y="9"/>
                  </a:lnTo>
                  <a:lnTo>
                    <a:pt x="162" y="11"/>
                  </a:lnTo>
                  <a:lnTo>
                    <a:pt x="163" y="11"/>
                  </a:lnTo>
                  <a:lnTo>
                    <a:pt x="163" y="9"/>
                  </a:lnTo>
                  <a:lnTo>
                    <a:pt x="164" y="9"/>
                  </a:lnTo>
                  <a:lnTo>
                    <a:pt x="164" y="11"/>
                  </a:lnTo>
                  <a:lnTo>
                    <a:pt x="165" y="11"/>
                  </a:lnTo>
                  <a:lnTo>
                    <a:pt x="165" y="9"/>
                  </a:lnTo>
                  <a:lnTo>
                    <a:pt x="167" y="9"/>
                  </a:lnTo>
                  <a:lnTo>
                    <a:pt x="167" y="9"/>
                  </a:lnTo>
                  <a:lnTo>
                    <a:pt x="168" y="9"/>
                  </a:lnTo>
                  <a:lnTo>
                    <a:pt x="168" y="9"/>
                  </a:lnTo>
                  <a:lnTo>
                    <a:pt x="169" y="9"/>
                  </a:lnTo>
                  <a:lnTo>
                    <a:pt x="169" y="11"/>
                  </a:lnTo>
                  <a:lnTo>
                    <a:pt x="170" y="11"/>
                  </a:lnTo>
                  <a:lnTo>
                    <a:pt x="170" y="9"/>
                  </a:lnTo>
                  <a:lnTo>
                    <a:pt x="172" y="9"/>
                  </a:lnTo>
                  <a:lnTo>
                    <a:pt x="172" y="11"/>
                  </a:lnTo>
                  <a:lnTo>
                    <a:pt x="173" y="11"/>
                  </a:lnTo>
                  <a:lnTo>
                    <a:pt x="173" y="9"/>
                  </a:lnTo>
                  <a:lnTo>
                    <a:pt x="174" y="9"/>
                  </a:lnTo>
                  <a:lnTo>
                    <a:pt x="174" y="9"/>
                  </a:lnTo>
                  <a:lnTo>
                    <a:pt x="176" y="9"/>
                  </a:lnTo>
                  <a:lnTo>
                    <a:pt x="176" y="9"/>
                  </a:lnTo>
                  <a:lnTo>
                    <a:pt x="177" y="9"/>
                  </a:lnTo>
                  <a:lnTo>
                    <a:pt x="177" y="9"/>
                  </a:lnTo>
                  <a:lnTo>
                    <a:pt x="178" y="9"/>
                  </a:lnTo>
                  <a:lnTo>
                    <a:pt x="178" y="9"/>
                  </a:lnTo>
                  <a:lnTo>
                    <a:pt x="179" y="9"/>
                  </a:lnTo>
                  <a:lnTo>
                    <a:pt x="179" y="9"/>
                  </a:lnTo>
                  <a:lnTo>
                    <a:pt x="181" y="9"/>
                  </a:lnTo>
                  <a:lnTo>
                    <a:pt x="181" y="9"/>
                  </a:lnTo>
                  <a:lnTo>
                    <a:pt x="182" y="9"/>
                  </a:lnTo>
                  <a:lnTo>
                    <a:pt x="182" y="9"/>
                  </a:lnTo>
                  <a:lnTo>
                    <a:pt x="183" y="9"/>
                  </a:lnTo>
                  <a:lnTo>
                    <a:pt x="183" y="11"/>
                  </a:lnTo>
                  <a:lnTo>
                    <a:pt x="185" y="11"/>
                  </a:lnTo>
                  <a:lnTo>
                    <a:pt x="185" y="9"/>
                  </a:lnTo>
                  <a:lnTo>
                    <a:pt x="186" y="9"/>
                  </a:lnTo>
                  <a:lnTo>
                    <a:pt x="186" y="9"/>
                  </a:lnTo>
                  <a:lnTo>
                    <a:pt x="187" y="9"/>
                  </a:lnTo>
                  <a:lnTo>
                    <a:pt x="187" y="11"/>
                  </a:lnTo>
                  <a:lnTo>
                    <a:pt x="188" y="11"/>
                  </a:lnTo>
                  <a:lnTo>
                    <a:pt x="188" y="9"/>
                  </a:lnTo>
                  <a:lnTo>
                    <a:pt x="190" y="9"/>
                  </a:lnTo>
                  <a:lnTo>
                    <a:pt x="190" y="11"/>
                  </a:lnTo>
                  <a:lnTo>
                    <a:pt x="191" y="9"/>
                  </a:lnTo>
                  <a:lnTo>
                    <a:pt x="191" y="9"/>
                  </a:lnTo>
                  <a:lnTo>
                    <a:pt x="192" y="9"/>
                  </a:lnTo>
                  <a:lnTo>
                    <a:pt x="192" y="9"/>
                  </a:lnTo>
                  <a:lnTo>
                    <a:pt x="194" y="9"/>
                  </a:lnTo>
                  <a:lnTo>
                    <a:pt x="194" y="9"/>
                  </a:lnTo>
                  <a:lnTo>
                    <a:pt x="195" y="9"/>
                  </a:lnTo>
                  <a:lnTo>
                    <a:pt x="195" y="11"/>
                  </a:lnTo>
                  <a:lnTo>
                    <a:pt x="196" y="11"/>
                  </a:lnTo>
                  <a:lnTo>
                    <a:pt x="196" y="9"/>
                  </a:lnTo>
                  <a:lnTo>
                    <a:pt x="197" y="9"/>
                  </a:lnTo>
                  <a:lnTo>
                    <a:pt x="197" y="11"/>
                  </a:lnTo>
                  <a:lnTo>
                    <a:pt x="199" y="11"/>
                  </a:lnTo>
                  <a:lnTo>
                    <a:pt x="199" y="9"/>
                  </a:lnTo>
                  <a:lnTo>
                    <a:pt x="200" y="9"/>
                  </a:lnTo>
                  <a:lnTo>
                    <a:pt x="200" y="11"/>
                  </a:lnTo>
                  <a:lnTo>
                    <a:pt x="201" y="11"/>
                  </a:lnTo>
                  <a:lnTo>
                    <a:pt x="201" y="9"/>
                  </a:lnTo>
                  <a:lnTo>
                    <a:pt x="202" y="9"/>
                  </a:lnTo>
                  <a:lnTo>
                    <a:pt x="202" y="11"/>
                  </a:lnTo>
                  <a:lnTo>
                    <a:pt x="204" y="11"/>
                  </a:lnTo>
                  <a:lnTo>
                    <a:pt x="204" y="9"/>
                  </a:lnTo>
                  <a:lnTo>
                    <a:pt x="205" y="9"/>
                  </a:lnTo>
                  <a:lnTo>
                    <a:pt x="205" y="11"/>
                  </a:lnTo>
                  <a:lnTo>
                    <a:pt x="206" y="9"/>
                  </a:lnTo>
                  <a:lnTo>
                    <a:pt x="206" y="9"/>
                  </a:lnTo>
                  <a:lnTo>
                    <a:pt x="208" y="9"/>
                  </a:lnTo>
                  <a:lnTo>
                    <a:pt x="208" y="11"/>
                  </a:lnTo>
                  <a:lnTo>
                    <a:pt x="209" y="9"/>
                  </a:lnTo>
                  <a:lnTo>
                    <a:pt x="209" y="9"/>
                  </a:lnTo>
                  <a:lnTo>
                    <a:pt x="210" y="9"/>
                  </a:lnTo>
                  <a:lnTo>
                    <a:pt x="210" y="11"/>
                  </a:lnTo>
                  <a:lnTo>
                    <a:pt x="211" y="9"/>
                  </a:lnTo>
                  <a:lnTo>
                    <a:pt x="211" y="9"/>
                  </a:lnTo>
                  <a:lnTo>
                    <a:pt x="213" y="9"/>
                  </a:lnTo>
                  <a:lnTo>
                    <a:pt x="213" y="9"/>
                  </a:lnTo>
                  <a:lnTo>
                    <a:pt x="214" y="9"/>
                  </a:lnTo>
                  <a:lnTo>
                    <a:pt x="214" y="9"/>
                  </a:lnTo>
                  <a:lnTo>
                    <a:pt x="215" y="9"/>
                  </a:lnTo>
                  <a:lnTo>
                    <a:pt x="215" y="9"/>
                  </a:lnTo>
                  <a:lnTo>
                    <a:pt x="217" y="9"/>
                  </a:lnTo>
                  <a:lnTo>
                    <a:pt x="217" y="9"/>
                  </a:lnTo>
                  <a:lnTo>
                    <a:pt x="218" y="9"/>
                  </a:lnTo>
                  <a:lnTo>
                    <a:pt x="218" y="9"/>
                  </a:lnTo>
                  <a:lnTo>
                    <a:pt x="219" y="9"/>
                  </a:lnTo>
                  <a:lnTo>
                    <a:pt x="219" y="11"/>
                  </a:lnTo>
                  <a:lnTo>
                    <a:pt x="220" y="11"/>
                  </a:lnTo>
                  <a:lnTo>
                    <a:pt x="220" y="9"/>
                  </a:lnTo>
                  <a:lnTo>
                    <a:pt x="222" y="9"/>
                  </a:lnTo>
                  <a:lnTo>
                    <a:pt x="222" y="9"/>
                  </a:lnTo>
                  <a:lnTo>
                    <a:pt x="223" y="9"/>
                  </a:lnTo>
                  <a:lnTo>
                    <a:pt x="223" y="9"/>
                  </a:lnTo>
                  <a:lnTo>
                    <a:pt x="224" y="9"/>
                  </a:lnTo>
                  <a:lnTo>
                    <a:pt x="224" y="9"/>
                  </a:lnTo>
                  <a:lnTo>
                    <a:pt x="226" y="9"/>
                  </a:lnTo>
                  <a:lnTo>
                    <a:pt x="226" y="9"/>
                  </a:lnTo>
                  <a:lnTo>
                    <a:pt x="227" y="9"/>
                  </a:lnTo>
                  <a:lnTo>
                    <a:pt x="227" y="9"/>
                  </a:lnTo>
                  <a:lnTo>
                    <a:pt x="228" y="9"/>
                  </a:lnTo>
                  <a:lnTo>
                    <a:pt x="228" y="11"/>
                  </a:lnTo>
                  <a:lnTo>
                    <a:pt x="229" y="11"/>
                  </a:lnTo>
                  <a:lnTo>
                    <a:pt x="229" y="9"/>
                  </a:lnTo>
                  <a:lnTo>
                    <a:pt x="231" y="9"/>
                  </a:lnTo>
                  <a:lnTo>
                    <a:pt x="231" y="11"/>
                  </a:lnTo>
                  <a:lnTo>
                    <a:pt x="232" y="11"/>
                  </a:lnTo>
                  <a:lnTo>
                    <a:pt x="232" y="9"/>
                  </a:lnTo>
                  <a:lnTo>
                    <a:pt x="233" y="9"/>
                  </a:lnTo>
                  <a:lnTo>
                    <a:pt x="233" y="9"/>
                  </a:lnTo>
                  <a:lnTo>
                    <a:pt x="234" y="9"/>
                  </a:lnTo>
                  <a:lnTo>
                    <a:pt x="234" y="9"/>
                  </a:lnTo>
                  <a:lnTo>
                    <a:pt x="236" y="9"/>
                  </a:lnTo>
                  <a:lnTo>
                    <a:pt x="236" y="11"/>
                  </a:lnTo>
                  <a:lnTo>
                    <a:pt x="237" y="11"/>
                  </a:lnTo>
                  <a:lnTo>
                    <a:pt x="237" y="9"/>
                  </a:lnTo>
                  <a:lnTo>
                    <a:pt x="238" y="9"/>
                  </a:lnTo>
                  <a:lnTo>
                    <a:pt x="238" y="11"/>
                  </a:lnTo>
                  <a:lnTo>
                    <a:pt x="240" y="11"/>
                  </a:lnTo>
                  <a:lnTo>
                    <a:pt x="240" y="9"/>
                  </a:lnTo>
                  <a:lnTo>
                    <a:pt x="241" y="9"/>
                  </a:lnTo>
                  <a:lnTo>
                    <a:pt x="241" y="11"/>
                  </a:lnTo>
                  <a:lnTo>
                    <a:pt x="242" y="11"/>
                  </a:lnTo>
                  <a:lnTo>
                    <a:pt x="242" y="9"/>
                  </a:lnTo>
                  <a:lnTo>
                    <a:pt x="243" y="9"/>
                  </a:lnTo>
                  <a:lnTo>
                    <a:pt x="243" y="11"/>
                  </a:lnTo>
                  <a:lnTo>
                    <a:pt x="245" y="9"/>
                  </a:lnTo>
                  <a:lnTo>
                    <a:pt x="245" y="9"/>
                  </a:lnTo>
                  <a:lnTo>
                    <a:pt x="246" y="9"/>
                  </a:lnTo>
                  <a:lnTo>
                    <a:pt x="246" y="11"/>
                  </a:lnTo>
                  <a:lnTo>
                    <a:pt x="247" y="9"/>
                  </a:lnTo>
                  <a:lnTo>
                    <a:pt x="247" y="9"/>
                  </a:lnTo>
                  <a:lnTo>
                    <a:pt x="249" y="9"/>
                  </a:lnTo>
                  <a:lnTo>
                    <a:pt x="249" y="9"/>
                  </a:lnTo>
                  <a:lnTo>
                    <a:pt x="250" y="9"/>
                  </a:lnTo>
                  <a:lnTo>
                    <a:pt x="250" y="11"/>
                  </a:lnTo>
                  <a:lnTo>
                    <a:pt x="251" y="9"/>
                  </a:lnTo>
                  <a:lnTo>
                    <a:pt x="251" y="9"/>
                  </a:lnTo>
                  <a:lnTo>
                    <a:pt x="252" y="9"/>
                  </a:lnTo>
                  <a:lnTo>
                    <a:pt x="252" y="11"/>
                  </a:lnTo>
                  <a:lnTo>
                    <a:pt x="254" y="11"/>
                  </a:lnTo>
                  <a:lnTo>
                    <a:pt x="254" y="9"/>
                  </a:lnTo>
                  <a:lnTo>
                    <a:pt x="255" y="9"/>
                  </a:lnTo>
                  <a:lnTo>
                    <a:pt x="255" y="9"/>
                  </a:lnTo>
                  <a:lnTo>
                    <a:pt x="256" y="9"/>
                  </a:lnTo>
                  <a:lnTo>
                    <a:pt x="256" y="11"/>
                  </a:lnTo>
                  <a:lnTo>
                    <a:pt x="258" y="11"/>
                  </a:lnTo>
                  <a:lnTo>
                    <a:pt x="258" y="9"/>
                  </a:lnTo>
                  <a:lnTo>
                    <a:pt x="259" y="9"/>
                  </a:lnTo>
                  <a:lnTo>
                    <a:pt x="259" y="11"/>
                  </a:lnTo>
                  <a:lnTo>
                    <a:pt x="260" y="9"/>
                  </a:lnTo>
                  <a:lnTo>
                    <a:pt x="260" y="9"/>
                  </a:lnTo>
                  <a:lnTo>
                    <a:pt x="261" y="9"/>
                  </a:lnTo>
                  <a:lnTo>
                    <a:pt x="261" y="11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64" y="9"/>
                  </a:lnTo>
                  <a:lnTo>
                    <a:pt x="264" y="11"/>
                  </a:lnTo>
                  <a:lnTo>
                    <a:pt x="265" y="9"/>
                  </a:lnTo>
                  <a:lnTo>
                    <a:pt x="265" y="9"/>
                  </a:lnTo>
                  <a:lnTo>
                    <a:pt x="266" y="9"/>
                  </a:lnTo>
                  <a:lnTo>
                    <a:pt x="266" y="9"/>
                  </a:lnTo>
                  <a:lnTo>
                    <a:pt x="268" y="9"/>
                  </a:lnTo>
                  <a:lnTo>
                    <a:pt x="268" y="9"/>
                  </a:lnTo>
                  <a:lnTo>
                    <a:pt x="269" y="9"/>
                  </a:lnTo>
                  <a:lnTo>
                    <a:pt x="269" y="11"/>
                  </a:lnTo>
                  <a:lnTo>
                    <a:pt x="270" y="11"/>
                  </a:lnTo>
                  <a:lnTo>
                    <a:pt x="270" y="9"/>
                  </a:lnTo>
                  <a:lnTo>
                    <a:pt x="272" y="9"/>
                  </a:lnTo>
                  <a:lnTo>
                    <a:pt x="272" y="11"/>
                  </a:lnTo>
                  <a:lnTo>
                    <a:pt x="273" y="9"/>
                  </a:lnTo>
                  <a:lnTo>
                    <a:pt x="273" y="9"/>
                  </a:lnTo>
                  <a:lnTo>
                    <a:pt x="274" y="9"/>
                  </a:lnTo>
                  <a:lnTo>
                    <a:pt x="274" y="11"/>
                  </a:lnTo>
                  <a:lnTo>
                    <a:pt x="275" y="11"/>
                  </a:lnTo>
                  <a:lnTo>
                    <a:pt x="275" y="9"/>
                  </a:lnTo>
                  <a:lnTo>
                    <a:pt x="277" y="9"/>
                  </a:lnTo>
                  <a:lnTo>
                    <a:pt x="277" y="11"/>
                  </a:lnTo>
                  <a:lnTo>
                    <a:pt x="278" y="11"/>
                  </a:lnTo>
                  <a:lnTo>
                    <a:pt x="278" y="9"/>
                  </a:lnTo>
                  <a:lnTo>
                    <a:pt x="279" y="9"/>
                  </a:lnTo>
                  <a:lnTo>
                    <a:pt x="279" y="11"/>
                  </a:lnTo>
                  <a:lnTo>
                    <a:pt x="281" y="9"/>
                  </a:lnTo>
                  <a:lnTo>
                    <a:pt x="281" y="9"/>
                  </a:lnTo>
                  <a:lnTo>
                    <a:pt x="282" y="9"/>
                  </a:lnTo>
                  <a:lnTo>
                    <a:pt x="282" y="9"/>
                  </a:lnTo>
                  <a:lnTo>
                    <a:pt x="283" y="9"/>
                  </a:lnTo>
                  <a:lnTo>
                    <a:pt x="283" y="9"/>
                  </a:lnTo>
                  <a:lnTo>
                    <a:pt x="284" y="9"/>
                  </a:lnTo>
                  <a:lnTo>
                    <a:pt x="284" y="11"/>
                  </a:lnTo>
                  <a:lnTo>
                    <a:pt x="286" y="11"/>
                  </a:lnTo>
                  <a:lnTo>
                    <a:pt x="286" y="9"/>
                  </a:lnTo>
                  <a:lnTo>
                    <a:pt x="287" y="9"/>
                  </a:lnTo>
                  <a:lnTo>
                    <a:pt x="287" y="9"/>
                  </a:lnTo>
                  <a:lnTo>
                    <a:pt x="288" y="9"/>
                  </a:lnTo>
                  <a:lnTo>
                    <a:pt x="288" y="9"/>
                  </a:lnTo>
                  <a:lnTo>
                    <a:pt x="289" y="9"/>
                  </a:lnTo>
                  <a:lnTo>
                    <a:pt x="289" y="9"/>
                  </a:lnTo>
                  <a:lnTo>
                    <a:pt x="291" y="9"/>
                  </a:lnTo>
                  <a:lnTo>
                    <a:pt x="291" y="9"/>
                  </a:lnTo>
                  <a:lnTo>
                    <a:pt x="292" y="9"/>
                  </a:lnTo>
                  <a:lnTo>
                    <a:pt x="292" y="11"/>
                  </a:lnTo>
                  <a:lnTo>
                    <a:pt x="293" y="11"/>
                  </a:lnTo>
                  <a:lnTo>
                    <a:pt x="293" y="9"/>
                  </a:lnTo>
                  <a:lnTo>
                    <a:pt x="295" y="9"/>
                  </a:lnTo>
                  <a:lnTo>
                    <a:pt x="295" y="11"/>
                  </a:lnTo>
                  <a:lnTo>
                    <a:pt x="296" y="11"/>
                  </a:lnTo>
                  <a:lnTo>
                    <a:pt x="296" y="9"/>
                  </a:lnTo>
                  <a:lnTo>
                    <a:pt x="297" y="9"/>
                  </a:lnTo>
                  <a:lnTo>
                    <a:pt x="297" y="11"/>
                  </a:lnTo>
                  <a:lnTo>
                    <a:pt x="298" y="9"/>
                  </a:lnTo>
                  <a:lnTo>
                    <a:pt x="298" y="9"/>
                  </a:lnTo>
                  <a:lnTo>
                    <a:pt x="300" y="9"/>
                  </a:lnTo>
                  <a:lnTo>
                    <a:pt x="300" y="11"/>
                  </a:lnTo>
                  <a:lnTo>
                    <a:pt x="301" y="9"/>
                  </a:lnTo>
                  <a:lnTo>
                    <a:pt x="301" y="9"/>
                  </a:lnTo>
                  <a:lnTo>
                    <a:pt x="302" y="9"/>
                  </a:lnTo>
                  <a:lnTo>
                    <a:pt x="302" y="9"/>
                  </a:lnTo>
                  <a:lnTo>
                    <a:pt x="304" y="9"/>
                  </a:lnTo>
                  <a:lnTo>
                    <a:pt x="304" y="9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306" y="9"/>
                  </a:lnTo>
                  <a:lnTo>
                    <a:pt x="306" y="11"/>
                  </a:lnTo>
                  <a:lnTo>
                    <a:pt x="307" y="11"/>
                  </a:lnTo>
                  <a:lnTo>
                    <a:pt x="307" y="9"/>
                  </a:lnTo>
                  <a:lnTo>
                    <a:pt x="309" y="9"/>
                  </a:lnTo>
                  <a:lnTo>
                    <a:pt x="309" y="11"/>
                  </a:lnTo>
                  <a:lnTo>
                    <a:pt x="310" y="11"/>
                  </a:lnTo>
                  <a:lnTo>
                    <a:pt x="310" y="9"/>
                  </a:lnTo>
                  <a:lnTo>
                    <a:pt x="311" y="9"/>
                  </a:lnTo>
                  <a:lnTo>
                    <a:pt x="311" y="11"/>
                  </a:lnTo>
                  <a:lnTo>
                    <a:pt x="313" y="11"/>
                  </a:lnTo>
                  <a:lnTo>
                    <a:pt x="313" y="9"/>
                  </a:lnTo>
                  <a:lnTo>
                    <a:pt x="314" y="9"/>
                  </a:lnTo>
                  <a:lnTo>
                    <a:pt x="314" y="9"/>
                  </a:lnTo>
                  <a:lnTo>
                    <a:pt x="315" y="9"/>
                  </a:lnTo>
                  <a:lnTo>
                    <a:pt x="315" y="9"/>
                  </a:lnTo>
                  <a:lnTo>
                    <a:pt x="316" y="9"/>
                  </a:lnTo>
                  <a:lnTo>
                    <a:pt x="316" y="11"/>
                  </a:lnTo>
                  <a:lnTo>
                    <a:pt x="318" y="11"/>
                  </a:lnTo>
                  <a:lnTo>
                    <a:pt x="318" y="9"/>
                  </a:lnTo>
                  <a:lnTo>
                    <a:pt x="319" y="9"/>
                  </a:lnTo>
                  <a:lnTo>
                    <a:pt x="319" y="9"/>
                  </a:lnTo>
                  <a:lnTo>
                    <a:pt x="320" y="9"/>
                  </a:lnTo>
                  <a:lnTo>
                    <a:pt x="320" y="9"/>
                  </a:lnTo>
                  <a:lnTo>
                    <a:pt x="321" y="9"/>
                  </a:lnTo>
                  <a:lnTo>
                    <a:pt x="321" y="11"/>
                  </a:lnTo>
                  <a:lnTo>
                    <a:pt x="323" y="9"/>
                  </a:lnTo>
                  <a:lnTo>
                    <a:pt x="323" y="9"/>
                  </a:lnTo>
                  <a:lnTo>
                    <a:pt x="324" y="9"/>
                  </a:lnTo>
                  <a:lnTo>
                    <a:pt x="324" y="11"/>
                  </a:lnTo>
                  <a:lnTo>
                    <a:pt x="325" y="11"/>
                  </a:lnTo>
                  <a:lnTo>
                    <a:pt x="325" y="9"/>
                  </a:lnTo>
                  <a:lnTo>
                    <a:pt x="327" y="9"/>
                  </a:lnTo>
                  <a:lnTo>
                    <a:pt x="327" y="11"/>
                  </a:lnTo>
                  <a:lnTo>
                    <a:pt x="328" y="9"/>
                  </a:lnTo>
                  <a:lnTo>
                    <a:pt x="328" y="9"/>
                  </a:lnTo>
                  <a:lnTo>
                    <a:pt x="329" y="9"/>
                  </a:lnTo>
                  <a:lnTo>
                    <a:pt x="329" y="9"/>
                  </a:lnTo>
                  <a:lnTo>
                    <a:pt x="330" y="9"/>
                  </a:lnTo>
                  <a:lnTo>
                    <a:pt x="330" y="9"/>
                  </a:lnTo>
                  <a:lnTo>
                    <a:pt x="332" y="9"/>
                  </a:lnTo>
                  <a:lnTo>
                    <a:pt x="332" y="9"/>
                  </a:lnTo>
                  <a:lnTo>
                    <a:pt x="333" y="9"/>
                  </a:lnTo>
                  <a:lnTo>
                    <a:pt x="333" y="11"/>
                  </a:lnTo>
                  <a:lnTo>
                    <a:pt x="334" y="11"/>
                  </a:lnTo>
                  <a:lnTo>
                    <a:pt x="334" y="9"/>
                  </a:lnTo>
                  <a:lnTo>
                    <a:pt x="336" y="9"/>
                  </a:lnTo>
                  <a:lnTo>
                    <a:pt x="336" y="11"/>
                  </a:lnTo>
                  <a:lnTo>
                    <a:pt x="337" y="9"/>
                  </a:lnTo>
                  <a:lnTo>
                    <a:pt x="337" y="9"/>
                  </a:lnTo>
                  <a:lnTo>
                    <a:pt x="338" y="9"/>
                  </a:lnTo>
                  <a:lnTo>
                    <a:pt x="338" y="11"/>
                  </a:lnTo>
                  <a:lnTo>
                    <a:pt x="339" y="9"/>
                  </a:lnTo>
                  <a:lnTo>
                    <a:pt x="339" y="9"/>
                  </a:lnTo>
                  <a:lnTo>
                    <a:pt x="341" y="9"/>
                  </a:lnTo>
                  <a:lnTo>
                    <a:pt x="341" y="11"/>
                  </a:lnTo>
                  <a:lnTo>
                    <a:pt x="342" y="11"/>
                  </a:lnTo>
                  <a:lnTo>
                    <a:pt x="342" y="9"/>
                  </a:lnTo>
                  <a:lnTo>
                    <a:pt x="343" y="9"/>
                  </a:lnTo>
                  <a:lnTo>
                    <a:pt x="343" y="11"/>
                  </a:lnTo>
                  <a:lnTo>
                    <a:pt x="345" y="11"/>
                  </a:lnTo>
                  <a:lnTo>
                    <a:pt x="345" y="9"/>
                  </a:lnTo>
                  <a:lnTo>
                    <a:pt x="346" y="9"/>
                  </a:lnTo>
                  <a:lnTo>
                    <a:pt x="346" y="11"/>
                  </a:lnTo>
                  <a:lnTo>
                    <a:pt x="347" y="11"/>
                  </a:lnTo>
                  <a:lnTo>
                    <a:pt x="347" y="9"/>
                  </a:lnTo>
                  <a:lnTo>
                    <a:pt x="348" y="9"/>
                  </a:lnTo>
                  <a:lnTo>
                    <a:pt x="348" y="9"/>
                  </a:lnTo>
                  <a:lnTo>
                    <a:pt x="350" y="9"/>
                  </a:lnTo>
                  <a:lnTo>
                    <a:pt x="350" y="9"/>
                  </a:lnTo>
                  <a:lnTo>
                    <a:pt x="351" y="9"/>
                  </a:lnTo>
                  <a:lnTo>
                    <a:pt x="351" y="9"/>
                  </a:lnTo>
                  <a:lnTo>
                    <a:pt x="352" y="9"/>
                  </a:lnTo>
                  <a:lnTo>
                    <a:pt x="352" y="9"/>
                  </a:lnTo>
                  <a:lnTo>
                    <a:pt x="353" y="9"/>
                  </a:lnTo>
                  <a:lnTo>
                    <a:pt x="353" y="9"/>
                  </a:lnTo>
                  <a:lnTo>
                    <a:pt x="355" y="9"/>
                  </a:lnTo>
                  <a:lnTo>
                    <a:pt x="355" y="9"/>
                  </a:lnTo>
                  <a:lnTo>
                    <a:pt x="356" y="9"/>
                  </a:lnTo>
                  <a:lnTo>
                    <a:pt x="356" y="9"/>
                  </a:lnTo>
                  <a:lnTo>
                    <a:pt x="357" y="9"/>
                  </a:lnTo>
                  <a:lnTo>
                    <a:pt x="357" y="9"/>
                  </a:lnTo>
                  <a:lnTo>
                    <a:pt x="359" y="9"/>
                  </a:lnTo>
                  <a:lnTo>
                    <a:pt x="359" y="11"/>
                  </a:lnTo>
                  <a:lnTo>
                    <a:pt x="360" y="11"/>
                  </a:lnTo>
                  <a:lnTo>
                    <a:pt x="360" y="9"/>
                  </a:lnTo>
                  <a:lnTo>
                    <a:pt x="361" y="9"/>
                  </a:lnTo>
                  <a:lnTo>
                    <a:pt x="361" y="11"/>
                  </a:lnTo>
                  <a:lnTo>
                    <a:pt x="362" y="11"/>
                  </a:lnTo>
                  <a:lnTo>
                    <a:pt x="362" y="9"/>
                  </a:lnTo>
                  <a:lnTo>
                    <a:pt x="364" y="9"/>
                  </a:lnTo>
                  <a:lnTo>
                    <a:pt x="364" y="11"/>
                  </a:lnTo>
                  <a:lnTo>
                    <a:pt x="365" y="11"/>
                  </a:lnTo>
                  <a:lnTo>
                    <a:pt x="365" y="9"/>
                  </a:lnTo>
                  <a:lnTo>
                    <a:pt x="366" y="9"/>
                  </a:lnTo>
                  <a:lnTo>
                    <a:pt x="366" y="9"/>
                  </a:lnTo>
                  <a:lnTo>
                    <a:pt x="368" y="9"/>
                  </a:lnTo>
                  <a:lnTo>
                    <a:pt x="368" y="9"/>
                  </a:lnTo>
                  <a:lnTo>
                    <a:pt x="369" y="9"/>
                  </a:lnTo>
                  <a:lnTo>
                    <a:pt x="369" y="11"/>
                  </a:lnTo>
                  <a:lnTo>
                    <a:pt x="370" y="11"/>
                  </a:lnTo>
                  <a:lnTo>
                    <a:pt x="370" y="9"/>
                  </a:lnTo>
                  <a:lnTo>
                    <a:pt x="371" y="9"/>
                  </a:lnTo>
                  <a:lnTo>
                    <a:pt x="371" y="11"/>
                  </a:lnTo>
                  <a:lnTo>
                    <a:pt x="373" y="9"/>
                  </a:lnTo>
                  <a:lnTo>
                    <a:pt x="373" y="9"/>
                  </a:lnTo>
                  <a:lnTo>
                    <a:pt x="374" y="9"/>
                  </a:lnTo>
                  <a:lnTo>
                    <a:pt x="374" y="11"/>
                  </a:lnTo>
                  <a:lnTo>
                    <a:pt x="375" y="11"/>
                  </a:lnTo>
                  <a:lnTo>
                    <a:pt x="375" y="9"/>
                  </a:lnTo>
                  <a:lnTo>
                    <a:pt x="377" y="9"/>
                  </a:lnTo>
                  <a:lnTo>
                    <a:pt x="377" y="9"/>
                  </a:lnTo>
                  <a:lnTo>
                    <a:pt x="378" y="9"/>
                  </a:lnTo>
                  <a:lnTo>
                    <a:pt x="378" y="9"/>
                  </a:lnTo>
                  <a:lnTo>
                    <a:pt x="379" y="9"/>
                  </a:lnTo>
                  <a:lnTo>
                    <a:pt x="379" y="9"/>
                  </a:lnTo>
                  <a:lnTo>
                    <a:pt x="380" y="9"/>
                  </a:lnTo>
                  <a:lnTo>
                    <a:pt x="380" y="11"/>
                  </a:lnTo>
                  <a:lnTo>
                    <a:pt x="382" y="11"/>
                  </a:lnTo>
                  <a:lnTo>
                    <a:pt x="382" y="9"/>
                  </a:lnTo>
                  <a:lnTo>
                    <a:pt x="383" y="9"/>
                  </a:lnTo>
                  <a:lnTo>
                    <a:pt x="383" y="9"/>
                  </a:lnTo>
                  <a:lnTo>
                    <a:pt x="384" y="9"/>
                  </a:lnTo>
                  <a:lnTo>
                    <a:pt x="384" y="9"/>
                  </a:lnTo>
                  <a:lnTo>
                    <a:pt x="385" y="9"/>
                  </a:lnTo>
                  <a:lnTo>
                    <a:pt x="385" y="11"/>
                  </a:lnTo>
                  <a:lnTo>
                    <a:pt x="387" y="11"/>
                  </a:lnTo>
                  <a:lnTo>
                    <a:pt x="387" y="9"/>
                  </a:lnTo>
                  <a:lnTo>
                    <a:pt x="388" y="9"/>
                  </a:lnTo>
                  <a:lnTo>
                    <a:pt x="388" y="9"/>
                  </a:lnTo>
                  <a:lnTo>
                    <a:pt x="389" y="9"/>
                  </a:lnTo>
                  <a:lnTo>
                    <a:pt x="389" y="9"/>
                  </a:lnTo>
                  <a:lnTo>
                    <a:pt x="391" y="9"/>
                  </a:lnTo>
                  <a:lnTo>
                    <a:pt x="391" y="11"/>
                  </a:lnTo>
                  <a:lnTo>
                    <a:pt x="392" y="11"/>
                  </a:lnTo>
                  <a:lnTo>
                    <a:pt x="392" y="9"/>
                  </a:lnTo>
                  <a:lnTo>
                    <a:pt x="393" y="9"/>
                  </a:lnTo>
                  <a:lnTo>
                    <a:pt x="393" y="11"/>
                  </a:lnTo>
                  <a:lnTo>
                    <a:pt x="394" y="9"/>
                  </a:lnTo>
                  <a:lnTo>
                    <a:pt x="394" y="9"/>
                  </a:lnTo>
                  <a:lnTo>
                    <a:pt x="396" y="9"/>
                  </a:lnTo>
                  <a:lnTo>
                    <a:pt x="396" y="11"/>
                  </a:lnTo>
                  <a:lnTo>
                    <a:pt x="397" y="11"/>
                  </a:lnTo>
                  <a:lnTo>
                    <a:pt x="397" y="9"/>
                  </a:lnTo>
                  <a:lnTo>
                    <a:pt x="398" y="9"/>
                  </a:lnTo>
                  <a:lnTo>
                    <a:pt x="398" y="11"/>
                  </a:lnTo>
                  <a:lnTo>
                    <a:pt x="400" y="11"/>
                  </a:lnTo>
                  <a:lnTo>
                    <a:pt x="400" y="9"/>
                  </a:lnTo>
                  <a:lnTo>
                    <a:pt x="401" y="9"/>
                  </a:lnTo>
                  <a:lnTo>
                    <a:pt x="401" y="9"/>
                  </a:lnTo>
                  <a:lnTo>
                    <a:pt x="402" y="9"/>
                  </a:lnTo>
                  <a:lnTo>
                    <a:pt x="402" y="9"/>
                  </a:lnTo>
                  <a:lnTo>
                    <a:pt x="403" y="9"/>
                  </a:lnTo>
                  <a:lnTo>
                    <a:pt x="403" y="11"/>
                  </a:lnTo>
                  <a:lnTo>
                    <a:pt x="405" y="11"/>
                  </a:lnTo>
                  <a:lnTo>
                    <a:pt x="405" y="9"/>
                  </a:lnTo>
                  <a:lnTo>
                    <a:pt x="406" y="9"/>
                  </a:lnTo>
                  <a:lnTo>
                    <a:pt x="406" y="9"/>
                  </a:lnTo>
                  <a:lnTo>
                    <a:pt x="407" y="9"/>
                  </a:lnTo>
                  <a:lnTo>
                    <a:pt x="407" y="9"/>
                  </a:lnTo>
                  <a:lnTo>
                    <a:pt x="409" y="9"/>
                  </a:lnTo>
                  <a:lnTo>
                    <a:pt x="409" y="9"/>
                  </a:lnTo>
                  <a:lnTo>
                    <a:pt x="410" y="9"/>
                  </a:lnTo>
                  <a:lnTo>
                    <a:pt x="410" y="9"/>
                  </a:lnTo>
                  <a:lnTo>
                    <a:pt x="411" y="9"/>
                  </a:lnTo>
                  <a:lnTo>
                    <a:pt x="411" y="9"/>
                  </a:lnTo>
                  <a:lnTo>
                    <a:pt x="412" y="9"/>
                  </a:lnTo>
                  <a:lnTo>
                    <a:pt x="412" y="9"/>
                  </a:lnTo>
                  <a:lnTo>
                    <a:pt x="414" y="9"/>
                  </a:lnTo>
                  <a:lnTo>
                    <a:pt x="414" y="9"/>
                  </a:lnTo>
                  <a:lnTo>
                    <a:pt x="415" y="9"/>
                  </a:lnTo>
                  <a:lnTo>
                    <a:pt x="415" y="9"/>
                  </a:lnTo>
                  <a:lnTo>
                    <a:pt x="416" y="9"/>
                  </a:lnTo>
                  <a:lnTo>
                    <a:pt x="416" y="9"/>
                  </a:lnTo>
                  <a:lnTo>
                    <a:pt x="417" y="9"/>
                  </a:lnTo>
                  <a:lnTo>
                    <a:pt x="417" y="11"/>
                  </a:lnTo>
                  <a:lnTo>
                    <a:pt x="419" y="9"/>
                  </a:lnTo>
                  <a:lnTo>
                    <a:pt x="419" y="9"/>
                  </a:lnTo>
                  <a:lnTo>
                    <a:pt x="420" y="9"/>
                  </a:lnTo>
                  <a:lnTo>
                    <a:pt x="420" y="9"/>
                  </a:lnTo>
                  <a:lnTo>
                    <a:pt x="421" y="9"/>
                  </a:lnTo>
                  <a:lnTo>
                    <a:pt x="421" y="11"/>
                  </a:lnTo>
                  <a:lnTo>
                    <a:pt x="423" y="11"/>
                  </a:lnTo>
                  <a:lnTo>
                    <a:pt x="423" y="9"/>
                  </a:lnTo>
                  <a:lnTo>
                    <a:pt x="424" y="9"/>
                  </a:lnTo>
                  <a:lnTo>
                    <a:pt x="424" y="9"/>
                  </a:lnTo>
                  <a:lnTo>
                    <a:pt x="425" y="9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26" y="11"/>
                  </a:lnTo>
                  <a:lnTo>
                    <a:pt x="428" y="11"/>
                  </a:lnTo>
                  <a:lnTo>
                    <a:pt x="428" y="9"/>
                  </a:lnTo>
                  <a:lnTo>
                    <a:pt x="429" y="9"/>
                  </a:lnTo>
                  <a:lnTo>
                    <a:pt x="429" y="11"/>
                  </a:lnTo>
                  <a:lnTo>
                    <a:pt x="430" y="11"/>
                  </a:lnTo>
                  <a:lnTo>
                    <a:pt x="430" y="9"/>
                  </a:lnTo>
                  <a:lnTo>
                    <a:pt x="432" y="9"/>
                  </a:lnTo>
                  <a:lnTo>
                    <a:pt x="432" y="11"/>
                  </a:lnTo>
                  <a:lnTo>
                    <a:pt x="433" y="11"/>
                  </a:lnTo>
                  <a:lnTo>
                    <a:pt x="433" y="9"/>
                  </a:lnTo>
                  <a:lnTo>
                    <a:pt x="434" y="9"/>
                  </a:lnTo>
                  <a:lnTo>
                    <a:pt x="434" y="11"/>
                  </a:lnTo>
                  <a:lnTo>
                    <a:pt x="435" y="11"/>
                  </a:lnTo>
                  <a:lnTo>
                    <a:pt x="435" y="9"/>
                  </a:lnTo>
                  <a:lnTo>
                    <a:pt x="437" y="9"/>
                  </a:lnTo>
                  <a:lnTo>
                    <a:pt x="437" y="11"/>
                  </a:lnTo>
                  <a:lnTo>
                    <a:pt x="438" y="11"/>
                  </a:lnTo>
                  <a:lnTo>
                    <a:pt x="438" y="9"/>
                  </a:lnTo>
                  <a:lnTo>
                    <a:pt x="439" y="9"/>
                  </a:lnTo>
                  <a:lnTo>
                    <a:pt x="439" y="11"/>
                  </a:lnTo>
                  <a:lnTo>
                    <a:pt x="440" y="11"/>
                  </a:lnTo>
                  <a:lnTo>
                    <a:pt x="440" y="9"/>
                  </a:lnTo>
                  <a:lnTo>
                    <a:pt x="442" y="9"/>
                  </a:lnTo>
                  <a:lnTo>
                    <a:pt x="442" y="11"/>
                  </a:lnTo>
                  <a:lnTo>
                    <a:pt x="443" y="11"/>
                  </a:lnTo>
                  <a:lnTo>
                    <a:pt x="443" y="9"/>
                  </a:lnTo>
                  <a:lnTo>
                    <a:pt x="444" y="9"/>
                  </a:lnTo>
                  <a:lnTo>
                    <a:pt x="444" y="11"/>
                  </a:lnTo>
                  <a:lnTo>
                    <a:pt x="446" y="11"/>
                  </a:lnTo>
                  <a:lnTo>
                    <a:pt x="446" y="9"/>
                  </a:lnTo>
                  <a:lnTo>
                    <a:pt x="447" y="9"/>
                  </a:lnTo>
                  <a:lnTo>
                    <a:pt x="447" y="9"/>
                  </a:lnTo>
                  <a:lnTo>
                    <a:pt x="448" y="9"/>
                  </a:lnTo>
                  <a:lnTo>
                    <a:pt x="448" y="11"/>
                  </a:lnTo>
                  <a:lnTo>
                    <a:pt x="449" y="9"/>
                  </a:lnTo>
                  <a:lnTo>
                    <a:pt x="449" y="9"/>
                  </a:lnTo>
                  <a:lnTo>
                    <a:pt x="451" y="9"/>
                  </a:lnTo>
                  <a:lnTo>
                    <a:pt x="451" y="9"/>
                  </a:lnTo>
                  <a:lnTo>
                    <a:pt x="452" y="9"/>
                  </a:lnTo>
                  <a:lnTo>
                    <a:pt x="452" y="9"/>
                  </a:lnTo>
                  <a:lnTo>
                    <a:pt x="453" y="9"/>
                  </a:lnTo>
                  <a:lnTo>
                    <a:pt x="453" y="11"/>
                  </a:lnTo>
                  <a:lnTo>
                    <a:pt x="455" y="11"/>
                  </a:lnTo>
                  <a:lnTo>
                    <a:pt x="455" y="9"/>
                  </a:lnTo>
                  <a:lnTo>
                    <a:pt x="456" y="9"/>
                  </a:lnTo>
                  <a:lnTo>
                    <a:pt x="456" y="9"/>
                  </a:lnTo>
                  <a:lnTo>
                    <a:pt x="457" y="9"/>
                  </a:lnTo>
                  <a:lnTo>
                    <a:pt x="457" y="11"/>
                  </a:lnTo>
                  <a:lnTo>
                    <a:pt x="458" y="9"/>
                  </a:lnTo>
                  <a:lnTo>
                    <a:pt x="458" y="9"/>
                  </a:lnTo>
                  <a:lnTo>
                    <a:pt x="460" y="9"/>
                  </a:lnTo>
                  <a:lnTo>
                    <a:pt x="460" y="11"/>
                  </a:lnTo>
                  <a:lnTo>
                    <a:pt x="461" y="11"/>
                  </a:lnTo>
                  <a:lnTo>
                    <a:pt x="461" y="9"/>
                  </a:lnTo>
                  <a:lnTo>
                    <a:pt x="462" y="9"/>
                  </a:lnTo>
                  <a:lnTo>
                    <a:pt x="462" y="11"/>
                  </a:lnTo>
                  <a:lnTo>
                    <a:pt x="464" y="11"/>
                  </a:lnTo>
                  <a:lnTo>
                    <a:pt x="464" y="9"/>
                  </a:lnTo>
                  <a:lnTo>
                    <a:pt x="465" y="9"/>
                  </a:lnTo>
                  <a:lnTo>
                    <a:pt x="465" y="9"/>
                  </a:lnTo>
                  <a:lnTo>
                    <a:pt x="466" y="9"/>
                  </a:lnTo>
                  <a:lnTo>
                    <a:pt x="466" y="9"/>
                  </a:lnTo>
                  <a:lnTo>
                    <a:pt x="467" y="9"/>
                  </a:lnTo>
                  <a:lnTo>
                    <a:pt x="467" y="9"/>
                  </a:lnTo>
                  <a:lnTo>
                    <a:pt x="469" y="9"/>
                  </a:lnTo>
                  <a:lnTo>
                    <a:pt x="469" y="9"/>
                  </a:lnTo>
                  <a:lnTo>
                    <a:pt x="470" y="9"/>
                  </a:lnTo>
                  <a:lnTo>
                    <a:pt x="470" y="9"/>
                  </a:lnTo>
                  <a:lnTo>
                    <a:pt x="471" y="9"/>
                  </a:lnTo>
                  <a:lnTo>
                    <a:pt x="471" y="11"/>
                  </a:lnTo>
                  <a:lnTo>
                    <a:pt x="472" y="9"/>
                  </a:lnTo>
                  <a:lnTo>
                    <a:pt x="472" y="9"/>
                  </a:lnTo>
                  <a:lnTo>
                    <a:pt x="474" y="9"/>
                  </a:lnTo>
                  <a:lnTo>
                    <a:pt x="474" y="11"/>
                  </a:lnTo>
                  <a:lnTo>
                    <a:pt x="475" y="9"/>
                  </a:lnTo>
                  <a:lnTo>
                    <a:pt x="475" y="9"/>
                  </a:lnTo>
                  <a:lnTo>
                    <a:pt x="476" y="9"/>
                  </a:lnTo>
                  <a:lnTo>
                    <a:pt x="476" y="9"/>
                  </a:lnTo>
                  <a:lnTo>
                    <a:pt x="478" y="9"/>
                  </a:lnTo>
                  <a:lnTo>
                    <a:pt x="478" y="9"/>
                  </a:lnTo>
                  <a:lnTo>
                    <a:pt x="479" y="9"/>
                  </a:lnTo>
                  <a:lnTo>
                    <a:pt x="479" y="9"/>
                  </a:lnTo>
                  <a:lnTo>
                    <a:pt x="480" y="9"/>
                  </a:lnTo>
                  <a:lnTo>
                    <a:pt x="480" y="9"/>
                  </a:lnTo>
                  <a:lnTo>
                    <a:pt x="481" y="9"/>
                  </a:lnTo>
                  <a:lnTo>
                    <a:pt x="481" y="9"/>
                  </a:lnTo>
                  <a:lnTo>
                    <a:pt x="483" y="9"/>
                  </a:lnTo>
                  <a:lnTo>
                    <a:pt x="483" y="9"/>
                  </a:lnTo>
                  <a:lnTo>
                    <a:pt x="484" y="9"/>
                  </a:lnTo>
                  <a:lnTo>
                    <a:pt x="484" y="11"/>
                  </a:lnTo>
                  <a:lnTo>
                    <a:pt x="485" y="11"/>
                  </a:lnTo>
                  <a:lnTo>
                    <a:pt x="485" y="9"/>
                  </a:lnTo>
                  <a:lnTo>
                    <a:pt x="487" y="9"/>
                  </a:lnTo>
                  <a:lnTo>
                    <a:pt x="487" y="9"/>
                  </a:lnTo>
                  <a:lnTo>
                    <a:pt x="488" y="9"/>
                  </a:lnTo>
                  <a:lnTo>
                    <a:pt x="488" y="11"/>
                  </a:lnTo>
                  <a:lnTo>
                    <a:pt x="489" y="11"/>
                  </a:lnTo>
                  <a:lnTo>
                    <a:pt x="489" y="9"/>
                  </a:lnTo>
                  <a:lnTo>
                    <a:pt x="490" y="9"/>
                  </a:lnTo>
                  <a:lnTo>
                    <a:pt x="490" y="11"/>
                  </a:lnTo>
                  <a:lnTo>
                    <a:pt x="492" y="11"/>
                  </a:lnTo>
                  <a:lnTo>
                    <a:pt x="492" y="9"/>
                  </a:lnTo>
                  <a:lnTo>
                    <a:pt x="493" y="9"/>
                  </a:lnTo>
                  <a:lnTo>
                    <a:pt x="493" y="11"/>
                  </a:lnTo>
                  <a:lnTo>
                    <a:pt x="494" y="11"/>
                  </a:lnTo>
                  <a:lnTo>
                    <a:pt x="494" y="9"/>
                  </a:lnTo>
                  <a:lnTo>
                    <a:pt x="496" y="9"/>
                  </a:lnTo>
                  <a:lnTo>
                    <a:pt x="496" y="11"/>
                  </a:lnTo>
                  <a:lnTo>
                    <a:pt x="497" y="11"/>
                  </a:lnTo>
                  <a:lnTo>
                    <a:pt x="497" y="9"/>
                  </a:lnTo>
                  <a:lnTo>
                    <a:pt x="498" y="9"/>
                  </a:lnTo>
                  <a:lnTo>
                    <a:pt x="498" y="11"/>
                  </a:lnTo>
                  <a:lnTo>
                    <a:pt x="499" y="9"/>
                  </a:lnTo>
                  <a:lnTo>
                    <a:pt x="499" y="9"/>
                  </a:lnTo>
                  <a:lnTo>
                    <a:pt x="501" y="9"/>
                  </a:lnTo>
                  <a:lnTo>
                    <a:pt x="501" y="11"/>
                  </a:lnTo>
                  <a:lnTo>
                    <a:pt x="502" y="9"/>
                  </a:lnTo>
                  <a:lnTo>
                    <a:pt x="502" y="9"/>
                  </a:lnTo>
                  <a:lnTo>
                    <a:pt x="503" y="9"/>
                  </a:lnTo>
                  <a:lnTo>
                    <a:pt x="503" y="11"/>
                  </a:lnTo>
                  <a:lnTo>
                    <a:pt x="504" y="11"/>
                  </a:lnTo>
                  <a:lnTo>
                    <a:pt x="504" y="9"/>
                  </a:lnTo>
                  <a:lnTo>
                    <a:pt x="506" y="9"/>
                  </a:lnTo>
                  <a:lnTo>
                    <a:pt x="506" y="11"/>
                  </a:lnTo>
                  <a:lnTo>
                    <a:pt x="507" y="11"/>
                  </a:lnTo>
                  <a:lnTo>
                    <a:pt x="507" y="9"/>
                  </a:lnTo>
                  <a:lnTo>
                    <a:pt x="508" y="9"/>
                  </a:lnTo>
                  <a:lnTo>
                    <a:pt x="508" y="9"/>
                  </a:lnTo>
                  <a:lnTo>
                    <a:pt x="510" y="9"/>
                  </a:lnTo>
                  <a:lnTo>
                    <a:pt x="510" y="9"/>
                  </a:lnTo>
                  <a:lnTo>
                    <a:pt x="511" y="9"/>
                  </a:lnTo>
                  <a:lnTo>
                    <a:pt x="511" y="9"/>
                  </a:lnTo>
                  <a:lnTo>
                    <a:pt x="512" y="9"/>
                  </a:lnTo>
                  <a:lnTo>
                    <a:pt x="512" y="11"/>
                  </a:lnTo>
                  <a:lnTo>
                    <a:pt x="513" y="11"/>
                  </a:lnTo>
                  <a:lnTo>
                    <a:pt x="513" y="9"/>
                  </a:lnTo>
                  <a:lnTo>
                    <a:pt x="515" y="9"/>
                  </a:lnTo>
                  <a:lnTo>
                    <a:pt x="515" y="9"/>
                  </a:lnTo>
                  <a:lnTo>
                    <a:pt x="516" y="9"/>
                  </a:lnTo>
                  <a:lnTo>
                    <a:pt x="516" y="9"/>
                  </a:lnTo>
                  <a:lnTo>
                    <a:pt x="517" y="9"/>
                  </a:lnTo>
                  <a:lnTo>
                    <a:pt x="517" y="9"/>
                  </a:lnTo>
                  <a:lnTo>
                    <a:pt x="519" y="9"/>
                  </a:lnTo>
                  <a:lnTo>
                    <a:pt x="519" y="11"/>
                  </a:lnTo>
                  <a:lnTo>
                    <a:pt x="520" y="11"/>
                  </a:lnTo>
                  <a:lnTo>
                    <a:pt x="520" y="9"/>
                  </a:lnTo>
                  <a:lnTo>
                    <a:pt x="521" y="9"/>
                  </a:lnTo>
                  <a:lnTo>
                    <a:pt x="521" y="9"/>
                  </a:lnTo>
                  <a:lnTo>
                    <a:pt x="522" y="9"/>
                  </a:lnTo>
                  <a:lnTo>
                    <a:pt x="522" y="11"/>
                  </a:lnTo>
                  <a:lnTo>
                    <a:pt x="524" y="9"/>
                  </a:lnTo>
                  <a:lnTo>
                    <a:pt x="524" y="9"/>
                  </a:lnTo>
                  <a:lnTo>
                    <a:pt x="525" y="9"/>
                  </a:lnTo>
                  <a:lnTo>
                    <a:pt x="525" y="9"/>
                  </a:lnTo>
                  <a:lnTo>
                    <a:pt x="526" y="9"/>
                  </a:lnTo>
                  <a:lnTo>
                    <a:pt x="526" y="11"/>
                  </a:lnTo>
                  <a:lnTo>
                    <a:pt x="528" y="11"/>
                  </a:lnTo>
                  <a:lnTo>
                    <a:pt x="528" y="9"/>
                  </a:lnTo>
                  <a:lnTo>
                    <a:pt x="529" y="9"/>
                  </a:lnTo>
                  <a:lnTo>
                    <a:pt x="529" y="11"/>
                  </a:lnTo>
                  <a:lnTo>
                    <a:pt x="530" y="9"/>
                  </a:lnTo>
                  <a:lnTo>
                    <a:pt x="530" y="9"/>
                  </a:lnTo>
                  <a:lnTo>
                    <a:pt x="531" y="9"/>
                  </a:lnTo>
                  <a:lnTo>
                    <a:pt x="531" y="11"/>
                  </a:lnTo>
                  <a:lnTo>
                    <a:pt x="533" y="11"/>
                  </a:lnTo>
                  <a:lnTo>
                    <a:pt x="533" y="9"/>
                  </a:lnTo>
                  <a:lnTo>
                    <a:pt x="534" y="9"/>
                  </a:lnTo>
                  <a:lnTo>
                    <a:pt x="534" y="9"/>
                  </a:lnTo>
                  <a:lnTo>
                    <a:pt x="535" y="9"/>
                  </a:lnTo>
                  <a:lnTo>
                    <a:pt x="535" y="11"/>
                  </a:lnTo>
                  <a:lnTo>
                    <a:pt x="536" y="9"/>
                  </a:lnTo>
                  <a:lnTo>
                    <a:pt x="536" y="9"/>
                  </a:lnTo>
                  <a:lnTo>
                    <a:pt x="538" y="9"/>
                  </a:lnTo>
                  <a:lnTo>
                    <a:pt x="538" y="11"/>
                  </a:lnTo>
                  <a:lnTo>
                    <a:pt x="539" y="11"/>
                  </a:lnTo>
                  <a:lnTo>
                    <a:pt x="539" y="9"/>
                  </a:lnTo>
                  <a:lnTo>
                    <a:pt x="540" y="9"/>
                  </a:lnTo>
                  <a:lnTo>
                    <a:pt x="540" y="9"/>
                  </a:lnTo>
                  <a:lnTo>
                    <a:pt x="542" y="9"/>
                  </a:lnTo>
                  <a:lnTo>
                    <a:pt x="542" y="11"/>
                  </a:lnTo>
                  <a:lnTo>
                    <a:pt x="543" y="11"/>
                  </a:lnTo>
                  <a:lnTo>
                    <a:pt x="543" y="9"/>
                  </a:lnTo>
                  <a:lnTo>
                    <a:pt x="544" y="9"/>
                  </a:lnTo>
                  <a:lnTo>
                    <a:pt x="544" y="11"/>
                  </a:lnTo>
                  <a:lnTo>
                    <a:pt x="545" y="9"/>
                  </a:lnTo>
                  <a:lnTo>
                    <a:pt x="545" y="9"/>
                  </a:lnTo>
                  <a:lnTo>
                    <a:pt x="547" y="9"/>
                  </a:lnTo>
                  <a:lnTo>
                    <a:pt x="547" y="9"/>
                  </a:lnTo>
                  <a:lnTo>
                    <a:pt x="548" y="9"/>
                  </a:lnTo>
                  <a:lnTo>
                    <a:pt x="548" y="9"/>
                  </a:lnTo>
                  <a:lnTo>
                    <a:pt x="549" y="9"/>
                  </a:lnTo>
                  <a:lnTo>
                    <a:pt x="549" y="11"/>
                  </a:lnTo>
                  <a:lnTo>
                    <a:pt x="551" y="9"/>
                  </a:lnTo>
                  <a:lnTo>
                    <a:pt x="551" y="9"/>
                  </a:lnTo>
                  <a:lnTo>
                    <a:pt x="552" y="9"/>
                  </a:lnTo>
                  <a:lnTo>
                    <a:pt x="552" y="9"/>
                  </a:lnTo>
                  <a:lnTo>
                    <a:pt x="553" y="9"/>
                  </a:lnTo>
                  <a:lnTo>
                    <a:pt x="553" y="9"/>
                  </a:lnTo>
                  <a:lnTo>
                    <a:pt x="554" y="9"/>
                  </a:lnTo>
                  <a:lnTo>
                    <a:pt x="554" y="9"/>
                  </a:lnTo>
                  <a:lnTo>
                    <a:pt x="556" y="9"/>
                  </a:lnTo>
                  <a:lnTo>
                    <a:pt x="556" y="9"/>
                  </a:lnTo>
                  <a:lnTo>
                    <a:pt x="557" y="9"/>
                  </a:lnTo>
                  <a:lnTo>
                    <a:pt x="557" y="11"/>
                  </a:lnTo>
                  <a:lnTo>
                    <a:pt x="558" y="11"/>
                  </a:lnTo>
                  <a:lnTo>
                    <a:pt x="558" y="9"/>
                  </a:lnTo>
                  <a:lnTo>
                    <a:pt x="560" y="9"/>
                  </a:lnTo>
                  <a:lnTo>
                    <a:pt x="560" y="11"/>
                  </a:lnTo>
                  <a:lnTo>
                    <a:pt x="561" y="11"/>
                  </a:lnTo>
                  <a:lnTo>
                    <a:pt x="561" y="9"/>
                  </a:lnTo>
                  <a:lnTo>
                    <a:pt x="562" y="9"/>
                  </a:lnTo>
                  <a:lnTo>
                    <a:pt x="562" y="11"/>
                  </a:lnTo>
                  <a:lnTo>
                    <a:pt x="563" y="11"/>
                  </a:lnTo>
                  <a:lnTo>
                    <a:pt x="563" y="9"/>
                  </a:lnTo>
                  <a:lnTo>
                    <a:pt x="565" y="9"/>
                  </a:lnTo>
                  <a:lnTo>
                    <a:pt x="565" y="11"/>
                  </a:lnTo>
                  <a:lnTo>
                    <a:pt x="566" y="9"/>
                  </a:lnTo>
                  <a:lnTo>
                    <a:pt x="566" y="9"/>
                  </a:lnTo>
                  <a:lnTo>
                    <a:pt x="567" y="9"/>
                  </a:lnTo>
                  <a:lnTo>
                    <a:pt x="567" y="11"/>
                  </a:lnTo>
                  <a:lnTo>
                    <a:pt x="568" y="9"/>
                  </a:lnTo>
                  <a:lnTo>
                    <a:pt x="568" y="9"/>
                  </a:lnTo>
                  <a:lnTo>
                    <a:pt x="570" y="9"/>
                  </a:lnTo>
                  <a:lnTo>
                    <a:pt x="570" y="9"/>
                  </a:lnTo>
                  <a:lnTo>
                    <a:pt x="571" y="9"/>
                  </a:lnTo>
                  <a:lnTo>
                    <a:pt x="571" y="9"/>
                  </a:lnTo>
                  <a:lnTo>
                    <a:pt x="572" y="9"/>
                  </a:lnTo>
                  <a:lnTo>
                    <a:pt x="572" y="11"/>
                  </a:lnTo>
                  <a:lnTo>
                    <a:pt x="574" y="9"/>
                  </a:lnTo>
                  <a:lnTo>
                    <a:pt x="574" y="9"/>
                  </a:lnTo>
                  <a:lnTo>
                    <a:pt x="575" y="9"/>
                  </a:lnTo>
                  <a:lnTo>
                    <a:pt x="575" y="9"/>
                  </a:lnTo>
                  <a:lnTo>
                    <a:pt x="576" y="9"/>
                  </a:lnTo>
                  <a:lnTo>
                    <a:pt x="576" y="9"/>
                  </a:lnTo>
                  <a:lnTo>
                    <a:pt x="577" y="9"/>
                  </a:lnTo>
                  <a:lnTo>
                    <a:pt x="577" y="9"/>
                  </a:lnTo>
                  <a:lnTo>
                    <a:pt x="579" y="9"/>
                  </a:lnTo>
                  <a:lnTo>
                    <a:pt x="579" y="9"/>
                  </a:lnTo>
                  <a:lnTo>
                    <a:pt x="580" y="9"/>
                  </a:lnTo>
                  <a:lnTo>
                    <a:pt x="580" y="9"/>
                  </a:lnTo>
                  <a:lnTo>
                    <a:pt x="581" y="9"/>
                  </a:lnTo>
                  <a:lnTo>
                    <a:pt x="581" y="9"/>
                  </a:lnTo>
                  <a:lnTo>
                    <a:pt x="583" y="9"/>
                  </a:lnTo>
                  <a:lnTo>
                    <a:pt x="583" y="11"/>
                  </a:lnTo>
                  <a:lnTo>
                    <a:pt x="584" y="11"/>
                  </a:lnTo>
                  <a:lnTo>
                    <a:pt x="584" y="9"/>
                  </a:lnTo>
                  <a:lnTo>
                    <a:pt x="585" y="9"/>
                  </a:lnTo>
                  <a:lnTo>
                    <a:pt x="585" y="9"/>
                  </a:lnTo>
                  <a:lnTo>
                    <a:pt x="586" y="9"/>
                  </a:lnTo>
                  <a:lnTo>
                    <a:pt x="586" y="11"/>
                  </a:lnTo>
                  <a:lnTo>
                    <a:pt x="588" y="11"/>
                  </a:lnTo>
                  <a:lnTo>
                    <a:pt x="588" y="9"/>
                  </a:lnTo>
                  <a:lnTo>
                    <a:pt x="589" y="9"/>
                  </a:lnTo>
                  <a:lnTo>
                    <a:pt x="589" y="11"/>
                  </a:lnTo>
                  <a:lnTo>
                    <a:pt x="590" y="9"/>
                  </a:lnTo>
                  <a:lnTo>
                    <a:pt x="590" y="9"/>
                  </a:lnTo>
                  <a:lnTo>
                    <a:pt x="591" y="9"/>
                  </a:lnTo>
                  <a:lnTo>
                    <a:pt x="591" y="9"/>
                  </a:lnTo>
                  <a:lnTo>
                    <a:pt x="593" y="9"/>
                  </a:lnTo>
                  <a:lnTo>
                    <a:pt x="593" y="11"/>
                  </a:lnTo>
                  <a:lnTo>
                    <a:pt x="594" y="9"/>
                  </a:lnTo>
                  <a:lnTo>
                    <a:pt x="594" y="9"/>
                  </a:lnTo>
                  <a:lnTo>
                    <a:pt x="595" y="9"/>
                  </a:lnTo>
                  <a:lnTo>
                    <a:pt x="595" y="9"/>
                  </a:lnTo>
                  <a:lnTo>
                    <a:pt x="597" y="9"/>
                  </a:lnTo>
                  <a:lnTo>
                    <a:pt x="597" y="9"/>
                  </a:lnTo>
                  <a:lnTo>
                    <a:pt x="598" y="9"/>
                  </a:lnTo>
                  <a:lnTo>
                    <a:pt x="598" y="9"/>
                  </a:lnTo>
                  <a:lnTo>
                    <a:pt x="599" y="9"/>
                  </a:lnTo>
                  <a:lnTo>
                    <a:pt x="599" y="9"/>
                  </a:lnTo>
                  <a:lnTo>
                    <a:pt x="600" y="9"/>
                  </a:lnTo>
                  <a:lnTo>
                    <a:pt x="600" y="9"/>
                  </a:lnTo>
                  <a:lnTo>
                    <a:pt x="602" y="9"/>
                  </a:lnTo>
                  <a:lnTo>
                    <a:pt x="602" y="9"/>
                  </a:lnTo>
                  <a:lnTo>
                    <a:pt x="603" y="9"/>
                  </a:lnTo>
                  <a:lnTo>
                    <a:pt x="603" y="9"/>
                  </a:lnTo>
                  <a:lnTo>
                    <a:pt x="604" y="9"/>
                  </a:lnTo>
                  <a:lnTo>
                    <a:pt x="604" y="11"/>
                  </a:lnTo>
                  <a:lnTo>
                    <a:pt x="606" y="11"/>
                  </a:lnTo>
                  <a:lnTo>
                    <a:pt x="606" y="9"/>
                  </a:lnTo>
                  <a:lnTo>
                    <a:pt x="607" y="9"/>
                  </a:lnTo>
                  <a:lnTo>
                    <a:pt x="607" y="11"/>
                  </a:lnTo>
                  <a:lnTo>
                    <a:pt x="608" y="9"/>
                  </a:lnTo>
                  <a:lnTo>
                    <a:pt x="608" y="9"/>
                  </a:lnTo>
                  <a:lnTo>
                    <a:pt x="609" y="9"/>
                  </a:lnTo>
                  <a:lnTo>
                    <a:pt x="609" y="9"/>
                  </a:lnTo>
                  <a:lnTo>
                    <a:pt x="611" y="9"/>
                  </a:lnTo>
                  <a:lnTo>
                    <a:pt x="611" y="11"/>
                  </a:lnTo>
                  <a:lnTo>
                    <a:pt x="612" y="11"/>
                  </a:lnTo>
                  <a:lnTo>
                    <a:pt x="612" y="9"/>
                  </a:lnTo>
                  <a:lnTo>
                    <a:pt x="613" y="9"/>
                  </a:lnTo>
                  <a:lnTo>
                    <a:pt x="613" y="9"/>
                  </a:lnTo>
                  <a:lnTo>
                    <a:pt x="615" y="9"/>
                  </a:lnTo>
                  <a:lnTo>
                    <a:pt x="615" y="9"/>
                  </a:lnTo>
                  <a:lnTo>
                    <a:pt x="616" y="9"/>
                  </a:lnTo>
                  <a:lnTo>
                    <a:pt x="616" y="9"/>
                  </a:lnTo>
                  <a:lnTo>
                    <a:pt x="617" y="9"/>
                  </a:lnTo>
                  <a:lnTo>
                    <a:pt x="617" y="9"/>
                  </a:lnTo>
                  <a:lnTo>
                    <a:pt x="618" y="9"/>
                  </a:lnTo>
                  <a:lnTo>
                    <a:pt x="618" y="9"/>
                  </a:lnTo>
                  <a:lnTo>
                    <a:pt x="620" y="9"/>
                  </a:lnTo>
                  <a:lnTo>
                    <a:pt x="620" y="11"/>
                  </a:lnTo>
                  <a:lnTo>
                    <a:pt x="621" y="11"/>
                  </a:lnTo>
                  <a:lnTo>
                    <a:pt x="621" y="9"/>
                  </a:lnTo>
                  <a:lnTo>
                    <a:pt x="622" y="9"/>
                  </a:lnTo>
                  <a:lnTo>
                    <a:pt x="622" y="9"/>
                  </a:lnTo>
                  <a:lnTo>
                    <a:pt x="623" y="9"/>
                  </a:lnTo>
                  <a:lnTo>
                    <a:pt x="623" y="11"/>
                  </a:lnTo>
                  <a:lnTo>
                    <a:pt x="625" y="11"/>
                  </a:lnTo>
                  <a:lnTo>
                    <a:pt x="625" y="9"/>
                  </a:lnTo>
                  <a:lnTo>
                    <a:pt x="626" y="9"/>
                  </a:lnTo>
                  <a:lnTo>
                    <a:pt x="626" y="9"/>
                  </a:lnTo>
                  <a:lnTo>
                    <a:pt x="627" y="9"/>
                  </a:lnTo>
                  <a:lnTo>
                    <a:pt x="627" y="11"/>
                  </a:lnTo>
                  <a:lnTo>
                    <a:pt x="629" y="9"/>
                  </a:lnTo>
                  <a:lnTo>
                    <a:pt x="629" y="9"/>
                  </a:lnTo>
                  <a:lnTo>
                    <a:pt x="630" y="9"/>
                  </a:lnTo>
                  <a:lnTo>
                    <a:pt x="630" y="9"/>
                  </a:lnTo>
                  <a:lnTo>
                    <a:pt x="631" y="9"/>
                  </a:lnTo>
                  <a:lnTo>
                    <a:pt x="631" y="11"/>
                  </a:lnTo>
                  <a:lnTo>
                    <a:pt x="632" y="11"/>
                  </a:lnTo>
                  <a:lnTo>
                    <a:pt x="632" y="9"/>
                  </a:lnTo>
                  <a:lnTo>
                    <a:pt x="634" y="9"/>
                  </a:lnTo>
                  <a:lnTo>
                    <a:pt x="634" y="11"/>
                  </a:lnTo>
                  <a:lnTo>
                    <a:pt x="635" y="11"/>
                  </a:lnTo>
                  <a:lnTo>
                    <a:pt x="635" y="9"/>
                  </a:lnTo>
                  <a:lnTo>
                    <a:pt x="636" y="9"/>
                  </a:lnTo>
                  <a:lnTo>
                    <a:pt x="636" y="11"/>
                  </a:lnTo>
                  <a:lnTo>
                    <a:pt x="638" y="9"/>
                  </a:lnTo>
                  <a:lnTo>
                    <a:pt x="638" y="9"/>
                  </a:lnTo>
                  <a:lnTo>
                    <a:pt x="639" y="9"/>
                  </a:lnTo>
                  <a:lnTo>
                    <a:pt x="639" y="11"/>
                  </a:lnTo>
                  <a:lnTo>
                    <a:pt x="640" y="11"/>
                  </a:lnTo>
                  <a:lnTo>
                    <a:pt x="640" y="9"/>
                  </a:lnTo>
                  <a:lnTo>
                    <a:pt x="641" y="9"/>
                  </a:lnTo>
                  <a:lnTo>
                    <a:pt x="641" y="9"/>
                  </a:lnTo>
                  <a:lnTo>
                    <a:pt x="643" y="9"/>
                  </a:lnTo>
                  <a:lnTo>
                    <a:pt x="643" y="11"/>
                  </a:lnTo>
                  <a:lnTo>
                    <a:pt x="644" y="11"/>
                  </a:lnTo>
                  <a:lnTo>
                    <a:pt x="644" y="9"/>
                  </a:lnTo>
                  <a:lnTo>
                    <a:pt x="645" y="9"/>
                  </a:lnTo>
                  <a:lnTo>
                    <a:pt x="645" y="11"/>
                  </a:lnTo>
                  <a:lnTo>
                    <a:pt x="647" y="9"/>
                  </a:lnTo>
                  <a:lnTo>
                    <a:pt x="647" y="9"/>
                  </a:lnTo>
                  <a:lnTo>
                    <a:pt x="648" y="9"/>
                  </a:lnTo>
                  <a:lnTo>
                    <a:pt x="648" y="11"/>
                  </a:lnTo>
                  <a:lnTo>
                    <a:pt x="649" y="11"/>
                  </a:lnTo>
                  <a:lnTo>
                    <a:pt x="649" y="9"/>
                  </a:lnTo>
                  <a:lnTo>
                    <a:pt x="650" y="9"/>
                  </a:lnTo>
                  <a:lnTo>
                    <a:pt x="650" y="11"/>
                  </a:lnTo>
                  <a:lnTo>
                    <a:pt x="652" y="9"/>
                  </a:lnTo>
                  <a:lnTo>
                    <a:pt x="652" y="9"/>
                  </a:lnTo>
                  <a:lnTo>
                    <a:pt x="653" y="9"/>
                  </a:lnTo>
                  <a:lnTo>
                    <a:pt x="653" y="11"/>
                  </a:lnTo>
                  <a:lnTo>
                    <a:pt x="654" y="11"/>
                  </a:lnTo>
                  <a:lnTo>
                    <a:pt x="654" y="9"/>
                  </a:lnTo>
                </a:path>
              </a:pathLst>
            </a:cu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4"/>
            <p:cNvSpPr>
              <a:spLocks/>
            </p:cNvSpPr>
            <p:nvPr/>
          </p:nvSpPr>
          <p:spPr bwMode="auto">
            <a:xfrm>
              <a:off x="4575068" y="3417251"/>
              <a:ext cx="712595" cy="4080"/>
            </a:xfrm>
            <a:custGeom>
              <a:avLst/>
              <a:gdLst/>
              <a:ahLst/>
              <a:cxnLst>
                <a:cxn ang="0">
                  <a:pos x="11" y="2"/>
                </a:cxn>
                <a:cxn ang="0">
                  <a:pos x="21" y="0"/>
                </a:cxn>
                <a:cxn ang="0">
                  <a:pos x="32" y="0"/>
                </a:cxn>
                <a:cxn ang="0">
                  <a:pos x="43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6" y="0"/>
                </a:cxn>
                <a:cxn ang="0">
                  <a:pos x="86" y="0"/>
                </a:cxn>
                <a:cxn ang="0">
                  <a:pos x="98" y="0"/>
                </a:cxn>
                <a:cxn ang="0">
                  <a:pos x="108" y="0"/>
                </a:cxn>
                <a:cxn ang="0">
                  <a:pos x="119" y="0"/>
                </a:cxn>
                <a:cxn ang="0">
                  <a:pos x="130" y="2"/>
                </a:cxn>
                <a:cxn ang="0">
                  <a:pos x="141" y="0"/>
                </a:cxn>
                <a:cxn ang="0">
                  <a:pos x="151" y="0"/>
                </a:cxn>
                <a:cxn ang="0">
                  <a:pos x="163" y="2"/>
                </a:cxn>
                <a:cxn ang="0">
                  <a:pos x="173" y="0"/>
                </a:cxn>
                <a:cxn ang="0">
                  <a:pos x="185" y="0"/>
                </a:cxn>
                <a:cxn ang="0">
                  <a:pos x="195" y="0"/>
                </a:cxn>
                <a:cxn ang="0">
                  <a:pos x="206" y="0"/>
                </a:cxn>
                <a:cxn ang="0">
                  <a:pos x="217" y="2"/>
                </a:cxn>
                <a:cxn ang="0">
                  <a:pos x="228" y="0"/>
                </a:cxn>
                <a:cxn ang="0">
                  <a:pos x="238" y="0"/>
                </a:cxn>
                <a:cxn ang="0">
                  <a:pos x="250" y="0"/>
                </a:cxn>
                <a:cxn ang="0">
                  <a:pos x="260" y="0"/>
                </a:cxn>
                <a:cxn ang="0">
                  <a:pos x="272" y="2"/>
                </a:cxn>
                <a:cxn ang="0">
                  <a:pos x="282" y="0"/>
                </a:cxn>
                <a:cxn ang="0">
                  <a:pos x="294" y="2"/>
                </a:cxn>
                <a:cxn ang="0">
                  <a:pos x="304" y="0"/>
                </a:cxn>
                <a:cxn ang="0">
                  <a:pos x="315" y="0"/>
                </a:cxn>
                <a:cxn ang="0">
                  <a:pos x="326" y="0"/>
                </a:cxn>
                <a:cxn ang="0">
                  <a:pos x="337" y="0"/>
                </a:cxn>
                <a:cxn ang="0">
                  <a:pos x="347" y="2"/>
                </a:cxn>
                <a:cxn ang="0">
                  <a:pos x="359" y="0"/>
                </a:cxn>
                <a:cxn ang="0">
                  <a:pos x="369" y="2"/>
                </a:cxn>
                <a:cxn ang="0">
                  <a:pos x="381" y="0"/>
                </a:cxn>
                <a:cxn ang="0">
                  <a:pos x="391" y="0"/>
                </a:cxn>
                <a:cxn ang="0">
                  <a:pos x="402" y="0"/>
                </a:cxn>
                <a:cxn ang="0">
                  <a:pos x="413" y="0"/>
                </a:cxn>
                <a:cxn ang="0">
                  <a:pos x="424" y="0"/>
                </a:cxn>
                <a:cxn ang="0">
                  <a:pos x="434" y="2"/>
                </a:cxn>
                <a:cxn ang="0">
                  <a:pos x="446" y="0"/>
                </a:cxn>
                <a:cxn ang="0">
                  <a:pos x="456" y="0"/>
                </a:cxn>
                <a:cxn ang="0">
                  <a:pos x="468" y="0"/>
                </a:cxn>
                <a:cxn ang="0">
                  <a:pos x="478" y="0"/>
                </a:cxn>
                <a:cxn ang="0">
                  <a:pos x="489" y="0"/>
                </a:cxn>
                <a:cxn ang="0">
                  <a:pos x="500" y="0"/>
                </a:cxn>
                <a:cxn ang="0">
                  <a:pos x="511" y="0"/>
                </a:cxn>
                <a:cxn ang="0">
                  <a:pos x="521" y="0"/>
                </a:cxn>
                <a:cxn ang="0">
                  <a:pos x="533" y="0"/>
                </a:cxn>
                <a:cxn ang="0">
                  <a:pos x="543" y="0"/>
                </a:cxn>
                <a:cxn ang="0">
                  <a:pos x="555" y="0"/>
                </a:cxn>
                <a:cxn ang="0">
                  <a:pos x="565" y="2"/>
                </a:cxn>
                <a:cxn ang="0">
                  <a:pos x="576" y="0"/>
                </a:cxn>
                <a:cxn ang="0">
                  <a:pos x="587" y="2"/>
                </a:cxn>
                <a:cxn ang="0">
                  <a:pos x="598" y="0"/>
                </a:cxn>
                <a:cxn ang="0">
                  <a:pos x="608" y="2"/>
                </a:cxn>
                <a:cxn ang="0">
                  <a:pos x="620" y="0"/>
                </a:cxn>
                <a:cxn ang="0">
                  <a:pos x="630" y="2"/>
                </a:cxn>
                <a:cxn ang="0">
                  <a:pos x="642" y="0"/>
                </a:cxn>
                <a:cxn ang="0">
                  <a:pos x="652" y="0"/>
                </a:cxn>
              </a:cxnLst>
              <a:rect l="0" t="0" r="r" b="b"/>
              <a:pathLst>
                <a:path w="654" h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7" y="2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1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5" y="0"/>
                  </a:lnTo>
                  <a:lnTo>
                    <a:pt x="35" y="2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40" y="2"/>
                  </a:lnTo>
                  <a:lnTo>
                    <a:pt x="41" y="2"/>
                  </a:lnTo>
                  <a:lnTo>
                    <a:pt x="41" y="0"/>
                  </a:lnTo>
                  <a:lnTo>
                    <a:pt x="43" y="0"/>
                  </a:lnTo>
                  <a:lnTo>
                    <a:pt x="43" y="2"/>
                  </a:lnTo>
                  <a:lnTo>
                    <a:pt x="44" y="2"/>
                  </a:lnTo>
                  <a:lnTo>
                    <a:pt x="44" y="0"/>
                  </a:lnTo>
                  <a:lnTo>
                    <a:pt x="45" y="0"/>
                  </a:lnTo>
                  <a:lnTo>
                    <a:pt x="45" y="2"/>
                  </a:lnTo>
                  <a:lnTo>
                    <a:pt x="47" y="2"/>
                  </a:lnTo>
                  <a:lnTo>
                    <a:pt x="47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49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2" y="2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4" y="2"/>
                  </a:lnTo>
                  <a:lnTo>
                    <a:pt x="55" y="2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2"/>
                  </a:lnTo>
                  <a:lnTo>
                    <a:pt x="58" y="2"/>
                  </a:lnTo>
                  <a:lnTo>
                    <a:pt x="58" y="0"/>
                  </a:lnTo>
                  <a:lnTo>
                    <a:pt x="59" y="0"/>
                  </a:lnTo>
                  <a:lnTo>
                    <a:pt x="59" y="2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3" y="0"/>
                  </a:lnTo>
                  <a:lnTo>
                    <a:pt x="63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7" y="2"/>
                  </a:lnTo>
                  <a:lnTo>
                    <a:pt x="68" y="2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2" y="0"/>
                  </a:lnTo>
                  <a:lnTo>
                    <a:pt x="72" y="2"/>
                  </a:lnTo>
                  <a:lnTo>
                    <a:pt x="73" y="2"/>
                  </a:lnTo>
                  <a:lnTo>
                    <a:pt x="73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77" y="0"/>
                  </a:lnTo>
                  <a:lnTo>
                    <a:pt x="77" y="2"/>
                  </a:lnTo>
                  <a:lnTo>
                    <a:pt x="79" y="2"/>
                  </a:lnTo>
                  <a:lnTo>
                    <a:pt x="79" y="0"/>
                  </a:lnTo>
                  <a:lnTo>
                    <a:pt x="80" y="0"/>
                  </a:lnTo>
                  <a:lnTo>
                    <a:pt x="80" y="2"/>
                  </a:lnTo>
                  <a:lnTo>
                    <a:pt x="81" y="2"/>
                  </a:lnTo>
                  <a:lnTo>
                    <a:pt x="81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4" y="0"/>
                  </a:lnTo>
                  <a:lnTo>
                    <a:pt x="84" y="2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87" y="2"/>
                  </a:lnTo>
                  <a:lnTo>
                    <a:pt x="89" y="2"/>
                  </a:lnTo>
                  <a:lnTo>
                    <a:pt x="89" y="0"/>
                  </a:lnTo>
                  <a:lnTo>
                    <a:pt x="90" y="0"/>
                  </a:lnTo>
                  <a:lnTo>
                    <a:pt x="90" y="2"/>
                  </a:lnTo>
                  <a:lnTo>
                    <a:pt x="91" y="2"/>
                  </a:lnTo>
                  <a:lnTo>
                    <a:pt x="91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5" y="0"/>
                  </a:lnTo>
                  <a:lnTo>
                    <a:pt x="95" y="2"/>
                  </a:lnTo>
                  <a:lnTo>
                    <a:pt x="96" y="2"/>
                  </a:lnTo>
                  <a:lnTo>
                    <a:pt x="96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9" y="0"/>
                  </a:lnTo>
                  <a:lnTo>
                    <a:pt x="99" y="2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2" y="0"/>
                  </a:lnTo>
                  <a:lnTo>
                    <a:pt x="102" y="2"/>
                  </a:lnTo>
                  <a:lnTo>
                    <a:pt x="103" y="0"/>
                  </a:lnTo>
                  <a:lnTo>
                    <a:pt x="103" y="0"/>
                  </a:lnTo>
                  <a:lnTo>
                    <a:pt x="104" y="0"/>
                  </a:lnTo>
                  <a:lnTo>
                    <a:pt x="104" y="2"/>
                  </a:lnTo>
                  <a:lnTo>
                    <a:pt x="105" y="2"/>
                  </a:lnTo>
                  <a:lnTo>
                    <a:pt x="105" y="0"/>
                  </a:lnTo>
                  <a:lnTo>
                    <a:pt x="107" y="0"/>
                  </a:lnTo>
                  <a:lnTo>
                    <a:pt x="107" y="2"/>
                  </a:lnTo>
                  <a:lnTo>
                    <a:pt x="108" y="2"/>
                  </a:lnTo>
                  <a:lnTo>
                    <a:pt x="108" y="0"/>
                  </a:lnTo>
                  <a:lnTo>
                    <a:pt x="109" y="0"/>
                  </a:lnTo>
                  <a:lnTo>
                    <a:pt x="109" y="2"/>
                  </a:lnTo>
                  <a:lnTo>
                    <a:pt x="111" y="2"/>
                  </a:lnTo>
                  <a:lnTo>
                    <a:pt x="111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3" y="0"/>
                  </a:lnTo>
                  <a:lnTo>
                    <a:pt x="113" y="2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7" y="0"/>
                  </a:lnTo>
                  <a:lnTo>
                    <a:pt x="117" y="2"/>
                  </a:lnTo>
                  <a:lnTo>
                    <a:pt x="118" y="2"/>
                  </a:lnTo>
                  <a:lnTo>
                    <a:pt x="118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1" y="0"/>
                  </a:lnTo>
                  <a:lnTo>
                    <a:pt x="121" y="2"/>
                  </a:lnTo>
                  <a:lnTo>
                    <a:pt x="122" y="2"/>
                  </a:lnTo>
                  <a:lnTo>
                    <a:pt x="122" y="0"/>
                  </a:lnTo>
                  <a:lnTo>
                    <a:pt x="123" y="0"/>
                  </a:lnTo>
                  <a:lnTo>
                    <a:pt x="123" y="2"/>
                  </a:lnTo>
                  <a:lnTo>
                    <a:pt x="125" y="2"/>
                  </a:lnTo>
                  <a:lnTo>
                    <a:pt x="125" y="0"/>
                  </a:lnTo>
                  <a:lnTo>
                    <a:pt x="126" y="0"/>
                  </a:lnTo>
                  <a:lnTo>
                    <a:pt x="126" y="2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30" y="0"/>
                  </a:lnTo>
                  <a:lnTo>
                    <a:pt x="130" y="2"/>
                  </a:lnTo>
                  <a:lnTo>
                    <a:pt x="131" y="2"/>
                  </a:lnTo>
                  <a:lnTo>
                    <a:pt x="131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41" y="0"/>
                  </a:lnTo>
                  <a:lnTo>
                    <a:pt x="141" y="0"/>
                  </a:lnTo>
                  <a:lnTo>
                    <a:pt x="143" y="0"/>
                  </a:lnTo>
                  <a:lnTo>
                    <a:pt x="143" y="2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5" y="0"/>
                  </a:lnTo>
                  <a:lnTo>
                    <a:pt x="145" y="2"/>
                  </a:lnTo>
                  <a:lnTo>
                    <a:pt x="146" y="2"/>
                  </a:lnTo>
                  <a:lnTo>
                    <a:pt x="146" y="0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50" y="0"/>
                  </a:lnTo>
                  <a:lnTo>
                    <a:pt x="150" y="2"/>
                  </a:lnTo>
                  <a:lnTo>
                    <a:pt x="151" y="2"/>
                  </a:lnTo>
                  <a:lnTo>
                    <a:pt x="151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4" y="2"/>
                  </a:lnTo>
                  <a:lnTo>
                    <a:pt x="154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2" y="0"/>
                  </a:lnTo>
                  <a:lnTo>
                    <a:pt x="162" y="2"/>
                  </a:lnTo>
                  <a:lnTo>
                    <a:pt x="163" y="2"/>
                  </a:lnTo>
                  <a:lnTo>
                    <a:pt x="163" y="0"/>
                  </a:lnTo>
                  <a:lnTo>
                    <a:pt x="164" y="0"/>
                  </a:lnTo>
                  <a:lnTo>
                    <a:pt x="164" y="2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7" y="0"/>
                  </a:lnTo>
                  <a:lnTo>
                    <a:pt x="167" y="2"/>
                  </a:lnTo>
                  <a:lnTo>
                    <a:pt x="168" y="2"/>
                  </a:lnTo>
                  <a:lnTo>
                    <a:pt x="168" y="0"/>
                  </a:lnTo>
                  <a:lnTo>
                    <a:pt x="169" y="0"/>
                  </a:lnTo>
                  <a:lnTo>
                    <a:pt x="169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5" y="0"/>
                  </a:lnTo>
                  <a:lnTo>
                    <a:pt x="175" y="2"/>
                  </a:lnTo>
                  <a:lnTo>
                    <a:pt x="176" y="2"/>
                  </a:lnTo>
                  <a:lnTo>
                    <a:pt x="176" y="0"/>
                  </a:lnTo>
                  <a:lnTo>
                    <a:pt x="177" y="0"/>
                  </a:lnTo>
                  <a:lnTo>
                    <a:pt x="177" y="2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81" y="0"/>
                  </a:lnTo>
                  <a:lnTo>
                    <a:pt x="181" y="2"/>
                  </a:lnTo>
                  <a:lnTo>
                    <a:pt x="182" y="2"/>
                  </a:lnTo>
                  <a:lnTo>
                    <a:pt x="182" y="0"/>
                  </a:lnTo>
                  <a:lnTo>
                    <a:pt x="183" y="0"/>
                  </a:lnTo>
                  <a:lnTo>
                    <a:pt x="183" y="0"/>
                  </a:lnTo>
                  <a:lnTo>
                    <a:pt x="185" y="0"/>
                  </a:lnTo>
                  <a:lnTo>
                    <a:pt x="185" y="2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7" y="0"/>
                  </a:lnTo>
                  <a:lnTo>
                    <a:pt x="187" y="0"/>
                  </a:lnTo>
                  <a:lnTo>
                    <a:pt x="189" y="0"/>
                  </a:lnTo>
                  <a:lnTo>
                    <a:pt x="189" y="2"/>
                  </a:lnTo>
                  <a:lnTo>
                    <a:pt x="190" y="2"/>
                  </a:lnTo>
                  <a:lnTo>
                    <a:pt x="190" y="0"/>
                  </a:lnTo>
                  <a:lnTo>
                    <a:pt x="191" y="0"/>
                  </a:lnTo>
                  <a:lnTo>
                    <a:pt x="191" y="2"/>
                  </a:lnTo>
                  <a:lnTo>
                    <a:pt x="192" y="2"/>
                  </a:lnTo>
                  <a:lnTo>
                    <a:pt x="192" y="0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199" y="0"/>
                  </a:lnTo>
                  <a:lnTo>
                    <a:pt x="199" y="2"/>
                  </a:lnTo>
                  <a:lnTo>
                    <a:pt x="200" y="2"/>
                  </a:lnTo>
                  <a:lnTo>
                    <a:pt x="200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203" y="0"/>
                  </a:lnTo>
                  <a:lnTo>
                    <a:pt x="203" y="2"/>
                  </a:lnTo>
                  <a:lnTo>
                    <a:pt x="204" y="2"/>
                  </a:lnTo>
                  <a:lnTo>
                    <a:pt x="204" y="0"/>
                  </a:lnTo>
                  <a:lnTo>
                    <a:pt x="205" y="0"/>
                  </a:lnTo>
                  <a:lnTo>
                    <a:pt x="205" y="2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8" y="0"/>
                  </a:lnTo>
                  <a:lnTo>
                    <a:pt x="208" y="2"/>
                  </a:lnTo>
                  <a:lnTo>
                    <a:pt x="209" y="0"/>
                  </a:lnTo>
                  <a:lnTo>
                    <a:pt x="209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213" y="0"/>
                  </a:lnTo>
                  <a:lnTo>
                    <a:pt x="213" y="2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7" y="0"/>
                  </a:lnTo>
                  <a:lnTo>
                    <a:pt x="217" y="2"/>
                  </a:lnTo>
                  <a:lnTo>
                    <a:pt x="218" y="2"/>
                  </a:lnTo>
                  <a:lnTo>
                    <a:pt x="218" y="0"/>
                  </a:lnTo>
                  <a:lnTo>
                    <a:pt x="219" y="0"/>
                  </a:lnTo>
                  <a:lnTo>
                    <a:pt x="219" y="2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22" y="0"/>
                  </a:lnTo>
                  <a:lnTo>
                    <a:pt x="222" y="2"/>
                  </a:lnTo>
                  <a:lnTo>
                    <a:pt x="223" y="2"/>
                  </a:lnTo>
                  <a:lnTo>
                    <a:pt x="223" y="0"/>
                  </a:lnTo>
                  <a:lnTo>
                    <a:pt x="224" y="0"/>
                  </a:lnTo>
                  <a:lnTo>
                    <a:pt x="224" y="2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30" y="0"/>
                  </a:lnTo>
                  <a:lnTo>
                    <a:pt x="230" y="2"/>
                  </a:lnTo>
                  <a:lnTo>
                    <a:pt x="231" y="2"/>
                  </a:lnTo>
                  <a:lnTo>
                    <a:pt x="231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235" y="0"/>
                  </a:lnTo>
                  <a:lnTo>
                    <a:pt x="235" y="0"/>
                  </a:lnTo>
                  <a:lnTo>
                    <a:pt x="236" y="0"/>
                  </a:lnTo>
                  <a:lnTo>
                    <a:pt x="236" y="0"/>
                  </a:lnTo>
                  <a:lnTo>
                    <a:pt x="237" y="0"/>
                  </a:lnTo>
                  <a:lnTo>
                    <a:pt x="237" y="2"/>
                  </a:lnTo>
                  <a:lnTo>
                    <a:pt x="238" y="2"/>
                  </a:lnTo>
                  <a:lnTo>
                    <a:pt x="238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1" y="0"/>
                  </a:lnTo>
                  <a:lnTo>
                    <a:pt x="241" y="2"/>
                  </a:lnTo>
                  <a:lnTo>
                    <a:pt x="242" y="0"/>
                  </a:lnTo>
                  <a:lnTo>
                    <a:pt x="242" y="0"/>
                  </a:lnTo>
                  <a:lnTo>
                    <a:pt x="244" y="0"/>
                  </a:lnTo>
                  <a:lnTo>
                    <a:pt x="244" y="2"/>
                  </a:lnTo>
                  <a:lnTo>
                    <a:pt x="245" y="2"/>
                  </a:lnTo>
                  <a:lnTo>
                    <a:pt x="245" y="0"/>
                  </a:lnTo>
                  <a:lnTo>
                    <a:pt x="246" y="0"/>
                  </a:lnTo>
                  <a:lnTo>
                    <a:pt x="246" y="0"/>
                  </a:lnTo>
                  <a:lnTo>
                    <a:pt x="247" y="0"/>
                  </a:lnTo>
                  <a:lnTo>
                    <a:pt x="247" y="0"/>
                  </a:lnTo>
                  <a:lnTo>
                    <a:pt x="249" y="0"/>
                  </a:lnTo>
                  <a:lnTo>
                    <a:pt x="249" y="2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53" y="0"/>
                  </a:lnTo>
                  <a:lnTo>
                    <a:pt x="253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55" y="0"/>
                  </a:lnTo>
                  <a:lnTo>
                    <a:pt x="255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58" y="0"/>
                  </a:lnTo>
                  <a:lnTo>
                    <a:pt x="258" y="0"/>
                  </a:lnTo>
                  <a:lnTo>
                    <a:pt x="259" y="0"/>
                  </a:lnTo>
                  <a:lnTo>
                    <a:pt x="259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62" y="0"/>
                  </a:lnTo>
                  <a:lnTo>
                    <a:pt x="262" y="2"/>
                  </a:lnTo>
                  <a:lnTo>
                    <a:pt x="263" y="2"/>
                  </a:lnTo>
                  <a:lnTo>
                    <a:pt x="263" y="0"/>
                  </a:lnTo>
                  <a:lnTo>
                    <a:pt x="264" y="0"/>
                  </a:lnTo>
                  <a:lnTo>
                    <a:pt x="264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67" y="0"/>
                  </a:lnTo>
                  <a:lnTo>
                    <a:pt x="267" y="2"/>
                  </a:lnTo>
                  <a:lnTo>
                    <a:pt x="268" y="2"/>
                  </a:lnTo>
                  <a:lnTo>
                    <a:pt x="268" y="0"/>
                  </a:lnTo>
                  <a:lnTo>
                    <a:pt x="269" y="0"/>
                  </a:lnTo>
                  <a:lnTo>
                    <a:pt x="269" y="0"/>
                  </a:lnTo>
                  <a:lnTo>
                    <a:pt x="270" y="0"/>
                  </a:lnTo>
                  <a:lnTo>
                    <a:pt x="270" y="2"/>
                  </a:lnTo>
                  <a:lnTo>
                    <a:pt x="272" y="2"/>
                  </a:lnTo>
                  <a:lnTo>
                    <a:pt x="272" y="0"/>
                  </a:lnTo>
                  <a:lnTo>
                    <a:pt x="273" y="0"/>
                  </a:lnTo>
                  <a:lnTo>
                    <a:pt x="273" y="2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76" y="0"/>
                  </a:lnTo>
                  <a:lnTo>
                    <a:pt x="276" y="2"/>
                  </a:lnTo>
                  <a:lnTo>
                    <a:pt x="277" y="2"/>
                  </a:lnTo>
                  <a:lnTo>
                    <a:pt x="277" y="0"/>
                  </a:lnTo>
                  <a:lnTo>
                    <a:pt x="278" y="0"/>
                  </a:lnTo>
                  <a:lnTo>
                    <a:pt x="278" y="0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283" y="0"/>
                  </a:lnTo>
                  <a:lnTo>
                    <a:pt x="283" y="0"/>
                  </a:lnTo>
                  <a:lnTo>
                    <a:pt x="285" y="0"/>
                  </a:lnTo>
                  <a:lnTo>
                    <a:pt x="285" y="2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90" y="0"/>
                  </a:lnTo>
                  <a:lnTo>
                    <a:pt x="290" y="0"/>
                  </a:lnTo>
                  <a:lnTo>
                    <a:pt x="291" y="0"/>
                  </a:lnTo>
                  <a:lnTo>
                    <a:pt x="291" y="0"/>
                  </a:lnTo>
                  <a:lnTo>
                    <a:pt x="292" y="0"/>
                  </a:lnTo>
                  <a:lnTo>
                    <a:pt x="292" y="2"/>
                  </a:lnTo>
                  <a:lnTo>
                    <a:pt x="294" y="2"/>
                  </a:lnTo>
                  <a:lnTo>
                    <a:pt x="294" y="0"/>
                  </a:lnTo>
                  <a:lnTo>
                    <a:pt x="295" y="0"/>
                  </a:lnTo>
                  <a:lnTo>
                    <a:pt x="295" y="2"/>
                  </a:lnTo>
                  <a:lnTo>
                    <a:pt x="296" y="2"/>
                  </a:lnTo>
                  <a:lnTo>
                    <a:pt x="296" y="0"/>
                  </a:lnTo>
                  <a:lnTo>
                    <a:pt x="297" y="0"/>
                  </a:lnTo>
                  <a:lnTo>
                    <a:pt x="297" y="0"/>
                  </a:lnTo>
                  <a:lnTo>
                    <a:pt x="299" y="0"/>
                  </a:lnTo>
                  <a:lnTo>
                    <a:pt x="299" y="2"/>
                  </a:lnTo>
                  <a:lnTo>
                    <a:pt x="300" y="2"/>
                  </a:lnTo>
                  <a:lnTo>
                    <a:pt x="300" y="0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302" y="0"/>
                  </a:lnTo>
                  <a:lnTo>
                    <a:pt x="302" y="2"/>
                  </a:lnTo>
                  <a:lnTo>
                    <a:pt x="304" y="0"/>
                  </a:lnTo>
                  <a:lnTo>
                    <a:pt x="304" y="0"/>
                  </a:lnTo>
                  <a:lnTo>
                    <a:pt x="305" y="0"/>
                  </a:lnTo>
                  <a:lnTo>
                    <a:pt x="305" y="0"/>
                  </a:lnTo>
                  <a:lnTo>
                    <a:pt x="306" y="0"/>
                  </a:lnTo>
                  <a:lnTo>
                    <a:pt x="306" y="2"/>
                  </a:lnTo>
                  <a:lnTo>
                    <a:pt x="308" y="2"/>
                  </a:lnTo>
                  <a:lnTo>
                    <a:pt x="308" y="0"/>
                  </a:lnTo>
                  <a:lnTo>
                    <a:pt x="309" y="0"/>
                  </a:lnTo>
                  <a:lnTo>
                    <a:pt x="309" y="0"/>
                  </a:lnTo>
                  <a:lnTo>
                    <a:pt x="310" y="0"/>
                  </a:lnTo>
                  <a:lnTo>
                    <a:pt x="310" y="2"/>
                  </a:lnTo>
                  <a:lnTo>
                    <a:pt x="311" y="2"/>
                  </a:lnTo>
                  <a:lnTo>
                    <a:pt x="311" y="0"/>
                  </a:lnTo>
                  <a:lnTo>
                    <a:pt x="313" y="0"/>
                  </a:lnTo>
                  <a:lnTo>
                    <a:pt x="313" y="0"/>
                  </a:lnTo>
                  <a:lnTo>
                    <a:pt x="314" y="0"/>
                  </a:lnTo>
                  <a:lnTo>
                    <a:pt x="314" y="2"/>
                  </a:lnTo>
                  <a:lnTo>
                    <a:pt x="315" y="0"/>
                  </a:lnTo>
                  <a:lnTo>
                    <a:pt x="315" y="0"/>
                  </a:lnTo>
                  <a:lnTo>
                    <a:pt x="317" y="0"/>
                  </a:lnTo>
                  <a:lnTo>
                    <a:pt x="317" y="0"/>
                  </a:lnTo>
                  <a:lnTo>
                    <a:pt x="318" y="0"/>
                  </a:lnTo>
                  <a:lnTo>
                    <a:pt x="318" y="2"/>
                  </a:lnTo>
                  <a:lnTo>
                    <a:pt x="319" y="2"/>
                  </a:lnTo>
                  <a:lnTo>
                    <a:pt x="319" y="0"/>
                  </a:lnTo>
                  <a:lnTo>
                    <a:pt x="320" y="0"/>
                  </a:lnTo>
                  <a:lnTo>
                    <a:pt x="320" y="2"/>
                  </a:lnTo>
                  <a:lnTo>
                    <a:pt x="322" y="2"/>
                  </a:lnTo>
                  <a:lnTo>
                    <a:pt x="322" y="0"/>
                  </a:lnTo>
                  <a:lnTo>
                    <a:pt x="323" y="0"/>
                  </a:lnTo>
                  <a:lnTo>
                    <a:pt x="323" y="0"/>
                  </a:lnTo>
                  <a:lnTo>
                    <a:pt x="324" y="0"/>
                  </a:lnTo>
                  <a:lnTo>
                    <a:pt x="324" y="2"/>
                  </a:lnTo>
                  <a:lnTo>
                    <a:pt x="326" y="2"/>
                  </a:lnTo>
                  <a:lnTo>
                    <a:pt x="326" y="0"/>
                  </a:lnTo>
                  <a:lnTo>
                    <a:pt x="327" y="0"/>
                  </a:lnTo>
                  <a:lnTo>
                    <a:pt x="327" y="2"/>
                  </a:lnTo>
                  <a:lnTo>
                    <a:pt x="328" y="0"/>
                  </a:lnTo>
                  <a:lnTo>
                    <a:pt x="328" y="0"/>
                  </a:lnTo>
                  <a:lnTo>
                    <a:pt x="329" y="0"/>
                  </a:lnTo>
                  <a:lnTo>
                    <a:pt x="329" y="2"/>
                  </a:lnTo>
                  <a:lnTo>
                    <a:pt x="331" y="2"/>
                  </a:lnTo>
                  <a:lnTo>
                    <a:pt x="331" y="0"/>
                  </a:lnTo>
                  <a:lnTo>
                    <a:pt x="332" y="0"/>
                  </a:lnTo>
                  <a:lnTo>
                    <a:pt x="332" y="0"/>
                  </a:lnTo>
                  <a:lnTo>
                    <a:pt x="333" y="0"/>
                  </a:lnTo>
                  <a:lnTo>
                    <a:pt x="333" y="0"/>
                  </a:lnTo>
                  <a:lnTo>
                    <a:pt x="334" y="0"/>
                  </a:lnTo>
                  <a:lnTo>
                    <a:pt x="334" y="2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7" y="0"/>
                  </a:lnTo>
                  <a:lnTo>
                    <a:pt x="337" y="2"/>
                  </a:lnTo>
                  <a:lnTo>
                    <a:pt x="338" y="2"/>
                  </a:lnTo>
                  <a:lnTo>
                    <a:pt x="338" y="0"/>
                  </a:lnTo>
                  <a:lnTo>
                    <a:pt x="340" y="0"/>
                  </a:lnTo>
                  <a:lnTo>
                    <a:pt x="340" y="2"/>
                  </a:lnTo>
                  <a:lnTo>
                    <a:pt x="341" y="0"/>
                  </a:lnTo>
                  <a:lnTo>
                    <a:pt x="341" y="0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343" y="0"/>
                  </a:lnTo>
                  <a:lnTo>
                    <a:pt x="343" y="0"/>
                  </a:lnTo>
                  <a:lnTo>
                    <a:pt x="345" y="0"/>
                  </a:lnTo>
                  <a:lnTo>
                    <a:pt x="345" y="0"/>
                  </a:lnTo>
                  <a:lnTo>
                    <a:pt x="346" y="0"/>
                  </a:lnTo>
                  <a:lnTo>
                    <a:pt x="346" y="0"/>
                  </a:lnTo>
                  <a:lnTo>
                    <a:pt x="347" y="0"/>
                  </a:lnTo>
                  <a:lnTo>
                    <a:pt x="347" y="2"/>
                  </a:lnTo>
                  <a:lnTo>
                    <a:pt x="349" y="0"/>
                  </a:lnTo>
                  <a:lnTo>
                    <a:pt x="349" y="0"/>
                  </a:lnTo>
                  <a:lnTo>
                    <a:pt x="350" y="0"/>
                  </a:lnTo>
                  <a:lnTo>
                    <a:pt x="350" y="2"/>
                  </a:lnTo>
                  <a:lnTo>
                    <a:pt x="351" y="2"/>
                  </a:lnTo>
                  <a:lnTo>
                    <a:pt x="351" y="0"/>
                  </a:lnTo>
                  <a:lnTo>
                    <a:pt x="352" y="0"/>
                  </a:lnTo>
                  <a:lnTo>
                    <a:pt x="352" y="2"/>
                  </a:lnTo>
                  <a:lnTo>
                    <a:pt x="354" y="2"/>
                  </a:lnTo>
                  <a:lnTo>
                    <a:pt x="354" y="0"/>
                  </a:lnTo>
                  <a:lnTo>
                    <a:pt x="355" y="0"/>
                  </a:lnTo>
                  <a:lnTo>
                    <a:pt x="355" y="0"/>
                  </a:lnTo>
                  <a:lnTo>
                    <a:pt x="356" y="0"/>
                  </a:lnTo>
                  <a:lnTo>
                    <a:pt x="356" y="0"/>
                  </a:lnTo>
                  <a:lnTo>
                    <a:pt x="357" y="0"/>
                  </a:lnTo>
                  <a:lnTo>
                    <a:pt x="357" y="0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360" y="0"/>
                  </a:lnTo>
                  <a:lnTo>
                    <a:pt x="360" y="2"/>
                  </a:lnTo>
                  <a:lnTo>
                    <a:pt x="361" y="0"/>
                  </a:lnTo>
                  <a:lnTo>
                    <a:pt x="361" y="0"/>
                  </a:lnTo>
                  <a:lnTo>
                    <a:pt x="363" y="0"/>
                  </a:lnTo>
                  <a:lnTo>
                    <a:pt x="363" y="0"/>
                  </a:lnTo>
                  <a:lnTo>
                    <a:pt x="364" y="0"/>
                  </a:lnTo>
                  <a:lnTo>
                    <a:pt x="364" y="0"/>
                  </a:lnTo>
                  <a:lnTo>
                    <a:pt x="365" y="0"/>
                  </a:lnTo>
                  <a:lnTo>
                    <a:pt x="365" y="2"/>
                  </a:lnTo>
                  <a:lnTo>
                    <a:pt x="366" y="0"/>
                  </a:lnTo>
                  <a:lnTo>
                    <a:pt x="366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69" y="0"/>
                  </a:lnTo>
                  <a:lnTo>
                    <a:pt x="369" y="2"/>
                  </a:lnTo>
                  <a:lnTo>
                    <a:pt x="370" y="2"/>
                  </a:lnTo>
                  <a:lnTo>
                    <a:pt x="370" y="0"/>
                  </a:lnTo>
                  <a:lnTo>
                    <a:pt x="372" y="0"/>
                  </a:lnTo>
                  <a:lnTo>
                    <a:pt x="372" y="2"/>
                  </a:lnTo>
                  <a:lnTo>
                    <a:pt x="373" y="0"/>
                  </a:lnTo>
                  <a:lnTo>
                    <a:pt x="373" y="0"/>
                  </a:lnTo>
                  <a:lnTo>
                    <a:pt x="374" y="0"/>
                  </a:lnTo>
                  <a:lnTo>
                    <a:pt x="374" y="2"/>
                  </a:lnTo>
                  <a:lnTo>
                    <a:pt x="375" y="2"/>
                  </a:lnTo>
                  <a:lnTo>
                    <a:pt x="375" y="0"/>
                  </a:lnTo>
                  <a:lnTo>
                    <a:pt x="377" y="0"/>
                  </a:lnTo>
                  <a:lnTo>
                    <a:pt x="377" y="2"/>
                  </a:lnTo>
                  <a:lnTo>
                    <a:pt x="378" y="2"/>
                  </a:lnTo>
                  <a:lnTo>
                    <a:pt x="378" y="0"/>
                  </a:lnTo>
                  <a:lnTo>
                    <a:pt x="379" y="0"/>
                  </a:lnTo>
                  <a:lnTo>
                    <a:pt x="379" y="0"/>
                  </a:lnTo>
                  <a:lnTo>
                    <a:pt x="381" y="0"/>
                  </a:lnTo>
                  <a:lnTo>
                    <a:pt x="381" y="2"/>
                  </a:lnTo>
                  <a:lnTo>
                    <a:pt x="382" y="0"/>
                  </a:lnTo>
                  <a:lnTo>
                    <a:pt x="382" y="0"/>
                  </a:lnTo>
                  <a:lnTo>
                    <a:pt x="383" y="0"/>
                  </a:lnTo>
                  <a:lnTo>
                    <a:pt x="383" y="2"/>
                  </a:lnTo>
                  <a:lnTo>
                    <a:pt x="384" y="2"/>
                  </a:lnTo>
                  <a:lnTo>
                    <a:pt x="384" y="0"/>
                  </a:lnTo>
                  <a:lnTo>
                    <a:pt x="386" y="0"/>
                  </a:lnTo>
                  <a:lnTo>
                    <a:pt x="386" y="0"/>
                  </a:lnTo>
                  <a:lnTo>
                    <a:pt x="387" y="0"/>
                  </a:lnTo>
                  <a:lnTo>
                    <a:pt x="387" y="2"/>
                  </a:lnTo>
                  <a:lnTo>
                    <a:pt x="388" y="0"/>
                  </a:lnTo>
                  <a:lnTo>
                    <a:pt x="388" y="0"/>
                  </a:lnTo>
                  <a:lnTo>
                    <a:pt x="389" y="0"/>
                  </a:lnTo>
                  <a:lnTo>
                    <a:pt x="389" y="2"/>
                  </a:lnTo>
                  <a:lnTo>
                    <a:pt x="391" y="2"/>
                  </a:lnTo>
                  <a:lnTo>
                    <a:pt x="391" y="0"/>
                  </a:lnTo>
                  <a:lnTo>
                    <a:pt x="392" y="0"/>
                  </a:lnTo>
                  <a:lnTo>
                    <a:pt x="392" y="2"/>
                  </a:lnTo>
                  <a:lnTo>
                    <a:pt x="393" y="0"/>
                  </a:lnTo>
                  <a:lnTo>
                    <a:pt x="393" y="0"/>
                  </a:lnTo>
                  <a:lnTo>
                    <a:pt x="395" y="0"/>
                  </a:lnTo>
                  <a:lnTo>
                    <a:pt x="395" y="0"/>
                  </a:lnTo>
                  <a:lnTo>
                    <a:pt x="396" y="0"/>
                  </a:lnTo>
                  <a:lnTo>
                    <a:pt x="396" y="0"/>
                  </a:lnTo>
                  <a:lnTo>
                    <a:pt x="397" y="0"/>
                  </a:lnTo>
                  <a:lnTo>
                    <a:pt x="397" y="0"/>
                  </a:lnTo>
                  <a:lnTo>
                    <a:pt x="398" y="0"/>
                  </a:lnTo>
                  <a:lnTo>
                    <a:pt x="398" y="0"/>
                  </a:lnTo>
                  <a:lnTo>
                    <a:pt x="400" y="0"/>
                  </a:lnTo>
                  <a:lnTo>
                    <a:pt x="400" y="2"/>
                  </a:lnTo>
                  <a:lnTo>
                    <a:pt x="401" y="0"/>
                  </a:lnTo>
                  <a:lnTo>
                    <a:pt x="401" y="0"/>
                  </a:lnTo>
                  <a:lnTo>
                    <a:pt x="402" y="0"/>
                  </a:lnTo>
                  <a:lnTo>
                    <a:pt x="402" y="2"/>
                  </a:lnTo>
                  <a:lnTo>
                    <a:pt x="404" y="2"/>
                  </a:lnTo>
                  <a:lnTo>
                    <a:pt x="404" y="0"/>
                  </a:lnTo>
                  <a:lnTo>
                    <a:pt x="405" y="0"/>
                  </a:lnTo>
                  <a:lnTo>
                    <a:pt x="405" y="0"/>
                  </a:lnTo>
                  <a:lnTo>
                    <a:pt x="406" y="0"/>
                  </a:lnTo>
                  <a:lnTo>
                    <a:pt x="406" y="2"/>
                  </a:lnTo>
                  <a:lnTo>
                    <a:pt x="407" y="2"/>
                  </a:lnTo>
                  <a:lnTo>
                    <a:pt x="407" y="0"/>
                  </a:lnTo>
                  <a:lnTo>
                    <a:pt x="409" y="0"/>
                  </a:lnTo>
                  <a:lnTo>
                    <a:pt x="409" y="2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411" y="0"/>
                  </a:lnTo>
                  <a:lnTo>
                    <a:pt x="411" y="2"/>
                  </a:lnTo>
                  <a:lnTo>
                    <a:pt x="413" y="0"/>
                  </a:lnTo>
                  <a:lnTo>
                    <a:pt x="413" y="0"/>
                  </a:lnTo>
                  <a:lnTo>
                    <a:pt x="414" y="0"/>
                  </a:lnTo>
                  <a:lnTo>
                    <a:pt x="414" y="2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6" y="0"/>
                  </a:lnTo>
                  <a:lnTo>
                    <a:pt x="416" y="0"/>
                  </a:lnTo>
                  <a:lnTo>
                    <a:pt x="418" y="0"/>
                  </a:lnTo>
                  <a:lnTo>
                    <a:pt x="418" y="2"/>
                  </a:lnTo>
                  <a:lnTo>
                    <a:pt x="419" y="2"/>
                  </a:lnTo>
                  <a:lnTo>
                    <a:pt x="419" y="0"/>
                  </a:lnTo>
                  <a:lnTo>
                    <a:pt x="420" y="0"/>
                  </a:lnTo>
                  <a:lnTo>
                    <a:pt x="420" y="0"/>
                  </a:lnTo>
                  <a:lnTo>
                    <a:pt x="421" y="0"/>
                  </a:lnTo>
                  <a:lnTo>
                    <a:pt x="421" y="2"/>
                  </a:lnTo>
                  <a:lnTo>
                    <a:pt x="423" y="0"/>
                  </a:lnTo>
                  <a:lnTo>
                    <a:pt x="423" y="0"/>
                  </a:lnTo>
                  <a:lnTo>
                    <a:pt x="424" y="0"/>
                  </a:lnTo>
                  <a:lnTo>
                    <a:pt x="424" y="0"/>
                  </a:lnTo>
                  <a:lnTo>
                    <a:pt x="425" y="0"/>
                  </a:lnTo>
                  <a:lnTo>
                    <a:pt x="425" y="0"/>
                  </a:lnTo>
                  <a:lnTo>
                    <a:pt x="427" y="0"/>
                  </a:lnTo>
                  <a:lnTo>
                    <a:pt x="427" y="2"/>
                  </a:lnTo>
                  <a:lnTo>
                    <a:pt x="428" y="2"/>
                  </a:lnTo>
                  <a:lnTo>
                    <a:pt x="428" y="0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3" y="0"/>
                  </a:lnTo>
                  <a:lnTo>
                    <a:pt x="433" y="0"/>
                  </a:lnTo>
                  <a:lnTo>
                    <a:pt x="434" y="0"/>
                  </a:lnTo>
                  <a:lnTo>
                    <a:pt x="434" y="2"/>
                  </a:lnTo>
                  <a:lnTo>
                    <a:pt x="436" y="2"/>
                  </a:lnTo>
                  <a:lnTo>
                    <a:pt x="436" y="0"/>
                  </a:lnTo>
                  <a:lnTo>
                    <a:pt x="437" y="0"/>
                  </a:lnTo>
                  <a:lnTo>
                    <a:pt x="437" y="0"/>
                  </a:lnTo>
                  <a:lnTo>
                    <a:pt x="438" y="0"/>
                  </a:lnTo>
                  <a:lnTo>
                    <a:pt x="438" y="2"/>
                  </a:lnTo>
                  <a:lnTo>
                    <a:pt x="439" y="2"/>
                  </a:lnTo>
                  <a:lnTo>
                    <a:pt x="439" y="0"/>
                  </a:lnTo>
                  <a:lnTo>
                    <a:pt x="441" y="0"/>
                  </a:lnTo>
                  <a:lnTo>
                    <a:pt x="441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3" y="0"/>
                  </a:lnTo>
                  <a:lnTo>
                    <a:pt x="443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6" y="0"/>
                  </a:lnTo>
                  <a:lnTo>
                    <a:pt x="446" y="2"/>
                  </a:lnTo>
                  <a:lnTo>
                    <a:pt x="447" y="2"/>
                  </a:lnTo>
                  <a:lnTo>
                    <a:pt x="447" y="0"/>
                  </a:lnTo>
                  <a:lnTo>
                    <a:pt x="448" y="0"/>
                  </a:lnTo>
                  <a:lnTo>
                    <a:pt x="448" y="0"/>
                  </a:lnTo>
                  <a:lnTo>
                    <a:pt x="450" y="0"/>
                  </a:lnTo>
                  <a:lnTo>
                    <a:pt x="450" y="0"/>
                  </a:lnTo>
                  <a:lnTo>
                    <a:pt x="451" y="0"/>
                  </a:lnTo>
                  <a:lnTo>
                    <a:pt x="451" y="2"/>
                  </a:lnTo>
                  <a:lnTo>
                    <a:pt x="452" y="2"/>
                  </a:lnTo>
                  <a:lnTo>
                    <a:pt x="452" y="0"/>
                  </a:lnTo>
                  <a:lnTo>
                    <a:pt x="453" y="0"/>
                  </a:lnTo>
                  <a:lnTo>
                    <a:pt x="453" y="2"/>
                  </a:lnTo>
                  <a:lnTo>
                    <a:pt x="455" y="0"/>
                  </a:lnTo>
                  <a:lnTo>
                    <a:pt x="455" y="0"/>
                  </a:lnTo>
                  <a:lnTo>
                    <a:pt x="456" y="0"/>
                  </a:lnTo>
                  <a:lnTo>
                    <a:pt x="456" y="0"/>
                  </a:lnTo>
                  <a:lnTo>
                    <a:pt x="457" y="0"/>
                  </a:lnTo>
                  <a:lnTo>
                    <a:pt x="457" y="0"/>
                  </a:lnTo>
                  <a:lnTo>
                    <a:pt x="459" y="0"/>
                  </a:lnTo>
                  <a:lnTo>
                    <a:pt x="459" y="0"/>
                  </a:lnTo>
                  <a:lnTo>
                    <a:pt x="460" y="0"/>
                  </a:lnTo>
                  <a:lnTo>
                    <a:pt x="460" y="2"/>
                  </a:lnTo>
                  <a:lnTo>
                    <a:pt x="461" y="0"/>
                  </a:lnTo>
                  <a:lnTo>
                    <a:pt x="461" y="0"/>
                  </a:lnTo>
                  <a:lnTo>
                    <a:pt x="462" y="0"/>
                  </a:lnTo>
                  <a:lnTo>
                    <a:pt x="462" y="0"/>
                  </a:lnTo>
                  <a:lnTo>
                    <a:pt x="464" y="0"/>
                  </a:lnTo>
                  <a:lnTo>
                    <a:pt x="464" y="0"/>
                  </a:lnTo>
                  <a:lnTo>
                    <a:pt x="465" y="0"/>
                  </a:lnTo>
                  <a:lnTo>
                    <a:pt x="465" y="0"/>
                  </a:lnTo>
                  <a:lnTo>
                    <a:pt x="466" y="0"/>
                  </a:lnTo>
                  <a:lnTo>
                    <a:pt x="466" y="2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9" y="0"/>
                  </a:lnTo>
                  <a:lnTo>
                    <a:pt x="469" y="2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71" y="0"/>
                  </a:lnTo>
                  <a:lnTo>
                    <a:pt x="471" y="2"/>
                  </a:lnTo>
                  <a:lnTo>
                    <a:pt x="473" y="0"/>
                  </a:lnTo>
                  <a:lnTo>
                    <a:pt x="473" y="0"/>
                  </a:lnTo>
                  <a:lnTo>
                    <a:pt x="474" y="0"/>
                  </a:lnTo>
                  <a:lnTo>
                    <a:pt x="474" y="0"/>
                  </a:lnTo>
                  <a:lnTo>
                    <a:pt x="475" y="0"/>
                  </a:lnTo>
                  <a:lnTo>
                    <a:pt x="475" y="2"/>
                  </a:lnTo>
                  <a:lnTo>
                    <a:pt x="477" y="2"/>
                  </a:lnTo>
                  <a:lnTo>
                    <a:pt x="477" y="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9" y="0"/>
                  </a:lnTo>
                  <a:lnTo>
                    <a:pt x="479" y="2"/>
                  </a:lnTo>
                  <a:lnTo>
                    <a:pt x="480" y="0"/>
                  </a:lnTo>
                  <a:lnTo>
                    <a:pt x="480" y="0"/>
                  </a:lnTo>
                  <a:lnTo>
                    <a:pt x="482" y="0"/>
                  </a:lnTo>
                  <a:lnTo>
                    <a:pt x="482" y="2"/>
                  </a:lnTo>
                  <a:lnTo>
                    <a:pt x="483" y="0"/>
                  </a:lnTo>
                  <a:lnTo>
                    <a:pt x="483" y="0"/>
                  </a:lnTo>
                  <a:lnTo>
                    <a:pt x="484" y="0"/>
                  </a:lnTo>
                  <a:lnTo>
                    <a:pt x="484" y="2"/>
                  </a:lnTo>
                  <a:lnTo>
                    <a:pt x="485" y="0"/>
                  </a:lnTo>
                  <a:lnTo>
                    <a:pt x="485" y="0"/>
                  </a:lnTo>
                  <a:lnTo>
                    <a:pt x="487" y="0"/>
                  </a:lnTo>
                  <a:lnTo>
                    <a:pt x="487" y="2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489" y="0"/>
                  </a:lnTo>
                  <a:lnTo>
                    <a:pt x="489" y="2"/>
                  </a:lnTo>
                  <a:lnTo>
                    <a:pt x="491" y="2"/>
                  </a:lnTo>
                  <a:lnTo>
                    <a:pt x="491" y="0"/>
                  </a:lnTo>
                  <a:lnTo>
                    <a:pt x="492" y="0"/>
                  </a:lnTo>
                  <a:lnTo>
                    <a:pt x="492" y="0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494" y="0"/>
                  </a:lnTo>
                  <a:lnTo>
                    <a:pt x="494" y="0"/>
                  </a:lnTo>
                  <a:lnTo>
                    <a:pt x="496" y="0"/>
                  </a:lnTo>
                  <a:lnTo>
                    <a:pt x="496" y="0"/>
                  </a:lnTo>
                  <a:lnTo>
                    <a:pt x="497" y="0"/>
                  </a:lnTo>
                  <a:lnTo>
                    <a:pt x="497" y="2"/>
                  </a:lnTo>
                  <a:lnTo>
                    <a:pt x="498" y="0"/>
                  </a:lnTo>
                  <a:lnTo>
                    <a:pt x="498" y="0"/>
                  </a:lnTo>
                  <a:lnTo>
                    <a:pt x="500" y="0"/>
                  </a:lnTo>
                  <a:lnTo>
                    <a:pt x="500" y="0"/>
                  </a:lnTo>
                  <a:lnTo>
                    <a:pt x="501" y="0"/>
                  </a:lnTo>
                  <a:lnTo>
                    <a:pt x="501" y="2"/>
                  </a:lnTo>
                  <a:lnTo>
                    <a:pt x="502" y="0"/>
                  </a:lnTo>
                  <a:lnTo>
                    <a:pt x="502" y="0"/>
                  </a:lnTo>
                  <a:lnTo>
                    <a:pt x="503" y="0"/>
                  </a:lnTo>
                  <a:lnTo>
                    <a:pt x="503" y="0"/>
                  </a:lnTo>
                  <a:lnTo>
                    <a:pt x="505" y="0"/>
                  </a:lnTo>
                  <a:lnTo>
                    <a:pt x="505" y="2"/>
                  </a:lnTo>
                  <a:lnTo>
                    <a:pt x="506" y="2"/>
                  </a:lnTo>
                  <a:lnTo>
                    <a:pt x="506" y="0"/>
                  </a:lnTo>
                  <a:lnTo>
                    <a:pt x="507" y="0"/>
                  </a:lnTo>
                  <a:lnTo>
                    <a:pt x="507" y="2"/>
                  </a:lnTo>
                  <a:lnTo>
                    <a:pt x="508" y="2"/>
                  </a:lnTo>
                  <a:lnTo>
                    <a:pt x="508" y="0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11" y="0"/>
                  </a:lnTo>
                  <a:lnTo>
                    <a:pt x="511" y="2"/>
                  </a:lnTo>
                  <a:lnTo>
                    <a:pt x="512" y="2"/>
                  </a:lnTo>
                  <a:lnTo>
                    <a:pt x="512" y="0"/>
                  </a:lnTo>
                  <a:lnTo>
                    <a:pt x="514" y="0"/>
                  </a:lnTo>
                  <a:lnTo>
                    <a:pt x="514" y="2"/>
                  </a:lnTo>
                  <a:lnTo>
                    <a:pt x="515" y="0"/>
                  </a:lnTo>
                  <a:lnTo>
                    <a:pt x="515" y="0"/>
                  </a:lnTo>
                  <a:lnTo>
                    <a:pt x="516" y="0"/>
                  </a:lnTo>
                  <a:lnTo>
                    <a:pt x="516" y="0"/>
                  </a:lnTo>
                  <a:lnTo>
                    <a:pt x="517" y="0"/>
                  </a:lnTo>
                  <a:lnTo>
                    <a:pt x="517" y="2"/>
                  </a:lnTo>
                  <a:lnTo>
                    <a:pt x="519" y="2"/>
                  </a:lnTo>
                  <a:lnTo>
                    <a:pt x="519" y="0"/>
                  </a:lnTo>
                  <a:lnTo>
                    <a:pt x="520" y="0"/>
                  </a:lnTo>
                  <a:lnTo>
                    <a:pt x="520" y="2"/>
                  </a:lnTo>
                  <a:lnTo>
                    <a:pt x="521" y="2"/>
                  </a:lnTo>
                  <a:lnTo>
                    <a:pt x="521" y="0"/>
                  </a:lnTo>
                  <a:lnTo>
                    <a:pt x="523" y="0"/>
                  </a:lnTo>
                  <a:lnTo>
                    <a:pt x="523" y="0"/>
                  </a:lnTo>
                  <a:lnTo>
                    <a:pt x="524" y="0"/>
                  </a:lnTo>
                  <a:lnTo>
                    <a:pt x="524" y="2"/>
                  </a:lnTo>
                  <a:lnTo>
                    <a:pt x="525" y="2"/>
                  </a:lnTo>
                  <a:lnTo>
                    <a:pt x="525" y="0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528" y="0"/>
                  </a:lnTo>
                  <a:lnTo>
                    <a:pt x="528" y="2"/>
                  </a:lnTo>
                  <a:lnTo>
                    <a:pt x="529" y="2"/>
                  </a:lnTo>
                  <a:lnTo>
                    <a:pt x="529" y="0"/>
                  </a:lnTo>
                  <a:lnTo>
                    <a:pt x="530" y="0"/>
                  </a:lnTo>
                  <a:lnTo>
                    <a:pt x="530" y="0"/>
                  </a:lnTo>
                  <a:lnTo>
                    <a:pt x="532" y="0"/>
                  </a:lnTo>
                  <a:lnTo>
                    <a:pt x="532" y="0"/>
                  </a:lnTo>
                  <a:lnTo>
                    <a:pt x="533" y="0"/>
                  </a:lnTo>
                  <a:lnTo>
                    <a:pt x="533" y="2"/>
                  </a:lnTo>
                  <a:lnTo>
                    <a:pt x="534" y="2"/>
                  </a:lnTo>
                  <a:lnTo>
                    <a:pt x="534" y="0"/>
                  </a:lnTo>
                  <a:lnTo>
                    <a:pt x="535" y="0"/>
                  </a:lnTo>
                  <a:lnTo>
                    <a:pt x="535" y="0"/>
                  </a:lnTo>
                  <a:lnTo>
                    <a:pt x="537" y="0"/>
                  </a:lnTo>
                  <a:lnTo>
                    <a:pt x="537" y="2"/>
                  </a:lnTo>
                  <a:lnTo>
                    <a:pt x="538" y="0"/>
                  </a:lnTo>
                  <a:lnTo>
                    <a:pt x="538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40" y="0"/>
                  </a:lnTo>
                  <a:lnTo>
                    <a:pt x="540" y="2"/>
                  </a:lnTo>
                  <a:lnTo>
                    <a:pt x="542" y="2"/>
                  </a:lnTo>
                  <a:lnTo>
                    <a:pt x="542" y="0"/>
                  </a:lnTo>
                  <a:lnTo>
                    <a:pt x="543" y="0"/>
                  </a:lnTo>
                  <a:lnTo>
                    <a:pt x="543" y="0"/>
                  </a:lnTo>
                  <a:lnTo>
                    <a:pt x="544" y="0"/>
                  </a:lnTo>
                  <a:lnTo>
                    <a:pt x="544" y="2"/>
                  </a:lnTo>
                  <a:lnTo>
                    <a:pt x="546" y="0"/>
                  </a:lnTo>
                  <a:lnTo>
                    <a:pt x="546" y="0"/>
                  </a:lnTo>
                  <a:lnTo>
                    <a:pt x="547" y="0"/>
                  </a:lnTo>
                  <a:lnTo>
                    <a:pt x="547" y="2"/>
                  </a:lnTo>
                  <a:lnTo>
                    <a:pt x="548" y="2"/>
                  </a:lnTo>
                  <a:lnTo>
                    <a:pt x="548" y="0"/>
                  </a:lnTo>
                  <a:lnTo>
                    <a:pt x="549" y="0"/>
                  </a:lnTo>
                  <a:lnTo>
                    <a:pt x="549" y="2"/>
                  </a:lnTo>
                  <a:lnTo>
                    <a:pt x="551" y="2"/>
                  </a:lnTo>
                  <a:lnTo>
                    <a:pt x="551" y="0"/>
                  </a:lnTo>
                  <a:lnTo>
                    <a:pt x="552" y="0"/>
                  </a:lnTo>
                  <a:lnTo>
                    <a:pt x="552" y="0"/>
                  </a:lnTo>
                  <a:lnTo>
                    <a:pt x="553" y="0"/>
                  </a:lnTo>
                  <a:lnTo>
                    <a:pt x="553" y="2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8" y="0"/>
                  </a:lnTo>
                  <a:lnTo>
                    <a:pt x="558" y="0"/>
                  </a:lnTo>
                  <a:lnTo>
                    <a:pt x="560" y="0"/>
                  </a:lnTo>
                  <a:lnTo>
                    <a:pt x="560" y="0"/>
                  </a:lnTo>
                  <a:lnTo>
                    <a:pt x="561" y="0"/>
                  </a:lnTo>
                  <a:lnTo>
                    <a:pt x="561" y="0"/>
                  </a:lnTo>
                  <a:lnTo>
                    <a:pt x="562" y="0"/>
                  </a:lnTo>
                  <a:lnTo>
                    <a:pt x="562" y="0"/>
                  </a:lnTo>
                  <a:lnTo>
                    <a:pt x="564" y="0"/>
                  </a:lnTo>
                  <a:lnTo>
                    <a:pt x="564" y="0"/>
                  </a:lnTo>
                  <a:lnTo>
                    <a:pt x="565" y="0"/>
                  </a:lnTo>
                  <a:lnTo>
                    <a:pt x="565" y="2"/>
                  </a:lnTo>
                  <a:lnTo>
                    <a:pt x="566" y="2"/>
                  </a:lnTo>
                  <a:lnTo>
                    <a:pt x="566" y="0"/>
                  </a:lnTo>
                  <a:lnTo>
                    <a:pt x="567" y="0"/>
                  </a:lnTo>
                  <a:lnTo>
                    <a:pt x="567" y="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570" y="0"/>
                  </a:lnTo>
                  <a:lnTo>
                    <a:pt x="570" y="0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572" y="0"/>
                  </a:lnTo>
                  <a:lnTo>
                    <a:pt x="572" y="2"/>
                  </a:lnTo>
                  <a:lnTo>
                    <a:pt x="574" y="0"/>
                  </a:lnTo>
                  <a:lnTo>
                    <a:pt x="574" y="0"/>
                  </a:lnTo>
                  <a:lnTo>
                    <a:pt x="575" y="0"/>
                  </a:lnTo>
                  <a:lnTo>
                    <a:pt x="575" y="0"/>
                  </a:lnTo>
                  <a:lnTo>
                    <a:pt x="576" y="0"/>
                  </a:lnTo>
                  <a:lnTo>
                    <a:pt x="576" y="0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579" y="0"/>
                  </a:lnTo>
                  <a:lnTo>
                    <a:pt x="579" y="0"/>
                  </a:lnTo>
                  <a:lnTo>
                    <a:pt x="580" y="0"/>
                  </a:lnTo>
                  <a:lnTo>
                    <a:pt x="580" y="2"/>
                  </a:lnTo>
                  <a:lnTo>
                    <a:pt x="581" y="2"/>
                  </a:lnTo>
                  <a:lnTo>
                    <a:pt x="581" y="0"/>
                  </a:lnTo>
                  <a:lnTo>
                    <a:pt x="583" y="0"/>
                  </a:lnTo>
                  <a:lnTo>
                    <a:pt x="583" y="0"/>
                  </a:lnTo>
                  <a:lnTo>
                    <a:pt x="584" y="0"/>
                  </a:lnTo>
                  <a:lnTo>
                    <a:pt x="584" y="2"/>
                  </a:lnTo>
                  <a:lnTo>
                    <a:pt x="585" y="2"/>
                  </a:lnTo>
                  <a:lnTo>
                    <a:pt x="585" y="0"/>
                  </a:lnTo>
                  <a:lnTo>
                    <a:pt x="587" y="0"/>
                  </a:lnTo>
                  <a:lnTo>
                    <a:pt x="587" y="2"/>
                  </a:lnTo>
                  <a:lnTo>
                    <a:pt x="588" y="2"/>
                  </a:lnTo>
                  <a:lnTo>
                    <a:pt x="588" y="0"/>
                  </a:lnTo>
                  <a:lnTo>
                    <a:pt x="589" y="0"/>
                  </a:lnTo>
                  <a:lnTo>
                    <a:pt x="589" y="0"/>
                  </a:lnTo>
                  <a:lnTo>
                    <a:pt x="590" y="0"/>
                  </a:lnTo>
                  <a:lnTo>
                    <a:pt x="590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593" y="0"/>
                  </a:lnTo>
                  <a:lnTo>
                    <a:pt x="593" y="0"/>
                  </a:lnTo>
                  <a:lnTo>
                    <a:pt x="594" y="0"/>
                  </a:lnTo>
                  <a:lnTo>
                    <a:pt x="594" y="2"/>
                  </a:lnTo>
                  <a:lnTo>
                    <a:pt x="596" y="0"/>
                  </a:lnTo>
                  <a:lnTo>
                    <a:pt x="596" y="0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598" y="0"/>
                  </a:lnTo>
                  <a:lnTo>
                    <a:pt x="598" y="0"/>
                  </a:lnTo>
                  <a:lnTo>
                    <a:pt x="599" y="0"/>
                  </a:lnTo>
                  <a:lnTo>
                    <a:pt x="599" y="2"/>
                  </a:lnTo>
                  <a:lnTo>
                    <a:pt x="601" y="2"/>
                  </a:lnTo>
                  <a:lnTo>
                    <a:pt x="601" y="0"/>
                  </a:lnTo>
                  <a:lnTo>
                    <a:pt x="602" y="0"/>
                  </a:lnTo>
                  <a:lnTo>
                    <a:pt x="602" y="0"/>
                  </a:lnTo>
                  <a:lnTo>
                    <a:pt x="603" y="0"/>
                  </a:lnTo>
                  <a:lnTo>
                    <a:pt x="603" y="2"/>
                  </a:lnTo>
                  <a:lnTo>
                    <a:pt x="604" y="0"/>
                  </a:lnTo>
                  <a:lnTo>
                    <a:pt x="604" y="0"/>
                  </a:lnTo>
                  <a:lnTo>
                    <a:pt x="606" y="0"/>
                  </a:lnTo>
                  <a:lnTo>
                    <a:pt x="606" y="0"/>
                  </a:lnTo>
                  <a:lnTo>
                    <a:pt x="607" y="0"/>
                  </a:lnTo>
                  <a:lnTo>
                    <a:pt x="607" y="0"/>
                  </a:lnTo>
                  <a:lnTo>
                    <a:pt x="608" y="0"/>
                  </a:lnTo>
                  <a:lnTo>
                    <a:pt x="608" y="2"/>
                  </a:lnTo>
                  <a:lnTo>
                    <a:pt x="610" y="0"/>
                  </a:lnTo>
                  <a:lnTo>
                    <a:pt x="610" y="0"/>
                  </a:lnTo>
                  <a:lnTo>
                    <a:pt x="611" y="0"/>
                  </a:lnTo>
                  <a:lnTo>
                    <a:pt x="611" y="0"/>
                  </a:lnTo>
                  <a:lnTo>
                    <a:pt x="612" y="0"/>
                  </a:lnTo>
                  <a:lnTo>
                    <a:pt x="612" y="2"/>
                  </a:lnTo>
                  <a:lnTo>
                    <a:pt x="613" y="2"/>
                  </a:lnTo>
                  <a:lnTo>
                    <a:pt x="613" y="0"/>
                  </a:lnTo>
                  <a:lnTo>
                    <a:pt x="615" y="0"/>
                  </a:lnTo>
                  <a:lnTo>
                    <a:pt x="615" y="2"/>
                  </a:lnTo>
                  <a:lnTo>
                    <a:pt x="616" y="2"/>
                  </a:lnTo>
                  <a:lnTo>
                    <a:pt x="616" y="0"/>
                  </a:lnTo>
                  <a:lnTo>
                    <a:pt x="617" y="0"/>
                  </a:lnTo>
                  <a:lnTo>
                    <a:pt x="617" y="2"/>
                  </a:lnTo>
                  <a:lnTo>
                    <a:pt x="619" y="2"/>
                  </a:lnTo>
                  <a:lnTo>
                    <a:pt x="619" y="0"/>
                  </a:lnTo>
                  <a:lnTo>
                    <a:pt x="620" y="0"/>
                  </a:lnTo>
                  <a:lnTo>
                    <a:pt x="620" y="2"/>
                  </a:lnTo>
                  <a:lnTo>
                    <a:pt x="621" y="0"/>
                  </a:lnTo>
                  <a:lnTo>
                    <a:pt x="621" y="0"/>
                  </a:lnTo>
                  <a:lnTo>
                    <a:pt x="622" y="0"/>
                  </a:lnTo>
                  <a:lnTo>
                    <a:pt x="622" y="0"/>
                  </a:lnTo>
                  <a:lnTo>
                    <a:pt x="624" y="0"/>
                  </a:lnTo>
                  <a:lnTo>
                    <a:pt x="624" y="2"/>
                  </a:lnTo>
                  <a:lnTo>
                    <a:pt x="625" y="2"/>
                  </a:lnTo>
                  <a:lnTo>
                    <a:pt x="625" y="0"/>
                  </a:lnTo>
                  <a:lnTo>
                    <a:pt x="626" y="0"/>
                  </a:lnTo>
                  <a:lnTo>
                    <a:pt x="626" y="2"/>
                  </a:lnTo>
                  <a:lnTo>
                    <a:pt x="627" y="0"/>
                  </a:lnTo>
                  <a:lnTo>
                    <a:pt x="627" y="0"/>
                  </a:lnTo>
                  <a:lnTo>
                    <a:pt x="629" y="0"/>
                  </a:lnTo>
                  <a:lnTo>
                    <a:pt x="629" y="0"/>
                  </a:lnTo>
                  <a:lnTo>
                    <a:pt x="630" y="0"/>
                  </a:lnTo>
                  <a:lnTo>
                    <a:pt x="630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33" y="0"/>
                  </a:lnTo>
                  <a:lnTo>
                    <a:pt x="633" y="2"/>
                  </a:lnTo>
                  <a:lnTo>
                    <a:pt x="634" y="2"/>
                  </a:lnTo>
                  <a:lnTo>
                    <a:pt x="634" y="0"/>
                  </a:lnTo>
                  <a:lnTo>
                    <a:pt x="635" y="0"/>
                  </a:lnTo>
                  <a:lnTo>
                    <a:pt x="635" y="0"/>
                  </a:lnTo>
                  <a:lnTo>
                    <a:pt x="636" y="0"/>
                  </a:lnTo>
                  <a:lnTo>
                    <a:pt x="636" y="0"/>
                  </a:lnTo>
                  <a:lnTo>
                    <a:pt x="638" y="0"/>
                  </a:lnTo>
                  <a:lnTo>
                    <a:pt x="638" y="2"/>
                  </a:lnTo>
                  <a:lnTo>
                    <a:pt x="639" y="0"/>
                  </a:lnTo>
                  <a:lnTo>
                    <a:pt x="639" y="0"/>
                  </a:lnTo>
                  <a:lnTo>
                    <a:pt x="640" y="0"/>
                  </a:lnTo>
                  <a:lnTo>
                    <a:pt x="640" y="0"/>
                  </a:lnTo>
                  <a:lnTo>
                    <a:pt x="642" y="0"/>
                  </a:lnTo>
                  <a:lnTo>
                    <a:pt x="642" y="0"/>
                  </a:lnTo>
                  <a:lnTo>
                    <a:pt x="643" y="0"/>
                  </a:lnTo>
                  <a:lnTo>
                    <a:pt x="643" y="2"/>
                  </a:lnTo>
                  <a:lnTo>
                    <a:pt x="644" y="2"/>
                  </a:lnTo>
                  <a:lnTo>
                    <a:pt x="644" y="0"/>
                  </a:lnTo>
                  <a:lnTo>
                    <a:pt x="645" y="0"/>
                  </a:lnTo>
                  <a:lnTo>
                    <a:pt x="645" y="2"/>
                  </a:lnTo>
                  <a:lnTo>
                    <a:pt x="647" y="2"/>
                  </a:lnTo>
                  <a:lnTo>
                    <a:pt x="647" y="0"/>
                  </a:lnTo>
                  <a:lnTo>
                    <a:pt x="648" y="0"/>
                  </a:lnTo>
                  <a:lnTo>
                    <a:pt x="648" y="0"/>
                  </a:lnTo>
                  <a:lnTo>
                    <a:pt x="649" y="0"/>
                  </a:lnTo>
                  <a:lnTo>
                    <a:pt x="649" y="0"/>
                  </a:lnTo>
                  <a:lnTo>
                    <a:pt x="651" y="0"/>
                  </a:lnTo>
                  <a:lnTo>
                    <a:pt x="651" y="2"/>
                  </a:lnTo>
                  <a:lnTo>
                    <a:pt x="652" y="2"/>
                  </a:lnTo>
                  <a:lnTo>
                    <a:pt x="652" y="0"/>
                  </a:lnTo>
                  <a:lnTo>
                    <a:pt x="653" y="0"/>
                  </a:lnTo>
                  <a:lnTo>
                    <a:pt x="653" y="2"/>
                  </a:lnTo>
                  <a:lnTo>
                    <a:pt x="654" y="0"/>
                  </a:lnTo>
                  <a:lnTo>
                    <a:pt x="654" y="0"/>
                  </a:lnTo>
                </a:path>
              </a:pathLst>
            </a:cu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5289843" y="3398891"/>
              <a:ext cx="653757" cy="22441"/>
            </a:xfrm>
            <a:custGeom>
              <a:avLst/>
              <a:gdLst/>
              <a:ahLst/>
              <a:cxnLst>
                <a:cxn ang="0">
                  <a:pos x="9" y="11"/>
                </a:cxn>
                <a:cxn ang="0">
                  <a:pos x="18" y="0"/>
                </a:cxn>
                <a:cxn ang="0">
                  <a:pos x="28" y="0"/>
                </a:cxn>
                <a:cxn ang="0">
                  <a:pos x="37" y="0"/>
                </a:cxn>
                <a:cxn ang="0">
                  <a:pos x="47" y="0"/>
                </a:cxn>
                <a:cxn ang="0">
                  <a:pos x="56" y="0"/>
                </a:cxn>
                <a:cxn ang="0">
                  <a:pos x="66" y="0"/>
                </a:cxn>
                <a:cxn ang="0">
                  <a:pos x="75" y="0"/>
                </a:cxn>
                <a:cxn ang="0">
                  <a:pos x="85" y="0"/>
                </a:cxn>
                <a:cxn ang="0">
                  <a:pos x="94" y="0"/>
                </a:cxn>
                <a:cxn ang="0">
                  <a:pos x="105" y="0"/>
                </a:cxn>
                <a:cxn ang="0">
                  <a:pos x="114" y="0"/>
                </a:cxn>
                <a:cxn ang="0">
                  <a:pos x="124" y="0"/>
                </a:cxn>
                <a:cxn ang="0">
                  <a:pos x="133" y="0"/>
                </a:cxn>
                <a:cxn ang="0">
                  <a:pos x="143" y="0"/>
                </a:cxn>
                <a:cxn ang="0">
                  <a:pos x="152" y="0"/>
                </a:cxn>
                <a:cxn ang="0">
                  <a:pos x="162" y="0"/>
                </a:cxn>
                <a:cxn ang="0">
                  <a:pos x="171" y="0"/>
                </a:cxn>
                <a:cxn ang="0">
                  <a:pos x="181" y="0"/>
                </a:cxn>
                <a:cxn ang="0">
                  <a:pos x="190" y="0"/>
                </a:cxn>
                <a:cxn ang="0">
                  <a:pos x="201" y="0"/>
                </a:cxn>
                <a:cxn ang="0">
                  <a:pos x="210" y="0"/>
                </a:cxn>
                <a:cxn ang="0">
                  <a:pos x="220" y="0"/>
                </a:cxn>
                <a:cxn ang="0">
                  <a:pos x="229" y="0"/>
                </a:cxn>
                <a:cxn ang="0">
                  <a:pos x="239" y="0"/>
                </a:cxn>
                <a:cxn ang="0">
                  <a:pos x="248" y="0"/>
                </a:cxn>
                <a:cxn ang="0">
                  <a:pos x="258" y="0"/>
                </a:cxn>
                <a:cxn ang="0">
                  <a:pos x="267" y="0"/>
                </a:cxn>
                <a:cxn ang="0">
                  <a:pos x="277" y="0"/>
                </a:cxn>
                <a:cxn ang="0">
                  <a:pos x="286" y="0"/>
                </a:cxn>
                <a:cxn ang="0">
                  <a:pos x="297" y="0"/>
                </a:cxn>
                <a:cxn ang="0">
                  <a:pos x="305" y="0"/>
                </a:cxn>
                <a:cxn ang="0">
                  <a:pos x="316" y="0"/>
                </a:cxn>
                <a:cxn ang="0">
                  <a:pos x="325" y="0"/>
                </a:cxn>
                <a:cxn ang="0">
                  <a:pos x="335" y="0"/>
                </a:cxn>
                <a:cxn ang="0">
                  <a:pos x="344" y="0"/>
                </a:cxn>
                <a:cxn ang="0">
                  <a:pos x="354" y="0"/>
                </a:cxn>
                <a:cxn ang="0">
                  <a:pos x="363" y="0"/>
                </a:cxn>
                <a:cxn ang="0">
                  <a:pos x="373" y="0"/>
                </a:cxn>
                <a:cxn ang="0">
                  <a:pos x="382" y="0"/>
                </a:cxn>
                <a:cxn ang="0">
                  <a:pos x="392" y="0"/>
                </a:cxn>
                <a:cxn ang="0">
                  <a:pos x="401" y="0"/>
                </a:cxn>
                <a:cxn ang="0">
                  <a:pos x="412" y="0"/>
                </a:cxn>
                <a:cxn ang="0">
                  <a:pos x="421" y="0"/>
                </a:cxn>
                <a:cxn ang="0">
                  <a:pos x="431" y="0"/>
                </a:cxn>
                <a:cxn ang="0">
                  <a:pos x="440" y="0"/>
                </a:cxn>
                <a:cxn ang="0">
                  <a:pos x="450" y="0"/>
                </a:cxn>
                <a:cxn ang="0">
                  <a:pos x="459" y="0"/>
                </a:cxn>
                <a:cxn ang="0">
                  <a:pos x="469" y="0"/>
                </a:cxn>
                <a:cxn ang="0">
                  <a:pos x="478" y="0"/>
                </a:cxn>
                <a:cxn ang="0">
                  <a:pos x="488" y="0"/>
                </a:cxn>
                <a:cxn ang="0">
                  <a:pos x="497" y="0"/>
                </a:cxn>
                <a:cxn ang="0">
                  <a:pos x="508" y="0"/>
                </a:cxn>
                <a:cxn ang="0">
                  <a:pos x="517" y="0"/>
                </a:cxn>
                <a:cxn ang="0">
                  <a:pos x="527" y="0"/>
                </a:cxn>
                <a:cxn ang="0">
                  <a:pos x="536" y="0"/>
                </a:cxn>
                <a:cxn ang="0">
                  <a:pos x="546" y="0"/>
                </a:cxn>
                <a:cxn ang="0">
                  <a:pos x="555" y="0"/>
                </a:cxn>
                <a:cxn ang="0">
                  <a:pos x="565" y="0"/>
                </a:cxn>
                <a:cxn ang="0">
                  <a:pos x="574" y="0"/>
                </a:cxn>
                <a:cxn ang="0">
                  <a:pos x="584" y="0"/>
                </a:cxn>
                <a:cxn ang="0">
                  <a:pos x="593" y="0"/>
                </a:cxn>
              </a:cxnLst>
              <a:rect l="0" t="0" r="r" b="b"/>
              <a:pathLst>
                <a:path w="600" h="11">
                  <a:moveTo>
                    <a:pt x="0" y="9"/>
                  </a:moveTo>
                  <a:lnTo>
                    <a:pt x="0" y="11"/>
                  </a:lnTo>
                  <a:lnTo>
                    <a:pt x="1" y="9"/>
                  </a:lnTo>
                  <a:lnTo>
                    <a:pt x="1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7" y="9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10" y="9"/>
                  </a:lnTo>
                  <a:lnTo>
                    <a:pt x="10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2" y="9"/>
                  </a:lnTo>
                  <a:lnTo>
                    <a:pt x="12" y="11"/>
                  </a:lnTo>
                  <a:lnTo>
                    <a:pt x="14" y="11"/>
                  </a:lnTo>
                  <a:lnTo>
                    <a:pt x="14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6" y="11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0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7" y="0"/>
                  </a:lnTo>
                  <a:lnTo>
                    <a:pt x="57" y="2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1" y="0"/>
                  </a:lnTo>
                  <a:lnTo>
                    <a:pt x="91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103" y="0"/>
                  </a:lnTo>
                  <a:lnTo>
                    <a:pt x="103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0"/>
                  </a:lnTo>
                  <a:lnTo>
                    <a:pt x="115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8" y="0"/>
                  </a:lnTo>
                  <a:lnTo>
                    <a:pt x="138" y="0"/>
                  </a:lnTo>
                  <a:lnTo>
                    <a:pt x="139" y="0"/>
                  </a:lnTo>
                  <a:lnTo>
                    <a:pt x="139" y="2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51" y="0"/>
                  </a:lnTo>
                  <a:lnTo>
                    <a:pt x="151" y="0"/>
                  </a:lnTo>
                  <a:lnTo>
                    <a:pt x="152" y="0"/>
                  </a:lnTo>
                  <a:lnTo>
                    <a:pt x="152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1" y="0"/>
                  </a:lnTo>
                  <a:lnTo>
                    <a:pt x="161" y="0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69" y="0"/>
                  </a:lnTo>
                  <a:lnTo>
                    <a:pt x="169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183" y="0"/>
                  </a:lnTo>
                  <a:lnTo>
                    <a:pt x="183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85" y="0"/>
                  </a:lnTo>
                  <a:lnTo>
                    <a:pt x="185" y="0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202" y="0"/>
                  </a:lnTo>
                  <a:lnTo>
                    <a:pt x="202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7" y="0"/>
                  </a:lnTo>
                  <a:lnTo>
                    <a:pt x="207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17" y="0"/>
                  </a:lnTo>
                  <a:lnTo>
                    <a:pt x="217" y="0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4" y="0"/>
                  </a:lnTo>
                  <a:lnTo>
                    <a:pt x="224" y="0"/>
                  </a:lnTo>
                  <a:lnTo>
                    <a:pt x="225" y="0"/>
                  </a:lnTo>
                  <a:lnTo>
                    <a:pt x="225" y="0"/>
                  </a:lnTo>
                  <a:lnTo>
                    <a:pt x="226" y="0"/>
                  </a:lnTo>
                  <a:lnTo>
                    <a:pt x="226" y="2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29" y="0"/>
                  </a:lnTo>
                  <a:lnTo>
                    <a:pt x="229" y="0"/>
                  </a:lnTo>
                  <a:lnTo>
                    <a:pt x="230" y="0"/>
                  </a:lnTo>
                  <a:lnTo>
                    <a:pt x="230" y="2"/>
                  </a:lnTo>
                  <a:lnTo>
                    <a:pt x="231" y="0"/>
                  </a:lnTo>
                  <a:lnTo>
                    <a:pt x="231" y="0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5" y="0"/>
                  </a:lnTo>
                  <a:lnTo>
                    <a:pt x="235" y="0"/>
                  </a:lnTo>
                  <a:lnTo>
                    <a:pt x="236" y="0"/>
                  </a:lnTo>
                  <a:lnTo>
                    <a:pt x="236" y="0"/>
                  </a:lnTo>
                  <a:lnTo>
                    <a:pt x="238" y="0"/>
                  </a:lnTo>
                  <a:lnTo>
                    <a:pt x="238" y="0"/>
                  </a:lnTo>
                  <a:lnTo>
                    <a:pt x="239" y="0"/>
                  </a:lnTo>
                  <a:lnTo>
                    <a:pt x="239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2" y="0"/>
                  </a:lnTo>
                  <a:lnTo>
                    <a:pt x="242" y="0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45" y="0"/>
                  </a:lnTo>
                  <a:lnTo>
                    <a:pt x="245" y="0"/>
                  </a:lnTo>
                  <a:lnTo>
                    <a:pt x="247" y="0"/>
                  </a:lnTo>
                  <a:lnTo>
                    <a:pt x="247" y="0"/>
                  </a:lnTo>
                  <a:lnTo>
                    <a:pt x="248" y="0"/>
                  </a:lnTo>
                  <a:lnTo>
                    <a:pt x="248" y="0"/>
                  </a:lnTo>
                  <a:lnTo>
                    <a:pt x="249" y="0"/>
                  </a:lnTo>
                  <a:lnTo>
                    <a:pt x="249" y="0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53" y="0"/>
                  </a:lnTo>
                  <a:lnTo>
                    <a:pt x="253" y="0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58" y="0"/>
                  </a:lnTo>
                  <a:lnTo>
                    <a:pt x="258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261" y="0"/>
                  </a:lnTo>
                  <a:lnTo>
                    <a:pt x="261" y="0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63" y="0"/>
                  </a:lnTo>
                  <a:lnTo>
                    <a:pt x="263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70" y="0"/>
                  </a:lnTo>
                  <a:lnTo>
                    <a:pt x="270" y="2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273" y="0"/>
                  </a:lnTo>
                  <a:lnTo>
                    <a:pt x="273" y="0"/>
                  </a:lnTo>
                  <a:lnTo>
                    <a:pt x="275" y="0"/>
                  </a:lnTo>
                  <a:lnTo>
                    <a:pt x="275" y="0"/>
                  </a:lnTo>
                  <a:lnTo>
                    <a:pt x="276" y="0"/>
                  </a:lnTo>
                  <a:lnTo>
                    <a:pt x="276" y="0"/>
                  </a:lnTo>
                  <a:lnTo>
                    <a:pt x="277" y="0"/>
                  </a:lnTo>
                  <a:lnTo>
                    <a:pt x="277" y="0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9" y="0"/>
                  </a:lnTo>
                  <a:lnTo>
                    <a:pt x="289" y="0"/>
                  </a:lnTo>
                  <a:lnTo>
                    <a:pt x="290" y="0"/>
                  </a:lnTo>
                  <a:lnTo>
                    <a:pt x="290" y="0"/>
                  </a:lnTo>
                  <a:lnTo>
                    <a:pt x="291" y="0"/>
                  </a:lnTo>
                  <a:lnTo>
                    <a:pt x="291" y="0"/>
                  </a:lnTo>
                  <a:lnTo>
                    <a:pt x="293" y="0"/>
                  </a:lnTo>
                  <a:lnTo>
                    <a:pt x="293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295" y="0"/>
                  </a:lnTo>
                  <a:lnTo>
                    <a:pt x="295" y="0"/>
                  </a:lnTo>
                  <a:lnTo>
                    <a:pt x="297" y="0"/>
                  </a:lnTo>
                  <a:lnTo>
                    <a:pt x="297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299" y="0"/>
                  </a:lnTo>
                  <a:lnTo>
                    <a:pt x="299" y="0"/>
                  </a:lnTo>
                  <a:lnTo>
                    <a:pt x="300" y="0"/>
                  </a:lnTo>
                  <a:lnTo>
                    <a:pt x="300" y="0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303" y="0"/>
                  </a:lnTo>
                  <a:lnTo>
                    <a:pt x="303" y="0"/>
                  </a:lnTo>
                  <a:lnTo>
                    <a:pt x="304" y="0"/>
                  </a:lnTo>
                  <a:lnTo>
                    <a:pt x="304" y="0"/>
                  </a:lnTo>
                  <a:lnTo>
                    <a:pt x="305" y="0"/>
                  </a:lnTo>
                  <a:lnTo>
                    <a:pt x="305" y="0"/>
                  </a:lnTo>
                  <a:lnTo>
                    <a:pt x="307" y="0"/>
                  </a:lnTo>
                  <a:lnTo>
                    <a:pt x="307" y="0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09" y="0"/>
                  </a:lnTo>
                  <a:lnTo>
                    <a:pt x="309" y="0"/>
                  </a:lnTo>
                  <a:lnTo>
                    <a:pt x="311" y="0"/>
                  </a:lnTo>
                  <a:lnTo>
                    <a:pt x="311" y="0"/>
                  </a:lnTo>
                  <a:lnTo>
                    <a:pt x="312" y="0"/>
                  </a:lnTo>
                  <a:lnTo>
                    <a:pt x="312" y="0"/>
                  </a:lnTo>
                  <a:lnTo>
                    <a:pt x="313" y="0"/>
                  </a:lnTo>
                  <a:lnTo>
                    <a:pt x="313" y="2"/>
                  </a:lnTo>
                  <a:lnTo>
                    <a:pt x="314" y="0"/>
                  </a:lnTo>
                  <a:lnTo>
                    <a:pt x="314" y="0"/>
                  </a:lnTo>
                  <a:lnTo>
                    <a:pt x="316" y="0"/>
                  </a:lnTo>
                  <a:lnTo>
                    <a:pt x="316" y="0"/>
                  </a:lnTo>
                  <a:lnTo>
                    <a:pt x="317" y="0"/>
                  </a:lnTo>
                  <a:lnTo>
                    <a:pt x="317" y="0"/>
                  </a:lnTo>
                  <a:lnTo>
                    <a:pt x="318" y="0"/>
                  </a:lnTo>
                  <a:lnTo>
                    <a:pt x="318" y="0"/>
                  </a:lnTo>
                  <a:lnTo>
                    <a:pt x="320" y="0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0"/>
                  </a:lnTo>
                  <a:lnTo>
                    <a:pt x="322" y="0"/>
                  </a:lnTo>
                  <a:lnTo>
                    <a:pt x="322" y="0"/>
                  </a:lnTo>
                  <a:lnTo>
                    <a:pt x="323" y="0"/>
                  </a:lnTo>
                  <a:lnTo>
                    <a:pt x="323" y="2"/>
                  </a:lnTo>
                  <a:lnTo>
                    <a:pt x="325" y="0"/>
                  </a:lnTo>
                  <a:lnTo>
                    <a:pt x="325" y="0"/>
                  </a:lnTo>
                  <a:lnTo>
                    <a:pt x="326" y="0"/>
                  </a:lnTo>
                  <a:lnTo>
                    <a:pt x="326" y="0"/>
                  </a:lnTo>
                  <a:lnTo>
                    <a:pt x="327" y="0"/>
                  </a:lnTo>
                  <a:lnTo>
                    <a:pt x="327" y="0"/>
                  </a:lnTo>
                  <a:lnTo>
                    <a:pt x="329" y="0"/>
                  </a:lnTo>
                  <a:lnTo>
                    <a:pt x="329" y="0"/>
                  </a:lnTo>
                  <a:lnTo>
                    <a:pt x="330" y="0"/>
                  </a:lnTo>
                  <a:lnTo>
                    <a:pt x="330" y="0"/>
                  </a:lnTo>
                  <a:lnTo>
                    <a:pt x="331" y="0"/>
                  </a:lnTo>
                  <a:lnTo>
                    <a:pt x="331" y="0"/>
                  </a:lnTo>
                  <a:lnTo>
                    <a:pt x="332" y="0"/>
                  </a:lnTo>
                  <a:lnTo>
                    <a:pt x="332" y="0"/>
                  </a:lnTo>
                  <a:lnTo>
                    <a:pt x="334" y="0"/>
                  </a:lnTo>
                  <a:lnTo>
                    <a:pt x="334" y="0"/>
                  </a:lnTo>
                  <a:lnTo>
                    <a:pt x="335" y="0"/>
                  </a:lnTo>
                  <a:lnTo>
                    <a:pt x="335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7" y="0"/>
                  </a:lnTo>
                  <a:lnTo>
                    <a:pt x="337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41" y="0"/>
                  </a:lnTo>
                  <a:lnTo>
                    <a:pt x="341" y="2"/>
                  </a:lnTo>
                  <a:lnTo>
                    <a:pt x="343" y="2"/>
                  </a:lnTo>
                  <a:lnTo>
                    <a:pt x="343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45" y="0"/>
                  </a:lnTo>
                  <a:lnTo>
                    <a:pt x="345" y="0"/>
                  </a:lnTo>
                  <a:lnTo>
                    <a:pt x="346" y="0"/>
                  </a:lnTo>
                  <a:lnTo>
                    <a:pt x="346" y="0"/>
                  </a:lnTo>
                  <a:lnTo>
                    <a:pt x="348" y="0"/>
                  </a:lnTo>
                  <a:lnTo>
                    <a:pt x="348" y="0"/>
                  </a:lnTo>
                  <a:lnTo>
                    <a:pt x="349" y="0"/>
                  </a:lnTo>
                  <a:lnTo>
                    <a:pt x="349" y="0"/>
                  </a:lnTo>
                  <a:lnTo>
                    <a:pt x="350" y="0"/>
                  </a:lnTo>
                  <a:lnTo>
                    <a:pt x="350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53" y="0"/>
                  </a:lnTo>
                  <a:lnTo>
                    <a:pt x="353" y="0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55" y="0"/>
                  </a:lnTo>
                  <a:lnTo>
                    <a:pt x="355" y="0"/>
                  </a:lnTo>
                  <a:lnTo>
                    <a:pt x="357" y="0"/>
                  </a:lnTo>
                  <a:lnTo>
                    <a:pt x="357" y="0"/>
                  </a:lnTo>
                  <a:lnTo>
                    <a:pt x="358" y="0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361" y="0"/>
                  </a:lnTo>
                  <a:lnTo>
                    <a:pt x="361" y="0"/>
                  </a:lnTo>
                  <a:lnTo>
                    <a:pt x="362" y="0"/>
                  </a:lnTo>
                  <a:lnTo>
                    <a:pt x="362" y="0"/>
                  </a:lnTo>
                  <a:lnTo>
                    <a:pt x="363" y="0"/>
                  </a:lnTo>
                  <a:lnTo>
                    <a:pt x="363" y="0"/>
                  </a:lnTo>
                  <a:lnTo>
                    <a:pt x="364" y="0"/>
                  </a:lnTo>
                  <a:lnTo>
                    <a:pt x="364" y="0"/>
                  </a:lnTo>
                  <a:lnTo>
                    <a:pt x="366" y="0"/>
                  </a:lnTo>
                  <a:lnTo>
                    <a:pt x="366" y="0"/>
                  </a:lnTo>
                  <a:lnTo>
                    <a:pt x="367" y="0"/>
                  </a:lnTo>
                  <a:lnTo>
                    <a:pt x="367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69" y="0"/>
                  </a:lnTo>
                  <a:lnTo>
                    <a:pt x="369" y="0"/>
                  </a:lnTo>
                  <a:lnTo>
                    <a:pt x="371" y="0"/>
                  </a:lnTo>
                  <a:lnTo>
                    <a:pt x="371" y="0"/>
                  </a:lnTo>
                  <a:lnTo>
                    <a:pt x="372" y="0"/>
                  </a:lnTo>
                  <a:lnTo>
                    <a:pt x="372" y="0"/>
                  </a:lnTo>
                  <a:lnTo>
                    <a:pt x="373" y="0"/>
                  </a:lnTo>
                  <a:lnTo>
                    <a:pt x="373" y="0"/>
                  </a:lnTo>
                  <a:lnTo>
                    <a:pt x="375" y="0"/>
                  </a:lnTo>
                  <a:lnTo>
                    <a:pt x="375" y="0"/>
                  </a:lnTo>
                  <a:lnTo>
                    <a:pt x="376" y="0"/>
                  </a:lnTo>
                  <a:lnTo>
                    <a:pt x="376" y="0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78" y="0"/>
                  </a:lnTo>
                  <a:lnTo>
                    <a:pt x="378" y="0"/>
                  </a:lnTo>
                  <a:lnTo>
                    <a:pt x="380" y="0"/>
                  </a:lnTo>
                  <a:lnTo>
                    <a:pt x="380" y="0"/>
                  </a:lnTo>
                  <a:lnTo>
                    <a:pt x="381" y="0"/>
                  </a:lnTo>
                  <a:lnTo>
                    <a:pt x="381" y="0"/>
                  </a:lnTo>
                  <a:lnTo>
                    <a:pt x="382" y="0"/>
                  </a:lnTo>
                  <a:lnTo>
                    <a:pt x="382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386" y="0"/>
                  </a:lnTo>
                  <a:lnTo>
                    <a:pt x="386" y="0"/>
                  </a:lnTo>
                  <a:lnTo>
                    <a:pt x="387" y="0"/>
                  </a:lnTo>
                  <a:lnTo>
                    <a:pt x="387" y="0"/>
                  </a:lnTo>
                  <a:lnTo>
                    <a:pt x="389" y="0"/>
                  </a:lnTo>
                  <a:lnTo>
                    <a:pt x="389" y="0"/>
                  </a:lnTo>
                  <a:lnTo>
                    <a:pt x="390" y="0"/>
                  </a:lnTo>
                  <a:lnTo>
                    <a:pt x="390" y="0"/>
                  </a:lnTo>
                  <a:lnTo>
                    <a:pt x="391" y="0"/>
                  </a:lnTo>
                  <a:lnTo>
                    <a:pt x="391" y="0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394" y="0"/>
                  </a:lnTo>
                  <a:lnTo>
                    <a:pt x="395" y="0"/>
                  </a:lnTo>
                  <a:lnTo>
                    <a:pt x="395" y="0"/>
                  </a:lnTo>
                  <a:lnTo>
                    <a:pt x="396" y="0"/>
                  </a:lnTo>
                  <a:lnTo>
                    <a:pt x="396" y="0"/>
                  </a:lnTo>
                  <a:lnTo>
                    <a:pt x="398" y="0"/>
                  </a:lnTo>
                  <a:lnTo>
                    <a:pt x="398" y="0"/>
                  </a:lnTo>
                  <a:lnTo>
                    <a:pt x="399" y="0"/>
                  </a:lnTo>
                  <a:lnTo>
                    <a:pt x="399" y="0"/>
                  </a:lnTo>
                  <a:lnTo>
                    <a:pt x="400" y="0"/>
                  </a:lnTo>
                  <a:lnTo>
                    <a:pt x="400" y="0"/>
                  </a:lnTo>
                  <a:lnTo>
                    <a:pt x="401" y="0"/>
                  </a:lnTo>
                  <a:lnTo>
                    <a:pt x="401" y="0"/>
                  </a:lnTo>
                  <a:lnTo>
                    <a:pt x="403" y="0"/>
                  </a:lnTo>
                  <a:lnTo>
                    <a:pt x="403" y="0"/>
                  </a:lnTo>
                  <a:lnTo>
                    <a:pt x="404" y="0"/>
                  </a:lnTo>
                  <a:lnTo>
                    <a:pt x="404" y="0"/>
                  </a:lnTo>
                  <a:lnTo>
                    <a:pt x="405" y="0"/>
                  </a:lnTo>
                  <a:lnTo>
                    <a:pt x="405" y="0"/>
                  </a:lnTo>
                  <a:lnTo>
                    <a:pt x="407" y="0"/>
                  </a:lnTo>
                  <a:lnTo>
                    <a:pt x="407" y="0"/>
                  </a:lnTo>
                  <a:lnTo>
                    <a:pt x="408" y="0"/>
                  </a:lnTo>
                  <a:lnTo>
                    <a:pt x="408" y="0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412" y="0"/>
                  </a:lnTo>
                  <a:lnTo>
                    <a:pt x="412" y="0"/>
                  </a:lnTo>
                  <a:lnTo>
                    <a:pt x="413" y="0"/>
                  </a:lnTo>
                  <a:lnTo>
                    <a:pt x="413" y="0"/>
                  </a:lnTo>
                  <a:lnTo>
                    <a:pt x="414" y="0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6" y="2"/>
                  </a:lnTo>
                  <a:lnTo>
                    <a:pt x="417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19" y="0"/>
                  </a:lnTo>
                  <a:lnTo>
                    <a:pt x="419" y="0"/>
                  </a:lnTo>
                  <a:lnTo>
                    <a:pt x="421" y="0"/>
                  </a:lnTo>
                  <a:lnTo>
                    <a:pt x="421" y="0"/>
                  </a:lnTo>
                  <a:lnTo>
                    <a:pt x="422" y="0"/>
                  </a:lnTo>
                  <a:lnTo>
                    <a:pt x="422" y="0"/>
                  </a:lnTo>
                  <a:lnTo>
                    <a:pt x="423" y="0"/>
                  </a:lnTo>
                  <a:lnTo>
                    <a:pt x="423" y="0"/>
                  </a:lnTo>
                  <a:lnTo>
                    <a:pt x="424" y="0"/>
                  </a:lnTo>
                  <a:lnTo>
                    <a:pt x="424" y="0"/>
                  </a:lnTo>
                  <a:lnTo>
                    <a:pt x="426" y="0"/>
                  </a:lnTo>
                  <a:lnTo>
                    <a:pt x="426" y="2"/>
                  </a:lnTo>
                  <a:lnTo>
                    <a:pt x="427" y="0"/>
                  </a:lnTo>
                  <a:lnTo>
                    <a:pt x="427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31" y="0"/>
                  </a:lnTo>
                  <a:lnTo>
                    <a:pt x="431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3" y="0"/>
                  </a:lnTo>
                  <a:lnTo>
                    <a:pt x="433" y="0"/>
                  </a:lnTo>
                  <a:lnTo>
                    <a:pt x="435" y="0"/>
                  </a:lnTo>
                  <a:lnTo>
                    <a:pt x="435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7" y="0"/>
                  </a:lnTo>
                  <a:lnTo>
                    <a:pt x="437" y="0"/>
                  </a:lnTo>
                  <a:lnTo>
                    <a:pt x="439" y="0"/>
                  </a:lnTo>
                  <a:lnTo>
                    <a:pt x="439" y="0"/>
                  </a:lnTo>
                  <a:lnTo>
                    <a:pt x="440" y="0"/>
                  </a:lnTo>
                  <a:lnTo>
                    <a:pt x="440" y="0"/>
                  </a:lnTo>
                  <a:lnTo>
                    <a:pt x="441" y="0"/>
                  </a:lnTo>
                  <a:lnTo>
                    <a:pt x="441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4" y="0"/>
                  </a:lnTo>
                  <a:lnTo>
                    <a:pt x="444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6" y="0"/>
                  </a:lnTo>
                  <a:lnTo>
                    <a:pt x="446" y="0"/>
                  </a:lnTo>
                  <a:lnTo>
                    <a:pt x="448" y="0"/>
                  </a:lnTo>
                  <a:lnTo>
                    <a:pt x="448" y="0"/>
                  </a:lnTo>
                  <a:lnTo>
                    <a:pt x="449" y="0"/>
                  </a:lnTo>
                  <a:lnTo>
                    <a:pt x="449" y="0"/>
                  </a:lnTo>
                  <a:lnTo>
                    <a:pt x="450" y="0"/>
                  </a:lnTo>
                  <a:lnTo>
                    <a:pt x="450" y="0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453" y="0"/>
                  </a:lnTo>
                  <a:lnTo>
                    <a:pt x="453" y="0"/>
                  </a:lnTo>
                  <a:lnTo>
                    <a:pt x="454" y="0"/>
                  </a:lnTo>
                  <a:lnTo>
                    <a:pt x="454" y="0"/>
                  </a:lnTo>
                  <a:lnTo>
                    <a:pt x="455" y="0"/>
                  </a:lnTo>
                  <a:lnTo>
                    <a:pt x="455" y="0"/>
                  </a:lnTo>
                  <a:lnTo>
                    <a:pt x="456" y="0"/>
                  </a:lnTo>
                  <a:lnTo>
                    <a:pt x="456" y="0"/>
                  </a:lnTo>
                  <a:lnTo>
                    <a:pt x="458" y="0"/>
                  </a:lnTo>
                  <a:lnTo>
                    <a:pt x="458" y="0"/>
                  </a:lnTo>
                  <a:lnTo>
                    <a:pt x="459" y="0"/>
                  </a:lnTo>
                  <a:lnTo>
                    <a:pt x="459" y="0"/>
                  </a:lnTo>
                  <a:lnTo>
                    <a:pt x="460" y="0"/>
                  </a:lnTo>
                  <a:lnTo>
                    <a:pt x="460" y="0"/>
                  </a:lnTo>
                  <a:lnTo>
                    <a:pt x="462" y="0"/>
                  </a:lnTo>
                  <a:lnTo>
                    <a:pt x="462" y="0"/>
                  </a:lnTo>
                  <a:lnTo>
                    <a:pt x="463" y="0"/>
                  </a:lnTo>
                  <a:lnTo>
                    <a:pt x="463" y="0"/>
                  </a:lnTo>
                  <a:lnTo>
                    <a:pt x="464" y="0"/>
                  </a:lnTo>
                  <a:lnTo>
                    <a:pt x="464" y="0"/>
                  </a:lnTo>
                  <a:lnTo>
                    <a:pt x="465" y="0"/>
                  </a:lnTo>
                  <a:lnTo>
                    <a:pt x="465" y="0"/>
                  </a:lnTo>
                  <a:lnTo>
                    <a:pt x="467" y="0"/>
                  </a:lnTo>
                  <a:lnTo>
                    <a:pt x="467" y="0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9" y="0"/>
                  </a:lnTo>
                  <a:lnTo>
                    <a:pt x="469" y="0"/>
                  </a:lnTo>
                  <a:lnTo>
                    <a:pt x="471" y="0"/>
                  </a:lnTo>
                  <a:lnTo>
                    <a:pt x="471" y="0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73" y="0"/>
                  </a:lnTo>
                  <a:lnTo>
                    <a:pt x="473" y="0"/>
                  </a:lnTo>
                  <a:lnTo>
                    <a:pt x="474" y="0"/>
                  </a:lnTo>
                  <a:lnTo>
                    <a:pt x="474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77" y="0"/>
                  </a:lnTo>
                  <a:lnTo>
                    <a:pt x="477" y="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80" y="0"/>
                  </a:lnTo>
                  <a:lnTo>
                    <a:pt x="480" y="0"/>
                  </a:lnTo>
                  <a:lnTo>
                    <a:pt x="481" y="0"/>
                  </a:lnTo>
                  <a:lnTo>
                    <a:pt x="481" y="0"/>
                  </a:lnTo>
                  <a:lnTo>
                    <a:pt x="482" y="0"/>
                  </a:lnTo>
                  <a:lnTo>
                    <a:pt x="482" y="2"/>
                  </a:lnTo>
                  <a:lnTo>
                    <a:pt x="483" y="2"/>
                  </a:lnTo>
                  <a:lnTo>
                    <a:pt x="483" y="0"/>
                  </a:lnTo>
                  <a:lnTo>
                    <a:pt x="485" y="0"/>
                  </a:lnTo>
                  <a:lnTo>
                    <a:pt x="485" y="2"/>
                  </a:lnTo>
                  <a:lnTo>
                    <a:pt x="486" y="0"/>
                  </a:lnTo>
                  <a:lnTo>
                    <a:pt x="486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490" y="0"/>
                  </a:lnTo>
                  <a:lnTo>
                    <a:pt x="490" y="0"/>
                  </a:lnTo>
                  <a:lnTo>
                    <a:pt x="491" y="0"/>
                  </a:lnTo>
                  <a:lnTo>
                    <a:pt x="491" y="0"/>
                  </a:lnTo>
                  <a:lnTo>
                    <a:pt x="492" y="0"/>
                  </a:lnTo>
                  <a:lnTo>
                    <a:pt x="492" y="0"/>
                  </a:lnTo>
                  <a:lnTo>
                    <a:pt x="494" y="0"/>
                  </a:lnTo>
                  <a:lnTo>
                    <a:pt x="494" y="0"/>
                  </a:lnTo>
                  <a:lnTo>
                    <a:pt x="495" y="0"/>
                  </a:lnTo>
                  <a:lnTo>
                    <a:pt x="495" y="2"/>
                  </a:lnTo>
                  <a:lnTo>
                    <a:pt x="496" y="0"/>
                  </a:lnTo>
                  <a:lnTo>
                    <a:pt x="496" y="0"/>
                  </a:lnTo>
                  <a:lnTo>
                    <a:pt x="497" y="0"/>
                  </a:lnTo>
                  <a:lnTo>
                    <a:pt x="497" y="0"/>
                  </a:lnTo>
                  <a:lnTo>
                    <a:pt x="499" y="0"/>
                  </a:lnTo>
                  <a:lnTo>
                    <a:pt x="499" y="0"/>
                  </a:lnTo>
                  <a:lnTo>
                    <a:pt x="500" y="0"/>
                  </a:lnTo>
                  <a:lnTo>
                    <a:pt x="500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03" y="0"/>
                  </a:lnTo>
                  <a:lnTo>
                    <a:pt x="503" y="0"/>
                  </a:lnTo>
                  <a:lnTo>
                    <a:pt x="504" y="0"/>
                  </a:lnTo>
                  <a:lnTo>
                    <a:pt x="504" y="0"/>
                  </a:lnTo>
                  <a:lnTo>
                    <a:pt x="505" y="0"/>
                  </a:lnTo>
                  <a:lnTo>
                    <a:pt x="505" y="0"/>
                  </a:lnTo>
                  <a:lnTo>
                    <a:pt x="506" y="0"/>
                  </a:lnTo>
                  <a:lnTo>
                    <a:pt x="506" y="0"/>
                  </a:lnTo>
                  <a:lnTo>
                    <a:pt x="508" y="0"/>
                  </a:lnTo>
                  <a:lnTo>
                    <a:pt x="508" y="0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12" y="0"/>
                  </a:lnTo>
                  <a:lnTo>
                    <a:pt x="512" y="0"/>
                  </a:lnTo>
                  <a:lnTo>
                    <a:pt x="513" y="0"/>
                  </a:lnTo>
                  <a:lnTo>
                    <a:pt x="513" y="0"/>
                  </a:lnTo>
                  <a:lnTo>
                    <a:pt x="514" y="0"/>
                  </a:lnTo>
                  <a:lnTo>
                    <a:pt x="514" y="0"/>
                  </a:lnTo>
                  <a:lnTo>
                    <a:pt x="515" y="0"/>
                  </a:lnTo>
                  <a:lnTo>
                    <a:pt x="515" y="0"/>
                  </a:lnTo>
                  <a:lnTo>
                    <a:pt x="517" y="0"/>
                  </a:lnTo>
                  <a:lnTo>
                    <a:pt x="517" y="0"/>
                  </a:lnTo>
                  <a:lnTo>
                    <a:pt x="518" y="0"/>
                  </a:lnTo>
                  <a:lnTo>
                    <a:pt x="518" y="0"/>
                  </a:lnTo>
                  <a:lnTo>
                    <a:pt x="519" y="0"/>
                  </a:lnTo>
                  <a:lnTo>
                    <a:pt x="519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522" y="0"/>
                  </a:lnTo>
                  <a:lnTo>
                    <a:pt x="522" y="0"/>
                  </a:lnTo>
                  <a:lnTo>
                    <a:pt x="523" y="0"/>
                  </a:lnTo>
                  <a:lnTo>
                    <a:pt x="523" y="0"/>
                  </a:lnTo>
                  <a:lnTo>
                    <a:pt x="524" y="0"/>
                  </a:lnTo>
                  <a:lnTo>
                    <a:pt x="524" y="0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527" y="0"/>
                  </a:lnTo>
                  <a:lnTo>
                    <a:pt x="527" y="0"/>
                  </a:lnTo>
                  <a:lnTo>
                    <a:pt x="528" y="0"/>
                  </a:lnTo>
                  <a:lnTo>
                    <a:pt x="528" y="2"/>
                  </a:lnTo>
                  <a:lnTo>
                    <a:pt x="529" y="0"/>
                  </a:lnTo>
                  <a:lnTo>
                    <a:pt x="529" y="0"/>
                  </a:lnTo>
                  <a:lnTo>
                    <a:pt x="531" y="0"/>
                  </a:lnTo>
                  <a:lnTo>
                    <a:pt x="531" y="0"/>
                  </a:lnTo>
                  <a:lnTo>
                    <a:pt x="532" y="0"/>
                  </a:lnTo>
                  <a:lnTo>
                    <a:pt x="532" y="0"/>
                  </a:lnTo>
                  <a:lnTo>
                    <a:pt x="533" y="0"/>
                  </a:lnTo>
                  <a:lnTo>
                    <a:pt x="533" y="0"/>
                  </a:lnTo>
                  <a:lnTo>
                    <a:pt x="535" y="0"/>
                  </a:lnTo>
                  <a:lnTo>
                    <a:pt x="535" y="0"/>
                  </a:lnTo>
                  <a:lnTo>
                    <a:pt x="536" y="0"/>
                  </a:lnTo>
                  <a:lnTo>
                    <a:pt x="536" y="0"/>
                  </a:lnTo>
                  <a:lnTo>
                    <a:pt x="537" y="0"/>
                  </a:lnTo>
                  <a:lnTo>
                    <a:pt x="537" y="0"/>
                  </a:lnTo>
                  <a:lnTo>
                    <a:pt x="538" y="0"/>
                  </a:lnTo>
                  <a:lnTo>
                    <a:pt x="538" y="0"/>
                  </a:lnTo>
                  <a:lnTo>
                    <a:pt x="540" y="0"/>
                  </a:lnTo>
                  <a:lnTo>
                    <a:pt x="540" y="0"/>
                  </a:lnTo>
                  <a:lnTo>
                    <a:pt x="541" y="0"/>
                  </a:lnTo>
                  <a:lnTo>
                    <a:pt x="541" y="0"/>
                  </a:lnTo>
                  <a:lnTo>
                    <a:pt x="542" y="0"/>
                  </a:lnTo>
                  <a:lnTo>
                    <a:pt x="542" y="2"/>
                  </a:lnTo>
                  <a:lnTo>
                    <a:pt x="543" y="0"/>
                  </a:lnTo>
                  <a:lnTo>
                    <a:pt x="543" y="0"/>
                  </a:lnTo>
                  <a:lnTo>
                    <a:pt x="545" y="0"/>
                  </a:lnTo>
                  <a:lnTo>
                    <a:pt x="545" y="0"/>
                  </a:lnTo>
                  <a:lnTo>
                    <a:pt x="546" y="0"/>
                  </a:lnTo>
                  <a:lnTo>
                    <a:pt x="546" y="0"/>
                  </a:lnTo>
                  <a:lnTo>
                    <a:pt x="547" y="0"/>
                  </a:lnTo>
                  <a:lnTo>
                    <a:pt x="547" y="0"/>
                  </a:lnTo>
                  <a:lnTo>
                    <a:pt x="549" y="0"/>
                  </a:lnTo>
                  <a:lnTo>
                    <a:pt x="549" y="0"/>
                  </a:lnTo>
                  <a:lnTo>
                    <a:pt x="550" y="0"/>
                  </a:lnTo>
                  <a:lnTo>
                    <a:pt x="550" y="0"/>
                  </a:lnTo>
                  <a:lnTo>
                    <a:pt x="551" y="0"/>
                  </a:lnTo>
                  <a:lnTo>
                    <a:pt x="551" y="0"/>
                  </a:lnTo>
                  <a:lnTo>
                    <a:pt x="552" y="0"/>
                  </a:lnTo>
                  <a:lnTo>
                    <a:pt x="552" y="0"/>
                  </a:lnTo>
                  <a:lnTo>
                    <a:pt x="554" y="0"/>
                  </a:lnTo>
                  <a:lnTo>
                    <a:pt x="554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558" y="0"/>
                  </a:lnTo>
                  <a:lnTo>
                    <a:pt x="558" y="0"/>
                  </a:lnTo>
                  <a:lnTo>
                    <a:pt x="559" y="0"/>
                  </a:lnTo>
                  <a:lnTo>
                    <a:pt x="559" y="0"/>
                  </a:lnTo>
                  <a:lnTo>
                    <a:pt x="560" y="0"/>
                  </a:lnTo>
                  <a:lnTo>
                    <a:pt x="560" y="0"/>
                  </a:lnTo>
                  <a:lnTo>
                    <a:pt x="561" y="0"/>
                  </a:lnTo>
                  <a:lnTo>
                    <a:pt x="561" y="0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564" y="0"/>
                  </a:lnTo>
                  <a:lnTo>
                    <a:pt x="564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67" y="0"/>
                  </a:lnTo>
                  <a:lnTo>
                    <a:pt x="567" y="0"/>
                  </a:lnTo>
                  <a:lnTo>
                    <a:pt x="568" y="0"/>
                  </a:lnTo>
                  <a:lnTo>
                    <a:pt x="568" y="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570" y="0"/>
                  </a:lnTo>
                  <a:lnTo>
                    <a:pt x="570" y="0"/>
                  </a:lnTo>
                  <a:lnTo>
                    <a:pt x="572" y="0"/>
                  </a:lnTo>
                  <a:lnTo>
                    <a:pt x="572" y="0"/>
                  </a:lnTo>
                  <a:lnTo>
                    <a:pt x="573" y="0"/>
                  </a:lnTo>
                  <a:lnTo>
                    <a:pt x="573" y="0"/>
                  </a:lnTo>
                  <a:lnTo>
                    <a:pt x="574" y="0"/>
                  </a:lnTo>
                  <a:lnTo>
                    <a:pt x="574" y="0"/>
                  </a:lnTo>
                  <a:lnTo>
                    <a:pt x="575" y="0"/>
                  </a:lnTo>
                  <a:lnTo>
                    <a:pt x="575" y="0"/>
                  </a:lnTo>
                  <a:lnTo>
                    <a:pt x="577" y="0"/>
                  </a:lnTo>
                  <a:lnTo>
                    <a:pt x="577" y="0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579" y="0"/>
                  </a:lnTo>
                  <a:lnTo>
                    <a:pt x="579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82" y="0"/>
                  </a:lnTo>
                  <a:lnTo>
                    <a:pt x="582" y="0"/>
                  </a:lnTo>
                  <a:lnTo>
                    <a:pt x="583" y="0"/>
                  </a:lnTo>
                  <a:lnTo>
                    <a:pt x="583" y="0"/>
                  </a:lnTo>
                  <a:lnTo>
                    <a:pt x="584" y="0"/>
                  </a:lnTo>
                  <a:lnTo>
                    <a:pt x="584" y="0"/>
                  </a:lnTo>
                  <a:lnTo>
                    <a:pt x="586" y="0"/>
                  </a:lnTo>
                  <a:lnTo>
                    <a:pt x="586" y="0"/>
                  </a:lnTo>
                  <a:lnTo>
                    <a:pt x="587" y="0"/>
                  </a:lnTo>
                  <a:lnTo>
                    <a:pt x="587" y="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590" y="0"/>
                  </a:lnTo>
                  <a:lnTo>
                    <a:pt x="590" y="0"/>
                  </a:lnTo>
                  <a:lnTo>
                    <a:pt x="591" y="0"/>
                  </a:lnTo>
                  <a:lnTo>
                    <a:pt x="59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593" y="0"/>
                  </a:lnTo>
                  <a:lnTo>
                    <a:pt x="593" y="0"/>
                  </a:lnTo>
                  <a:lnTo>
                    <a:pt x="595" y="0"/>
                  </a:lnTo>
                  <a:lnTo>
                    <a:pt x="595" y="0"/>
                  </a:lnTo>
                  <a:lnTo>
                    <a:pt x="596" y="0"/>
                  </a:lnTo>
                  <a:lnTo>
                    <a:pt x="596" y="0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599" y="0"/>
                  </a:lnTo>
                  <a:lnTo>
                    <a:pt x="599" y="0"/>
                  </a:lnTo>
                  <a:lnTo>
                    <a:pt x="600" y="0"/>
                  </a:lnTo>
                  <a:lnTo>
                    <a:pt x="600" y="0"/>
                  </a:lnTo>
                </a:path>
              </a:pathLst>
            </a:cu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9"/>
            <p:cNvSpPr>
              <a:spLocks/>
            </p:cNvSpPr>
            <p:nvPr/>
          </p:nvSpPr>
          <p:spPr bwMode="auto">
            <a:xfrm>
              <a:off x="3861383" y="3378490"/>
              <a:ext cx="712595" cy="24481"/>
            </a:xfrm>
            <a:custGeom>
              <a:avLst/>
              <a:gdLst/>
              <a:ahLst/>
              <a:cxnLst>
                <a:cxn ang="0">
                  <a:pos x="11" y="10"/>
                </a:cxn>
                <a:cxn ang="0">
                  <a:pos x="21" y="10"/>
                </a:cxn>
                <a:cxn ang="0">
                  <a:pos x="32" y="10"/>
                </a:cxn>
                <a:cxn ang="0">
                  <a:pos x="43" y="10"/>
                </a:cxn>
                <a:cxn ang="0">
                  <a:pos x="54" y="10"/>
                </a:cxn>
                <a:cxn ang="0">
                  <a:pos x="64" y="10"/>
                </a:cxn>
                <a:cxn ang="0">
                  <a:pos x="76" y="10"/>
                </a:cxn>
                <a:cxn ang="0">
                  <a:pos x="86" y="10"/>
                </a:cxn>
                <a:cxn ang="0">
                  <a:pos x="98" y="10"/>
                </a:cxn>
                <a:cxn ang="0">
                  <a:pos x="108" y="10"/>
                </a:cxn>
                <a:cxn ang="0">
                  <a:pos x="119" y="10"/>
                </a:cxn>
                <a:cxn ang="0">
                  <a:pos x="130" y="1"/>
                </a:cxn>
                <a:cxn ang="0">
                  <a:pos x="141" y="1"/>
                </a:cxn>
                <a:cxn ang="0">
                  <a:pos x="151" y="1"/>
                </a:cxn>
                <a:cxn ang="0">
                  <a:pos x="163" y="1"/>
                </a:cxn>
                <a:cxn ang="0">
                  <a:pos x="173" y="1"/>
                </a:cxn>
                <a:cxn ang="0">
                  <a:pos x="185" y="1"/>
                </a:cxn>
                <a:cxn ang="0">
                  <a:pos x="195" y="1"/>
                </a:cxn>
                <a:cxn ang="0">
                  <a:pos x="206" y="1"/>
                </a:cxn>
                <a:cxn ang="0">
                  <a:pos x="217" y="1"/>
                </a:cxn>
                <a:cxn ang="0">
                  <a:pos x="228" y="1"/>
                </a:cxn>
                <a:cxn ang="0">
                  <a:pos x="238" y="1"/>
                </a:cxn>
                <a:cxn ang="0">
                  <a:pos x="250" y="1"/>
                </a:cxn>
                <a:cxn ang="0">
                  <a:pos x="260" y="1"/>
                </a:cxn>
                <a:cxn ang="0">
                  <a:pos x="272" y="1"/>
                </a:cxn>
                <a:cxn ang="0">
                  <a:pos x="282" y="1"/>
                </a:cxn>
                <a:cxn ang="0">
                  <a:pos x="293" y="1"/>
                </a:cxn>
                <a:cxn ang="0">
                  <a:pos x="304" y="1"/>
                </a:cxn>
                <a:cxn ang="0">
                  <a:pos x="315" y="1"/>
                </a:cxn>
                <a:cxn ang="0">
                  <a:pos x="325" y="1"/>
                </a:cxn>
                <a:cxn ang="0">
                  <a:pos x="337" y="1"/>
                </a:cxn>
                <a:cxn ang="0">
                  <a:pos x="347" y="1"/>
                </a:cxn>
                <a:cxn ang="0">
                  <a:pos x="359" y="1"/>
                </a:cxn>
                <a:cxn ang="0">
                  <a:pos x="369" y="1"/>
                </a:cxn>
                <a:cxn ang="0">
                  <a:pos x="380" y="1"/>
                </a:cxn>
                <a:cxn ang="0">
                  <a:pos x="391" y="0"/>
                </a:cxn>
                <a:cxn ang="0">
                  <a:pos x="402" y="1"/>
                </a:cxn>
                <a:cxn ang="0">
                  <a:pos x="412" y="1"/>
                </a:cxn>
                <a:cxn ang="0">
                  <a:pos x="424" y="1"/>
                </a:cxn>
                <a:cxn ang="0">
                  <a:pos x="434" y="1"/>
                </a:cxn>
                <a:cxn ang="0">
                  <a:pos x="446" y="1"/>
                </a:cxn>
                <a:cxn ang="0">
                  <a:pos x="456" y="1"/>
                </a:cxn>
                <a:cxn ang="0">
                  <a:pos x="467" y="1"/>
                </a:cxn>
                <a:cxn ang="0">
                  <a:pos x="478" y="1"/>
                </a:cxn>
                <a:cxn ang="0">
                  <a:pos x="489" y="1"/>
                </a:cxn>
                <a:cxn ang="0">
                  <a:pos x="499" y="1"/>
                </a:cxn>
                <a:cxn ang="0">
                  <a:pos x="511" y="1"/>
                </a:cxn>
                <a:cxn ang="0">
                  <a:pos x="521" y="1"/>
                </a:cxn>
                <a:cxn ang="0">
                  <a:pos x="533" y="1"/>
                </a:cxn>
                <a:cxn ang="0">
                  <a:pos x="543" y="1"/>
                </a:cxn>
                <a:cxn ang="0">
                  <a:pos x="554" y="1"/>
                </a:cxn>
                <a:cxn ang="0">
                  <a:pos x="565" y="1"/>
                </a:cxn>
                <a:cxn ang="0">
                  <a:pos x="576" y="1"/>
                </a:cxn>
                <a:cxn ang="0">
                  <a:pos x="586" y="1"/>
                </a:cxn>
                <a:cxn ang="0">
                  <a:pos x="598" y="1"/>
                </a:cxn>
                <a:cxn ang="0">
                  <a:pos x="608" y="0"/>
                </a:cxn>
                <a:cxn ang="0">
                  <a:pos x="620" y="1"/>
                </a:cxn>
                <a:cxn ang="0">
                  <a:pos x="630" y="1"/>
                </a:cxn>
                <a:cxn ang="0">
                  <a:pos x="641" y="1"/>
                </a:cxn>
                <a:cxn ang="0">
                  <a:pos x="652" y="1"/>
                </a:cxn>
              </a:cxnLst>
              <a:rect l="0" t="0" r="r" b="b"/>
              <a:pathLst>
                <a:path w="654" h="12">
                  <a:moveTo>
                    <a:pt x="0" y="10"/>
                  </a:moveTo>
                  <a:lnTo>
                    <a:pt x="0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3" y="10"/>
                  </a:lnTo>
                  <a:lnTo>
                    <a:pt x="23" y="10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5" y="10"/>
                  </a:lnTo>
                  <a:lnTo>
                    <a:pt x="35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9" y="10"/>
                  </a:lnTo>
                  <a:lnTo>
                    <a:pt x="39" y="10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3" y="10"/>
                  </a:lnTo>
                  <a:lnTo>
                    <a:pt x="43" y="10"/>
                  </a:lnTo>
                  <a:lnTo>
                    <a:pt x="44" y="10"/>
                  </a:lnTo>
                  <a:lnTo>
                    <a:pt x="44" y="10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49" y="10"/>
                  </a:lnTo>
                  <a:lnTo>
                    <a:pt x="49" y="10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1" y="10"/>
                  </a:lnTo>
                  <a:lnTo>
                    <a:pt x="51" y="10"/>
                  </a:lnTo>
                  <a:lnTo>
                    <a:pt x="53" y="10"/>
                  </a:lnTo>
                  <a:lnTo>
                    <a:pt x="53" y="12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5" y="10"/>
                  </a:lnTo>
                  <a:lnTo>
                    <a:pt x="55" y="10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9" y="10"/>
                  </a:lnTo>
                  <a:lnTo>
                    <a:pt x="59" y="10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3" y="10"/>
                  </a:lnTo>
                  <a:lnTo>
                    <a:pt x="63" y="10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9" y="10"/>
                  </a:lnTo>
                  <a:lnTo>
                    <a:pt x="69" y="10"/>
                  </a:lnTo>
                  <a:lnTo>
                    <a:pt x="71" y="10"/>
                  </a:lnTo>
                  <a:lnTo>
                    <a:pt x="71" y="10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3" y="10"/>
                  </a:lnTo>
                  <a:lnTo>
                    <a:pt x="73" y="10"/>
                  </a:lnTo>
                  <a:lnTo>
                    <a:pt x="75" y="10"/>
                  </a:lnTo>
                  <a:lnTo>
                    <a:pt x="75" y="10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77" y="10"/>
                  </a:lnTo>
                  <a:lnTo>
                    <a:pt x="77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80" y="10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3" y="10"/>
                  </a:lnTo>
                  <a:lnTo>
                    <a:pt x="83" y="10"/>
                  </a:lnTo>
                  <a:lnTo>
                    <a:pt x="85" y="10"/>
                  </a:lnTo>
                  <a:lnTo>
                    <a:pt x="85" y="10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7" y="10"/>
                  </a:lnTo>
                  <a:lnTo>
                    <a:pt x="87" y="10"/>
                  </a:lnTo>
                  <a:lnTo>
                    <a:pt x="89" y="10"/>
                  </a:lnTo>
                  <a:lnTo>
                    <a:pt x="89" y="10"/>
                  </a:lnTo>
                  <a:lnTo>
                    <a:pt x="90" y="10"/>
                  </a:lnTo>
                  <a:lnTo>
                    <a:pt x="90" y="10"/>
                  </a:lnTo>
                  <a:lnTo>
                    <a:pt x="91" y="10"/>
                  </a:lnTo>
                  <a:lnTo>
                    <a:pt x="91" y="10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4" y="10"/>
                  </a:lnTo>
                  <a:lnTo>
                    <a:pt x="94" y="12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98" y="10"/>
                  </a:lnTo>
                  <a:lnTo>
                    <a:pt x="98" y="10"/>
                  </a:lnTo>
                  <a:lnTo>
                    <a:pt x="99" y="10"/>
                  </a:lnTo>
                  <a:lnTo>
                    <a:pt x="99" y="10"/>
                  </a:lnTo>
                  <a:lnTo>
                    <a:pt x="100" y="10"/>
                  </a:lnTo>
                  <a:lnTo>
                    <a:pt x="100" y="10"/>
                  </a:lnTo>
                  <a:lnTo>
                    <a:pt x="101" y="10"/>
                  </a:lnTo>
                  <a:lnTo>
                    <a:pt x="101" y="10"/>
                  </a:lnTo>
                  <a:lnTo>
                    <a:pt x="103" y="10"/>
                  </a:lnTo>
                  <a:lnTo>
                    <a:pt x="103" y="10"/>
                  </a:lnTo>
                  <a:lnTo>
                    <a:pt x="104" y="10"/>
                  </a:lnTo>
                  <a:lnTo>
                    <a:pt x="104" y="10"/>
                  </a:lnTo>
                  <a:lnTo>
                    <a:pt x="105" y="10"/>
                  </a:lnTo>
                  <a:lnTo>
                    <a:pt x="105" y="12"/>
                  </a:lnTo>
                  <a:lnTo>
                    <a:pt x="107" y="10"/>
                  </a:lnTo>
                  <a:lnTo>
                    <a:pt x="107" y="10"/>
                  </a:lnTo>
                  <a:lnTo>
                    <a:pt x="108" y="10"/>
                  </a:lnTo>
                  <a:lnTo>
                    <a:pt x="108" y="10"/>
                  </a:lnTo>
                  <a:lnTo>
                    <a:pt x="109" y="10"/>
                  </a:lnTo>
                  <a:lnTo>
                    <a:pt x="109" y="10"/>
                  </a:lnTo>
                  <a:lnTo>
                    <a:pt x="110" y="10"/>
                  </a:lnTo>
                  <a:lnTo>
                    <a:pt x="110" y="10"/>
                  </a:lnTo>
                  <a:lnTo>
                    <a:pt x="112" y="10"/>
                  </a:lnTo>
                  <a:lnTo>
                    <a:pt x="112" y="10"/>
                  </a:lnTo>
                  <a:lnTo>
                    <a:pt x="113" y="10"/>
                  </a:lnTo>
                  <a:lnTo>
                    <a:pt x="113" y="10"/>
                  </a:lnTo>
                  <a:lnTo>
                    <a:pt x="114" y="10"/>
                  </a:lnTo>
                  <a:lnTo>
                    <a:pt x="114" y="10"/>
                  </a:lnTo>
                  <a:lnTo>
                    <a:pt x="115" y="10"/>
                  </a:lnTo>
                  <a:lnTo>
                    <a:pt x="115" y="10"/>
                  </a:lnTo>
                  <a:lnTo>
                    <a:pt x="117" y="10"/>
                  </a:lnTo>
                  <a:lnTo>
                    <a:pt x="117" y="10"/>
                  </a:lnTo>
                  <a:lnTo>
                    <a:pt x="118" y="10"/>
                  </a:lnTo>
                  <a:lnTo>
                    <a:pt x="118" y="10"/>
                  </a:lnTo>
                  <a:lnTo>
                    <a:pt x="119" y="10"/>
                  </a:lnTo>
                  <a:lnTo>
                    <a:pt x="119" y="10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22" y="10"/>
                  </a:lnTo>
                  <a:lnTo>
                    <a:pt x="122" y="10"/>
                  </a:lnTo>
                  <a:lnTo>
                    <a:pt x="123" y="10"/>
                  </a:lnTo>
                  <a:lnTo>
                    <a:pt x="123" y="10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127" y="1"/>
                  </a:lnTo>
                  <a:lnTo>
                    <a:pt x="127" y="1"/>
                  </a:lnTo>
                  <a:lnTo>
                    <a:pt x="128" y="1"/>
                  </a:lnTo>
                  <a:lnTo>
                    <a:pt x="128" y="1"/>
                  </a:lnTo>
                  <a:lnTo>
                    <a:pt x="130" y="1"/>
                  </a:lnTo>
                  <a:lnTo>
                    <a:pt x="130" y="1"/>
                  </a:lnTo>
                  <a:lnTo>
                    <a:pt x="131" y="1"/>
                  </a:lnTo>
                  <a:lnTo>
                    <a:pt x="131" y="1"/>
                  </a:lnTo>
                  <a:lnTo>
                    <a:pt x="132" y="1"/>
                  </a:lnTo>
                  <a:lnTo>
                    <a:pt x="132" y="1"/>
                  </a:lnTo>
                  <a:lnTo>
                    <a:pt x="133" y="1"/>
                  </a:lnTo>
                  <a:lnTo>
                    <a:pt x="133" y="0"/>
                  </a:lnTo>
                  <a:lnTo>
                    <a:pt x="135" y="1"/>
                  </a:lnTo>
                  <a:lnTo>
                    <a:pt x="135" y="1"/>
                  </a:lnTo>
                  <a:lnTo>
                    <a:pt x="136" y="1"/>
                  </a:lnTo>
                  <a:lnTo>
                    <a:pt x="136" y="0"/>
                  </a:lnTo>
                  <a:lnTo>
                    <a:pt x="137" y="1"/>
                  </a:lnTo>
                  <a:lnTo>
                    <a:pt x="137" y="1"/>
                  </a:lnTo>
                  <a:lnTo>
                    <a:pt x="138" y="1"/>
                  </a:lnTo>
                  <a:lnTo>
                    <a:pt x="138" y="1"/>
                  </a:lnTo>
                  <a:lnTo>
                    <a:pt x="140" y="1"/>
                  </a:lnTo>
                  <a:lnTo>
                    <a:pt x="140" y="1"/>
                  </a:lnTo>
                  <a:lnTo>
                    <a:pt x="141" y="1"/>
                  </a:lnTo>
                  <a:lnTo>
                    <a:pt x="141" y="1"/>
                  </a:lnTo>
                  <a:lnTo>
                    <a:pt x="142" y="1"/>
                  </a:lnTo>
                  <a:lnTo>
                    <a:pt x="142" y="1"/>
                  </a:lnTo>
                  <a:lnTo>
                    <a:pt x="144" y="1"/>
                  </a:lnTo>
                  <a:lnTo>
                    <a:pt x="144" y="1"/>
                  </a:lnTo>
                  <a:lnTo>
                    <a:pt x="145" y="1"/>
                  </a:lnTo>
                  <a:lnTo>
                    <a:pt x="145" y="0"/>
                  </a:lnTo>
                  <a:lnTo>
                    <a:pt x="146" y="1"/>
                  </a:lnTo>
                  <a:lnTo>
                    <a:pt x="146" y="1"/>
                  </a:lnTo>
                  <a:lnTo>
                    <a:pt x="147" y="1"/>
                  </a:lnTo>
                  <a:lnTo>
                    <a:pt x="147" y="1"/>
                  </a:lnTo>
                  <a:lnTo>
                    <a:pt x="149" y="1"/>
                  </a:lnTo>
                  <a:lnTo>
                    <a:pt x="149" y="0"/>
                  </a:lnTo>
                  <a:lnTo>
                    <a:pt x="150" y="0"/>
                  </a:lnTo>
                  <a:lnTo>
                    <a:pt x="150" y="1"/>
                  </a:lnTo>
                  <a:lnTo>
                    <a:pt x="151" y="1"/>
                  </a:lnTo>
                  <a:lnTo>
                    <a:pt x="151" y="1"/>
                  </a:lnTo>
                  <a:lnTo>
                    <a:pt x="153" y="1"/>
                  </a:lnTo>
                  <a:lnTo>
                    <a:pt x="153" y="1"/>
                  </a:lnTo>
                  <a:lnTo>
                    <a:pt x="154" y="1"/>
                  </a:lnTo>
                  <a:lnTo>
                    <a:pt x="154" y="1"/>
                  </a:lnTo>
                  <a:lnTo>
                    <a:pt x="155" y="1"/>
                  </a:lnTo>
                  <a:lnTo>
                    <a:pt x="155" y="1"/>
                  </a:lnTo>
                  <a:lnTo>
                    <a:pt x="156" y="1"/>
                  </a:lnTo>
                  <a:lnTo>
                    <a:pt x="156" y="0"/>
                  </a:lnTo>
                  <a:lnTo>
                    <a:pt x="158" y="1"/>
                  </a:lnTo>
                  <a:lnTo>
                    <a:pt x="158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160" y="1"/>
                  </a:lnTo>
                  <a:lnTo>
                    <a:pt x="160" y="1"/>
                  </a:lnTo>
                  <a:lnTo>
                    <a:pt x="162" y="1"/>
                  </a:lnTo>
                  <a:lnTo>
                    <a:pt x="162" y="1"/>
                  </a:lnTo>
                  <a:lnTo>
                    <a:pt x="163" y="1"/>
                  </a:lnTo>
                  <a:lnTo>
                    <a:pt x="163" y="1"/>
                  </a:lnTo>
                  <a:lnTo>
                    <a:pt x="164" y="1"/>
                  </a:lnTo>
                  <a:lnTo>
                    <a:pt x="164" y="1"/>
                  </a:lnTo>
                  <a:lnTo>
                    <a:pt x="165" y="1"/>
                  </a:lnTo>
                  <a:lnTo>
                    <a:pt x="165" y="1"/>
                  </a:lnTo>
                  <a:lnTo>
                    <a:pt x="167" y="1"/>
                  </a:lnTo>
                  <a:lnTo>
                    <a:pt x="167" y="1"/>
                  </a:lnTo>
                  <a:lnTo>
                    <a:pt x="168" y="1"/>
                  </a:lnTo>
                  <a:lnTo>
                    <a:pt x="168" y="1"/>
                  </a:lnTo>
                  <a:lnTo>
                    <a:pt x="169" y="1"/>
                  </a:lnTo>
                  <a:lnTo>
                    <a:pt x="169" y="0"/>
                  </a:lnTo>
                  <a:lnTo>
                    <a:pt x="170" y="1"/>
                  </a:lnTo>
                  <a:lnTo>
                    <a:pt x="170" y="1"/>
                  </a:lnTo>
                  <a:lnTo>
                    <a:pt x="172" y="1"/>
                  </a:lnTo>
                  <a:lnTo>
                    <a:pt x="172" y="1"/>
                  </a:lnTo>
                  <a:lnTo>
                    <a:pt x="173" y="1"/>
                  </a:lnTo>
                  <a:lnTo>
                    <a:pt x="173" y="1"/>
                  </a:lnTo>
                  <a:lnTo>
                    <a:pt x="174" y="1"/>
                  </a:lnTo>
                  <a:lnTo>
                    <a:pt x="174" y="1"/>
                  </a:lnTo>
                  <a:lnTo>
                    <a:pt x="176" y="1"/>
                  </a:lnTo>
                  <a:lnTo>
                    <a:pt x="176" y="1"/>
                  </a:lnTo>
                  <a:lnTo>
                    <a:pt x="177" y="1"/>
                  </a:lnTo>
                  <a:lnTo>
                    <a:pt x="177" y="1"/>
                  </a:lnTo>
                  <a:lnTo>
                    <a:pt x="178" y="1"/>
                  </a:lnTo>
                  <a:lnTo>
                    <a:pt x="178" y="1"/>
                  </a:lnTo>
                  <a:lnTo>
                    <a:pt x="179" y="1"/>
                  </a:lnTo>
                  <a:lnTo>
                    <a:pt x="179" y="1"/>
                  </a:lnTo>
                  <a:lnTo>
                    <a:pt x="181" y="1"/>
                  </a:lnTo>
                  <a:lnTo>
                    <a:pt x="181" y="1"/>
                  </a:lnTo>
                  <a:lnTo>
                    <a:pt x="182" y="1"/>
                  </a:lnTo>
                  <a:lnTo>
                    <a:pt x="182" y="1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185" y="1"/>
                  </a:lnTo>
                  <a:lnTo>
                    <a:pt x="185" y="1"/>
                  </a:lnTo>
                  <a:lnTo>
                    <a:pt x="186" y="1"/>
                  </a:lnTo>
                  <a:lnTo>
                    <a:pt x="186" y="1"/>
                  </a:lnTo>
                  <a:lnTo>
                    <a:pt x="187" y="1"/>
                  </a:lnTo>
                  <a:lnTo>
                    <a:pt x="187" y="1"/>
                  </a:lnTo>
                  <a:lnTo>
                    <a:pt x="188" y="1"/>
                  </a:lnTo>
                  <a:lnTo>
                    <a:pt x="188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91" y="1"/>
                  </a:lnTo>
                  <a:lnTo>
                    <a:pt x="191" y="1"/>
                  </a:lnTo>
                  <a:lnTo>
                    <a:pt x="192" y="1"/>
                  </a:lnTo>
                  <a:lnTo>
                    <a:pt x="192" y="1"/>
                  </a:lnTo>
                  <a:lnTo>
                    <a:pt x="194" y="1"/>
                  </a:lnTo>
                  <a:lnTo>
                    <a:pt x="194" y="1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196" y="1"/>
                  </a:lnTo>
                  <a:lnTo>
                    <a:pt x="196" y="1"/>
                  </a:lnTo>
                  <a:lnTo>
                    <a:pt x="197" y="1"/>
                  </a:lnTo>
                  <a:lnTo>
                    <a:pt x="197" y="1"/>
                  </a:lnTo>
                  <a:lnTo>
                    <a:pt x="199" y="1"/>
                  </a:lnTo>
                  <a:lnTo>
                    <a:pt x="199" y="1"/>
                  </a:lnTo>
                  <a:lnTo>
                    <a:pt x="200" y="1"/>
                  </a:lnTo>
                  <a:lnTo>
                    <a:pt x="200" y="1"/>
                  </a:lnTo>
                  <a:lnTo>
                    <a:pt x="201" y="1"/>
                  </a:lnTo>
                  <a:lnTo>
                    <a:pt x="201" y="1"/>
                  </a:lnTo>
                  <a:lnTo>
                    <a:pt x="202" y="1"/>
                  </a:lnTo>
                  <a:lnTo>
                    <a:pt x="202" y="1"/>
                  </a:lnTo>
                  <a:lnTo>
                    <a:pt x="204" y="1"/>
                  </a:lnTo>
                  <a:lnTo>
                    <a:pt x="204" y="1"/>
                  </a:lnTo>
                  <a:lnTo>
                    <a:pt x="205" y="1"/>
                  </a:lnTo>
                  <a:lnTo>
                    <a:pt x="205" y="1"/>
                  </a:lnTo>
                  <a:lnTo>
                    <a:pt x="206" y="1"/>
                  </a:lnTo>
                  <a:lnTo>
                    <a:pt x="206" y="1"/>
                  </a:lnTo>
                  <a:lnTo>
                    <a:pt x="208" y="1"/>
                  </a:lnTo>
                  <a:lnTo>
                    <a:pt x="208" y="0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210" y="1"/>
                  </a:lnTo>
                  <a:lnTo>
                    <a:pt x="210" y="1"/>
                  </a:lnTo>
                  <a:lnTo>
                    <a:pt x="211" y="1"/>
                  </a:lnTo>
                  <a:lnTo>
                    <a:pt x="211" y="1"/>
                  </a:lnTo>
                  <a:lnTo>
                    <a:pt x="213" y="1"/>
                  </a:lnTo>
                  <a:lnTo>
                    <a:pt x="213" y="1"/>
                  </a:lnTo>
                  <a:lnTo>
                    <a:pt x="214" y="1"/>
                  </a:lnTo>
                  <a:lnTo>
                    <a:pt x="214" y="1"/>
                  </a:lnTo>
                  <a:lnTo>
                    <a:pt x="215" y="1"/>
                  </a:lnTo>
                  <a:lnTo>
                    <a:pt x="215" y="1"/>
                  </a:lnTo>
                  <a:lnTo>
                    <a:pt x="217" y="1"/>
                  </a:lnTo>
                  <a:lnTo>
                    <a:pt x="217" y="1"/>
                  </a:lnTo>
                  <a:lnTo>
                    <a:pt x="218" y="1"/>
                  </a:lnTo>
                  <a:lnTo>
                    <a:pt x="218" y="1"/>
                  </a:lnTo>
                  <a:lnTo>
                    <a:pt x="219" y="1"/>
                  </a:lnTo>
                  <a:lnTo>
                    <a:pt x="219" y="1"/>
                  </a:lnTo>
                  <a:lnTo>
                    <a:pt x="220" y="1"/>
                  </a:lnTo>
                  <a:lnTo>
                    <a:pt x="220" y="0"/>
                  </a:lnTo>
                  <a:lnTo>
                    <a:pt x="222" y="1"/>
                  </a:lnTo>
                  <a:lnTo>
                    <a:pt x="222" y="1"/>
                  </a:lnTo>
                  <a:lnTo>
                    <a:pt x="223" y="1"/>
                  </a:lnTo>
                  <a:lnTo>
                    <a:pt x="223" y="1"/>
                  </a:lnTo>
                  <a:lnTo>
                    <a:pt x="224" y="1"/>
                  </a:lnTo>
                  <a:lnTo>
                    <a:pt x="224" y="1"/>
                  </a:lnTo>
                  <a:lnTo>
                    <a:pt x="226" y="1"/>
                  </a:lnTo>
                  <a:lnTo>
                    <a:pt x="226" y="1"/>
                  </a:lnTo>
                  <a:lnTo>
                    <a:pt x="227" y="1"/>
                  </a:lnTo>
                  <a:lnTo>
                    <a:pt x="227" y="1"/>
                  </a:lnTo>
                  <a:lnTo>
                    <a:pt x="228" y="1"/>
                  </a:lnTo>
                  <a:lnTo>
                    <a:pt x="228" y="1"/>
                  </a:lnTo>
                  <a:lnTo>
                    <a:pt x="229" y="1"/>
                  </a:lnTo>
                  <a:lnTo>
                    <a:pt x="229" y="1"/>
                  </a:lnTo>
                  <a:lnTo>
                    <a:pt x="231" y="1"/>
                  </a:lnTo>
                  <a:lnTo>
                    <a:pt x="231" y="1"/>
                  </a:lnTo>
                  <a:lnTo>
                    <a:pt x="232" y="1"/>
                  </a:lnTo>
                  <a:lnTo>
                    <a:pt x="232" y="1"/>
                  </a:lnTo>
                  <a:lnTo>
                    <a:pt x="233" y="1"/>
                  </a:lnTo>
                  <a:lnTo>
                    <a:pt x="233" y="1"/>
                  </a:lnTo>
                  <a:lnTo>
                    <a:pt x="234" y="1"/>
                  </a:lnTo>
                  <a:lnTo>
                    <a:pt x="234" y="1"/>
                  </a:lnTo>
                  <a:lnTo>
                    <a:pt x="236" y="1"/>
                  </a:lnTo>
                  <a:lnTo>
                    <a:pt x="236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238" y="1"/>
                  </a:lnTo>
                  <a:lnTo>
                    <a:pt x="238" y="1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241" y="1"/>
                  </a:lnTo>
                  <a:lnTo>
                    <a:pt x="241" y="1"/>
                  </a:lnTo>
                  <a:lnTo>
                    <a:pt x="242" y="1"/>
                  </a:lnTo>
                  <a:lnTo>
                    <a:pt x="242" y="1"/>
                  </a:lnTo>
                  <a:lnTo>
                    <a:pt x="243" y="1"/>
                  </a:lnTo>
                  <a:lnTo>
                    <a:pt x="243" y="1"/>
                  </a:lnTo>
                  <a:lnTo>
                    <a:pt x="245" y="1"/>
                  </a:lnTo>
                  <a:lnTo>
                    <a:pt x="245" y="0"/>
                  </a:lnTo>
                  <a:lnTo>
                    <a:pt x="246" y="1"/>
                  </a:lnTo>
                  <a:lnTo>
                    <a:pt x="246" y="1"/>
                  </a:lnTo>
                  <a:lnTo>
                    <a:pt x="247" y="1"/>
                  </a:lnTo>
                  <a:lnTo>
                    <a:pt x="247" y="1"/>
                  </a:lnTo>
                  <a:lnTo>
                    <a:pt x="249" y="1"/>
                  </a:lnTo>
                  <a:lnTo>
                    <a:pt x="249" y="1"/>
                  </a:lnTo>
                  <a:lnTo>
                    <a:pt x="250" y="1"/>
                  </a:lnTo>
                  <a:lnTo>
                    <a:pt x="250" y="1"/>
                  </a:lnTo>
                  <a:lnTo>
                    <a:pt x="251" y="1"/>
                  </a:lnTo>
                  <a:lnTo>
                    <a:pt x="251" y="1"/>
                  </a:lnTo>
                  <a:lnTo>
                    <a:pt x="252" y="1"/>
                  </a:lnTo>
                  <a:lnTo>
                    <a:pt x="252" y="1"/>
                  </a:lnTo>
                  <a:lnTo>
                    <a:pt x="254" y="1"/>
                  </a:lnTo>
                  <a:lnTo>
                    <a:pt x="254" y="0"/>
                  </a:lnTo>
                  <a:lnTo>
                    <a:pt x="255" y="1"/>
                  </a:lnTo>
                  <a:lnTo>
                    <a:pt x="255" y="1"/>
                  </a:lnTo>
                  <a:lnTo>
                    <a:pt x="256" y="1"/>
                  </a:lnTo>
                  <a:lnTo>
                    <a:pt x="256" y="1"/>
                  </a:lnTo>
                  <a:lnTo>
                    <a:pt x="258" y="1"/>
                  </a:lnTo>
                  <a:lnTo>
                    <a:pt x="258" y="1"/>
                  </a:lnTo>
                  <a:lnTo>
                    <a:pt x="259" y="1"/>
                  </a:lnTo>
                  <a:lnTo>
                    <a:pt x="259" y="1"/>
                  </a:lnTo>
                  <a:lnTo>
                    <a:pt x="260" y="1"/>
                  </a:lnTo>
                  <a:lnTo>
                    <a:pt x="260" y="1"/>
                  </a:lnTo>
                  <a:lnTo>
                    <a:pt x="261" y="1"/>
                  </a:lnTo>
                  <a:lnTo>
                    <a:pt x="261" y="1"/>
                  </a:lnTo>
                  <a:lnTo>
                    <a:pt x="263" y="1"/>
                  </a:lnTo>
                  <a:lnTo>
                    <a:pt x="263" y="1"/>
                  </a:lnTo>
                  <a:lnTo>
                    <a:pt x="264" y="1"/>
                  </a:lnTo>
                  <a:lnTo>
                    <a:pt x="264" y="1"/>
                  </a:lnTo>
                  <a:lnTo>
                    <a:pt x="265" y="1"/>
                  </a:lnTo>
                  <a:lnTo>
                    <a:pt x="265" y="1"/>
                  </a:lnTo>
                  <a:lnTo>
                    <a:pt x="266" y="1"/>
                  </a:lnTo>
                  <a:lnTo>
                    <a:pt x="266" y="1"/>
                  </a:lnTo>
                  <a:lnTo>
                    <a:pt x="268" y="1"/>
                  </a:lnTo>
                  <a:lnTo>
                    <a:pt x="268" y="0"/>
                  </a:lnTo>
                  <a:lnTo>
                    <a:pt x="269" y="1"/>
                  </a:lnTo>
                  <a:lnTo>
                    <a:pt x="269" y="1"/>
                  </a:lnTo>
                  <a:lnTo>
                    <a:pt x="270" y="1"/>
                  </a:lnTo>
                  <a:lnTo>
                    <a:pt x="270" y="1"/>
                  </a:lnTo>
                  <a:lnTo>
                    <a:pt x="272" y="1"/>
                  </a:lnTo>
                  <a:lnTo>
                    <a:pt x="272" y="1"/>
                  </a:lnTo>
                  <a:lnTo>
                    <a:pt x="273" y="1"/>
                  </a:lnTo>
                  <a:lnTo>
                    <a:pt x="273" y="1"/>
                  </a:lnTo>
                  <a:lnTo>
                    <a:pt x="274" y="1"/>
                  </a:lnTo>
                  <a:lnTo>
                    <a:pt x="274" y="1"/>
                  </a:lnTo>
                  <a:lnTo>
                    <a:pt x="275" y="1"/>
                  </a:lnTo>
                  <a:lnTo>
                    <a:pt x="275" y="0"/>
                  </a:lnTo>
                  <a:lnTo>
                    <a:pt x="277" y="1"/>
                  </a:lnTo>
                  <a:lnTo>
                    <a:pt x="277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9" y="1"/>
                  </a:lnTo>
                  <a:lnTo>
                    <a:pt x="279" y="1"/>
                  </a:lnTo>
                  <a:lnTo>
                    <a:pt x="281" y="1"/>
                  </a:lnTo>
                  <a:lnTo>
                    <a:pt x="281" y="1"/>
                  </a:lnTo>
                  <a:lnTo>
                    <a:pt x="282" y="1"/>
                  </a:lnTo>
                  <a:lnTo>
                    <a:pt x="282" y="1"/>
                  </a:lnTo>
                  <a:lnTo>
                    <a:pt x="283" y="1"/>
                  </a:lnTo>
                  <a:lnTo>
                    <a:pt x="283" y="1"/>
                  </a:lnTo>
                  <a:lnTo>
                    <a:pt x="284" y="1"/>
                  </a:lnTo>
                  <a:lnTo>
                    <a:pt x="284" y="1"/>
                  </a:lnTo>
                  <a:lnTo>
                    <a:pt x="286" y="1"/>
                  </a:lnTo>
                  <a:lnTo>
                    <a:pt x="286" y="1"/>
                  </a:lnTo>
                  <a:lnTo>
                    <a:pt x="287" y="1"/>
                  </a:lnTo>
                  <a:lnTo>
                    <a:pt x="287" y="1"/>
                  </a:lnTo>
                  <a:lnTo>
                    <a:pt x="288" y="1"/>
                  </a:lnTo>
                  <a:lnTo>
                    <a:pt x="288" y="0"/>
                  </a:lnTo>
                  <a:lnTo>
                    <a:pt x="289" y="1"/>
                  </a:lnTo>
                  <a:lnTo>
                    <a:pt x="289" y="1"/>
                  </a:lnTo>
                  <a:lnTo>
                    <a:pt x="291" y="1"/>
                  </a:lnTo>
                  <a:lnTo>
                    <a:pt x="291" y="1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293" y="1"/>
                  </a:lnTo>
                  <a:lnTo>
                    <a:pt x="293" y="1"/>
                  </a:lnTo>
                  <a:lnTo>
                    <a:pt x="295" y="1"/>
                  </a:lnTo>
                  <a:lnTo>
                    <a:pt x="295" y="1"/>
                  </a:lnTo>
                  <a:lnTo>
                    <a:pt x="296" y="1"/>
                  </a:lnTo>
                  <a:lnTo>
                    <a:pt x="296" y="1"/>
                  </a:lnTo>
                  <a:lnTo>
                    <a:pt x="297" y="1"/>
                  </a:lnTo>
                  <a:lnTo>
                    <a:pt x="297" y="1"/>
                  </a:lnTo>
                  <a:lnTo>
                    <a:pt x="298" y="1"/>
                  </a:lnTo>
                  <a:lnTo>
                    <a:pt x="298" y="1"/>
                  </a:lnTo>
                  <a:lnTo>
                    <a:pt x="300" y="1"/>
                  </a:lnTo>
                  <a:lnTo>
                    <a:pt x="300" y="1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302" y="1"/>
                  </a:lnTo>
                  <a:lnTo>
                    <a:pt x="302" y="1"/>
                  </a:lnTo>
                  <a:lnTo>
                    <a:pt x="304" y="1"/>
                  </a:lnTo>
                  <a:lnTo>
                    <a:pt x="304" y="1"/>
                  </a:lnTo>
                  <a:lnTo>
                    <a:pt x="305" y="1"/>
                  </a:lnTo>
                  <a:lnTo>
                    <a:pt x="305" y="1"/>
                  </a:lnTo>
                  <a:lnTo>
                    <a:pt x="306" y="1"/>
                  </a:lnTo>
                  <a:lnTo>
                    <a:pt x="306" y="1"/>
                  </a:lnTo>
                  <a:lnTo>
                    <a:pt x="307" y="1"/>
                  </a:lnTo>
                  <a:lnTo>
                    <a:pt x="307" y="0"/>
                  </a:lnTo>
                  <a:lnTo>
                    <a:pt x="309" y="1"/>
                  </a:lnTo>
                  <a:lnTo>
                    <a:pt x="309" y="1"/>
                  </a:lnTo>
                  <a:lnTo>
                    <a:pt x="310" y="1"/>
                  </a:lnTo>
                  <a:lnTo>
                    <a:pt x="310" y="1"/>
                  </a:lnTo>
                  <a:lnTo>
                    <a:pt x="311" y="1"/>
                  </a:lnTo>
                  <a:lnTo>
                    <a:pt x="311" y="1"/>
                  </a:lnTo>
                  <a:lnTo>
                    <a:pt x="313" y="1"/>
                  </a:lnTo>
                  <a:lnTo>
                    <a:pt x="313" y="1"/>
                  </a:lnTo>
                  <a:lnTo>
                    <a:pt x="314" y="1"/>
                  </a:lnTo>
                  <a:lnTo>
                    <a:pt x="314" y="1"/>
                  </a:lnTo>
                  <a:lnTo>
                    <a:pt x="315" y="1"/>
                  </a:lnTo>
                  <a:lnTo>
                    <a:pt x="315" y="1"/>
                  </a:lnTo>
                  <a:lnTo>
                    <a:pt x="316" y="1"/>
                  </a:lnTo>
                  <a:lnTo>
                    <a:pt x="316" y="1"/>
                  </a:lnTo>
                  <a:lnTo>
                    <a:pt x="318" y="1"/>
                  </a:lnTo>
                  <a:lnTo>
                    <a:pt x="318" y="1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320" y="1"/>
                  </a:lnTo>
                  <a:lnTo>
                    <a:pt x="320" y="1"/>
                  </a:lnTo>
                  <a:lnTo>
                    <a:pt x="321" y="1"/>
                  </a:lnTo>
                  <a:lnTo>
                    <a:pt x="321" y="0"/>
                  </a:lnTo>
                  <a:lnTo>
                    <a:pt x="323" y="1"/>
                  </a:lnTo>
                  <a:lnTo>
                    <a:pt x="323" y="1"/>
                  </a:lnTo>
                  <a:lnTo>
                    <a:pt x="324" y="1"/>
                  </a:lnTo>
                  <a:lnTo>
                    <a:pt x="324" y="1"/>
                  </a:lnTo>
                  <a:lnTo>
                    <a:pt x="325" y="1"/>
                  </a:lnTo>
                  <a:lnTo>
                    <a:pt x="325" y="1"/>
                  </a:lnTo>
                  <a:lnTo>
                    <a:pt x="327" y="1"/>
                  </a:lnTo>
                  <a:lnTo>
                    <a:pt x="327" y="1"/>
                  </a:lnTo>
                  <a:lnTo>
                    <a:pt x="328" y="1"/>
                  </a:lnTo>
                  <a:lnTo>
                    <a:pt x="328" y="1"/>
                  </a:lnTo>
                  <a:lnTo>
                    <a:pt x="329" y="1"/>
                  </a:lnTo>
                  <a:lnTo>
                    <a:pt x="329" y="1"/>
                  </a:lnTo>
                  <a:lnTo>
                    <a:pt x="330" y="1"/>
                  </a:lnTo>
                  <a:lnTo>
                    <a:pt x="330" y="1"/>
                  </a:lnTo>
                  <a:lnTo>
                    <a:pt x="332" y="1"/>
                  </a:lnTo>
                  <a:lnTo>
                    <a:pt x="332" y="1"/>
                  </a:lnTo>
                  <a:lnTo>
                    <a:pt x="333" y="1"/>
                  </a:lnTo>
                  <a:lnTo>
                    <a:pt x="333" y="1"/>
                  </a:lnTo>
                  <a:lnTo>
                    <a:pt x="334" y="1"/>
                  </a:lnTo>
                  <a:lnTo>
                    <a:pt x="334" y="1"/>
                  </a:lnTo>
                  <a:lnTo>
                    <a:pt x="336" y="1"/>
                  </a:lnTo>
                  <a:lnTo>
                    <a:pt x="336" y="1"/>
                  </a:lnTo>
                  <a:lnTo>
                    <a:pt x="337" y="1"/>
                  </a:lnTo>
                  <a:lnTo>
                    <a:pt x="337" y="1"/>
                  </a:lnTo>
                  <a:lnTo>
                    <a:pt x="338" y="1"/>
                  </a:lnTo>
                  <a:lnTo>
                    <a:pt x="338" y="1"/>
                  </a:lnTo>
                  <a:lnTo>
                    <a:pt x="339" y="1"/>
                  </a:lnTo>
                  <a:lnTo>
                    <a:pt x="339" y="1"/>
                  </a:lnTo>
                  <a:lnTo>
                    <a:pt x="341" y="1"/>
                  </a:lnTo>
                  <a:lnTo>
                    <a:pt x="341" y="1"/>
                  </a:lnTo>
                  <a:lnTo>
                    <a:pt x="342" y="1"/>
                  </a:lnTo>
                  <a:lnTo>
                    <a:pt x="342" y="1"/>
                  </a:lnTo>
                  <a:lnTo>
                    <a:pt x="343" y="1"/>
                  </a:lnTo>
                  <a:lnTo>
                    <a:pt x="343" y="1"/>
                  </a:lnTo>
                  <a:lnTo>
                    <a:pt x="345" y="1"/>
                  </a:lnTo>
                  <a:lnTo>
                    <a:pt x="345" y="1"/>
                  </a:lnTo>
                  <a:lnTo>
                    <a:pt x="346" y="1"/>
                  </a:lnTo>
                  <a:lnTo>
                    <a:pt x="346" y="1"/>
                  </a:lnTo>
                  <a:lnTo>
                    <a:pt x="347" y="1"/>
                  </a:lnTo>
                  <a:lnTo>
                    <a:pt x="347" y="1"/>
                  </a:lnTo>
                  <a:lnTo>
                    <a:pt x="348" y="1"/>
                  </a:lnTo>
                  <a:lnTo>
                    <a:pt x="348" y="1"/>
                  </a:lnTo>
                  <a:lnTo>
                    <a:pt x="350" y="1"/>
                  </a:lnTo>
                  <a:lnTo>
                    <a:pt x="350" y="1"/>
                  </a:lnTo>
                  <a:lnTo>
                    <a:pt x="351" y="1"/>
                  </a:lnTo>
                  <a:lnTo>
                    <a:pt x="351" y="1"/>
                  </a:lnTo>
                  <a:lnTo>
                    <a:pt x="352" y="1"/>
                  </a:lnTo>
                  <a:lnTo>
                    <a:pt x="352" y="1"/>
                  </a:lnTo>
                  <a:lnTo>
                    <a:pt x="353" y="1"/>
                  </a:lnTo>
                  <a:lnTo>
                    <a:pt x="353" y="1"/>
                  </a:lnTo>
                  <a:lnTo>
                    <a:pt x="355" y="1"/>
                  </a:lnTo>
                  <a:lnTo>
                    <a:pt x="355" y="1"/>
                  </a:lnTo>
                  <a:lnTo>
                    <a:pt x="356" y="1"/>
                  </a:lnTo>
                  <a:lnTo>
                    <a:pt x="356" y="1"/>
                  </a:lnTo>
                  <a:lnTo>
                    <a:pt x="357" y="1"/>
                  </a:lnTo>
                  <a:lnTo>
                    <a:pt x="357" y="1"/>
                  </a:lnTo>
                  <a:lnTo>
                    <a:pt x="359" y="1"/>
                  </a:lnTo>
                  <a:lnTo>
                    <a:pt x="359" y="1"/>
                  </a:lnTo>
                  <a:lnTo>
                    <a:pt x="360" y="1"/>
                  </a:lnTo>
                  <a:lnTo>
                    <a:pt x="360" y="0"/>
                  </a:lnTo>
                  <a:lnTo>
                    <a:pt x="361" y="1"/>
                  </a:lnTo>
                  <a:lnTo>
                    <a:pt x="361" y="1"/>
                  </a:lnTo>
                  <a:lnTo>
                    <a:pt x="362" y="1"/>
                  </a:lnTo>
                  <a:lnTo>
                    <a:pt x="362" y="1"/>
                  </a:lnTo>
                  <a:lnTo>
                    <a:pt x="364" y="1"/>
                  </a:lnTo>
                  <a:lnTo>
                    <a:pt x="364" y="1"/>
                  </a:lnTo>
                  <a:lnTo>
                    <a:pt x="365" y="1"/>
                  </a:lnTo>
                  <a:lnTo>
                    <a:pt x="365" y="1"/>
                  </a:lnTo>
                  <a:lnTo>
                    <a:pt x="366" y="1"/>
                  </a:lnTo>
                  <a:lnTo>
                    <a:pt x="366" y="1"/>
                  </a:lnTo>
                  <a:lnTo>
                    <a:pt x="368" y="1"/>
                  </a:lnTo>
                  <a:lnTo>
                    <a:pt x="368" y="1"/>
                  </a:lnTo>
                  <a:lnTo>
                    <a:pt x="369" y="1"/>
                  </a:lnTo>
                  <a:lnTo>
                    <a:pt x="369" y="1"/>
                  </a:lnTo>
                  <a:lnTo>
                    <a:pt x="370" y="1"/>
                  </a:lnTo>
                  <a:lnTo>
                    <a:pt x="370" y="1"/>
                  </a:lnTo>
                  <a:lnTo>
                    <a:pt x="371" y="1"/>
                  </a:lnTo>
                  <a:lnTo>
                    <a:pt x="371" y="0"/>
                  </a:lnTo>
                  <a:lnTo>
                    <a:pt x="373" y="1"/>
                  </a:lnTo>
                  <a:lnTo>
                    <a:pt x="373" y="1"/>
                  </a:lnTo>
                  <a:lnTo>
                    <a:pt x="374" y="1"/>
                  </a:lnTo>
                  <a:lnTo>
                    <a:pt x="374" y="1"/>
                  </a:lnTo>
                  <a:lnTo>
                    <a:pt x="375" y="1"/>
                  </a:lnTo>
                  <a:lnTo>
                    <a:pt x="375" y="1"/>
                  </a:lnTo>
                  <a:lnTo>
                    <a:pt x="377" y="1"/>
                  </a:lnTo>
                  <a:lnTo>
                    <a:pt x="377" y="1"/>
                  </a:lnTo>
                  <a:lnTo>
                    <a:pt x="378" y="1"/>
                  </a:lnTo>
                  <a:lnTo>
                    <a:pt x="378" y="1"/>
                  </a:lnTo>
                  <a:lnTo>
                    <a:pt x="379" y="1"/>
                  </a:lnTo>
                  <a:lnTo>
                    <a:pt x="379" y="1"/>
                  </a:lnTo>
                  <a:lnTo>
                    <a:pt x="380" y="1"/>
                  </a:lnTo>
                  <a:lnTo>
                    <a:pt x="380" y="1"/>
                  </a:lnTo>
                  <a:lnTo>
                    <a:pt x="382" y="1"/>
                  </a:lnTo>
                  <a:lnTo>
                    <a:pt x="382" y="1"/>
                  </a:lnTo>
                  <a:lnTo>
                    <a:pt x="383" y="1"/>
                  </a:lnTo>
                  <a:lnTo>
                    <a:pt x="383" y="1"/>
                  </a:lnTo>
                  <a:lnTo>
                    <a:pt x="384" y="1"/>
                  </a:lnTo>
                  <a:lnTo>
                    <a:pt x="384" y="1"/>
                  </a:lnTo>
                  <a:lnTo>
                    <a:pt x="385" y="1"/>
                  </a:lnTo>
                  <a:lnTo>
                    <a:pt x="385" y="1"/>
                  </a:lnTo>
                  <a:lnTo>
                    <a:pt x="387" y="1"/>
                  </a:lnTo>
                  <a:lnTo>
                    <a:pt x="387" y="1"/>
                  </a:lnTo>
                  <a:lnTo>
                    <a:pt x="388" y="1"/>
                  </a:lnTo>
                  <a:lnTo>
                    <a:pt x="388" y="1"/>
                  </a:lnTo>
                  <a:lnTo>
                    <a:pt x="389" y="1"/>
                  </a:lnTo>
                  <a:lnTo>
                    <a:pt x="389" y="1"/>
                  </a:lnTo>
                  <a:lnTo>
                    <a:pt x="391" y="1"/>
                  </a:lnTo>
                  <a:lnTo>
                    <a:pt x="391" y="0"/>
                  </a:lnTo>
                  <a:lnTo>
                    <a:pt x="392" y="1"/>
                  </a:lnTo>
                  <a:lnTo>
                    <a:pt x="392" y="1"/>
                  </a:lnTo>
                  <a:lnTo>
                    <a:pt x="393" y="1"/>
                  </a:lnTo>
                  <a:lnTo>
                    <a:pt x="393" y="1"/>
                  </a:lnTo>
                  <a:lnTo>
                    <a:pt x="394" y="1"/>
                  </a:lnTo>
                  <a:lnTo>
                    <a:pt x="394" y="1"/>
                  </a:lnTo>
                  <a:lnTo>
                    <a:pt x="396" y="1"/>
                  </a:lnTo>
                  <a:lnTo>
                    <a:pt x="396" y="1"/>
                  </a:lnTo>
                  <a:lnTo>
                    <a:pt x="397" y="1"/>
                  </a:lnTo>
                  <a:lnTo>
                    <a:pt x="397" y="0"/>
                  </a:lnTo>
                  <a:lnTo>
                    <a:pt x="398" y="0"/>
                  </a:lnTo>
                  <a:lnTo>
                    <a:pt x="398" y="1"/>
                  </a:lnTo>
                  <a:lnTo>
                    <a:pt x="400" y="1"/>
                  </a:lnTo>
                  <a:lnTo>
                    <a:pt x="400" y="1"/>
                  </a:lnTo>
                  <a:lnTo>
                    <a:pt x="401" y="1"/>
                  </a:lnTo>
                  <a:lnTo>
                    <a:pt x="401" y="1"/>
                  </a:lnTo>
                  <a:lnTo>
                    <a:pt x="402" y="1"/>
                  </a:lnTo>
                  <a:lnTo>
                    <a:pt x="402" y="1"/>
                  </a:lnTo>
                  <a:lnTo>
                    <a:pt x="403" y="1"/>
                  </a:lnTo>
                  <a:lnTo>
                    <a:pt x="403" y="1"/>
                  </a:lnTo>
                  <a:lnTo>
                    <a:pt x="405" y="1"/>
                  </a:lnTo>
                  <a:lnTo>
                    <a:pt x="405" y="1"/>
                  </a:lnTo>
                  <a:lnTo>
                    <a:pt x="406" y="1"/>
                  </a:lnTo>
                  <a:lnTo>
                    <a:pt x="406" y="1"/>
                  </a:lnTo>
                  <a:lnTo>
                    <a:pt x="407" y="1"/>
                  </a:lnTo>
                  <a:lnTo>
                    <a:pt x="407" y="0"/>
                  </a:lnTo>
                  <a:lnTo>
                    <a:pt x="409" y="0"/>
                  </a:lnTo>
                  <a:lnTo>
                    <a:pt x="409" y="1"/>
                  </a:lnTo>
                  <a:lnTo>
                    <a:pt x="410" y="1"/>
                  </a:lnTo>
                  <a:lnTo>
                    <a:pt x="410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12" y="1"/>
                  </a:lnTo>
                  <a:lnTo>
                    <a:pt x="412" y="1"/>
                  </a:lnTo>
                  <a:lnTo>
                    <a:pt x="414" y="1"/>
                  </a:lnTo>
                  <a:lnTo>
                    <a:pt x="414" y="1"/>
                  </a:lnTo>
                  <a:lnTo>
                    <a:pt x="415" y="1"/>
                  </a:lnTo>
                  <a:lnTo>
                    <a:pt x="415" y="1"/>
                  </a:lnTo>
                  <a:lnTo>
                    <a:pt x="416" y="1"/>
                  </a:lnTo>
                  <a:lnTo>
                    <a:pt x="416" y="1"/>
                  </a:lnTo>
                  <a:lnTo>
                    <a:pt x="417" y="1"/>
                  </a:lnTo>
                  <a:lnTo>
                    <a:pt x="417" y="0"/>
                  </a:lnTo>
                  <a:lnTo>
                    <a:pt x="419" y="0"/>
                  </a:lnTo>
                  <a:lnTo>
                    <a:pt x="419" y="1"/>
                  </a:lnTo>
                  <a:lnTo>
                    <a:pt x="420" y="1"/>
                  </a:lnTo>
                  <a:lnTo>
                    <a:pt x="420" y="1"/>
                  </a:lnTo>
                  <a:lnTo>
                    <a:pt x="421" y="1"/>
                  </a:lnTo>
                  <a:lnTo>
                    <a:pt x="421" y="1"/>
                  </a:lnTo>
                  <a:lnTo>
                    <a:pt x="423" y="1"/>
                  </a:lnTo>
                  <a:lnTo>
                    <a:pt x="423" y="1"/>
                  </a:lnTo>
                  <a:lnTo>
                    <a:pt x="424" y="1"/>
                  </a:lnTo>
                  <a:lnTo>
                    <a:pt x="424" y="1"/>
                  </a:lnTo>
                  <a:lnTo>
                    <a:pt x="425" y="1"/>
                  </a:lnTo>
                  <a:lnTo>
                    <a:pt x="425" y="1"/>
                  </a:lnTo>
                  <a:lnTo>
                    <a:pt x="426" y="1"/>
                  </a:lnTo>
                  <a:lnTo>
                    <a:pt x="426" y="1"/>
                  </a:lnTo>
                  <a:lnTo>
                    <a:pt x="428" y="1"/>
                  </a:lnTo>
                  <a:lnTo>
                    <a:pt x="428" y="1"/>
                  </a:lnTo>
                  <a:lnTo>
                    <a:pt x="429" y="1"/>
                  </a:lnTo>
                  <a:lnTo>
                    <a:pt x="429" y="1"/>
                  </a:lnTo>
                  <a:lnTo>
                    <a:pt x="430" y="1"/>
                  </a:lnTo>
                  <a:lnTo>
                    <a:pt x="430" y="1"/>
                  </a:lnTo>
                  <a:lnTo>
                    <a:pt x="432" y="1"/>
                  </a:lnTo>
                  <a:lnTo>
                    <a:pt x="432" y="0"/>
                  </a:lnTo>
                  <a:lnTo>
                    <a:pt x="433" y="1"/>
                  </a:lnTo>
                  <a:lnTo>
                    <a:pt x="433" y="1"/>
                  </a:lnTo>
                  <a:lnTo>
                    <a:pt x="434" y="1"/>
                  </a:lnTo>
                  <a:lnTo>
                    <a:pt x="434" y="1"/>
                  </a:lnTo>
                  <a:lnTo>
                    <a:pt x="435" y="1"/>
                  </a:lnTo>
                  <a:lnTo>
                    <a:pt x="435" y="1"/>
                  </a:lnTo>
                  <a:lnTo>
                    <a:pt x="437" y="1"/>
                  </a:lnTo>
                  <a:lnTo>
                    <a:pt x="437" y="0"/>
                  </a:lnTo>
                  <a:lnTo>
                    <a:pt x="438" y="1"/>
                  </a:lnTo>
                  <a:lnTo>
                    <a:pt x="438" y="1"/>
                  </a:lnTo>
                  <a:lnTo>
                    <a:pt x="439" y="1"/>
                  </a:lnTo>
                  <a:lnTo>
                    <a:pt x="439" y="1"/>
                  </a:lnTo>
                  <a:lnTo>
                    <a:pt x="440" y="1"/>
                  </a:lnTo>
                  <a:lnTo>
                    <a:pt x="440" y="1"/>
                  </a:lnTo>
                  <a:lnTo>
                    <a:pt x="442" y="1"/>
                  </a:lnTo>
                  <a:lnTo>
                    <a:pt x="442" y="1"/>
                  </a:lnTo>
                  <a:lnTo>
                    <a:pt x="443" y="1"/>
                  </a:lnTo>
                  <a:lnTo>
                    <a:pt x="443" y="1"/>
                  </a:lnTo>
                  <a:lnTo>
                    <a:pt x="444" y="1"/>
                  </a:lnTo>
                  <a:lnTo>
                    <a:pt x="444" y="0"/>
                  </a:lnTo>
                  <a:lnTo>
                    <a:pt x="446" y="1"/>
                  </a:lnTo>
                  <a:lnTo>
                    <a:pt x="446" y="1"/>
                  </a:lnTo>
                  <a:lnTo>
                    <a:pt x="447" y="1"/>
                  </a:lnTo>
                  <a:lnTo>
                    <a:pt x="447" y="1"/>
                  </a:lnTo>
                  <a:lnTo>
                    <a:pt x="448" y="1"/>
                  </a:lnTo>
                  <a:lnTo>
                    <a:pt x="448" y="1"/>
                  </a:lnTo>
                  <a:lnTo>
                    <a:pt x="449" y="1"/>
                  </a:lnTo>
                  <a:lnTo>
                    <a:pt x="449" y="1"/>
                  </a:lnTo>
                  <a:lnTo>
                    <a:pt x="451" y="1"/>
                  </a:lnTo>
                  <a:lnTo>
                    <a:pt x="451" y="1"/>
                  </a:lnTo>
                  <a:lnTo>
                    <a:pt x="452" y="1"/>
                  </a:lnTo>
                  <a:lnTo>
                    <a:pt x="452" y="1"/>
                  </a:lnTo>
                  <a:lnTo>
                    <a:pt x="453" y="1"/>
                  </a:lnTo>
                  <a:lnTo>
                    <a:pt x="453" y="1"/>
                  </a:lnTo>
                  <a:lnTo>
                    <a:pt x="455" y="1"/>
                  </a:lnTo>
                  <a:lnTo>
                    <a:pt x="455" y="1"/>
                  </a:lnTo>
                  <a:lnTo>
                    <a:pt x="456" y="1"/>
                  </a:lnTo>
                  <a:lnTo>
                    <a:pt x="456" y="1"/>
                  </a:lnTo>
                  <a:lnTo>
                    <a:pt x="457" y="1"/>
                  </a:lnTo>
                  <a:lnTo>
                    <a:pt x="457" y="1"/>
                  </a:lnTo>
                  <a:lnTo>
                    <a:pt x="458" y="1"/>
                  </a:lnTo>
                  <a:lnTo>
                    <a:pt x="458" y="1"/>
                  </a:lnTo>
                  <a:lnTo>
                    <a:pt x="460" y="1"/>
                  </a:lnTo>
                  <a:lnTo>
                    <a:pt x="460" y="1"/>
                  </a:lnTo>
                  <a:lnTo>
                    <a:pt x="461" y="1"/>
                  </a:lnTo>
                  <a:lnTo>
                    <a:pt x="461" y="1"/>
                  </a:lnTo>
                  <a:lnTo>
                    <a:pt x="462" y="1"/>
                  </a:lnTo>
                  <a:lnTo>
                    <a:pt x="462" y="1"/>
                  </a:lnTo>
                  <a:lnTo>
                    <a:pt x="464" y="1"/>
                  </a:lnTo>
                  <a:lnTo>
                    <a:pt x="464" y="1"/>
                  </a:lnTo>
                  <a:lnTo>
                    <a:pt x="465" y="1"/>
                  </a:lnTo>
                  <a:lnTo>
                    <a:pt x="465" y="1"/>
                  </a:lnTo>
                  <a:lnTo>
                    <a:pt x="466" y="1"/>
                  </a:lnTo>
                  <a:lnTo>
                    <a:pt x="466" y="1"/>
                  </a:lnTo>
                  <a:lnTo>
                    <a:pt x="467" y="1"/>
                  </a:lnTo>
                  <a:lnTo>
                    <a:pt x="467" y="0"/>
                  </a:lnTo>
                  <a:lnTo>
                    <a:pt x="469" y="1"/>
                  </a:lnTo>
                  <a:lnTo>
                    <a:pt x="469" y="1"/>
                  </a:lnTo>
                  <a:lnTo>
                    <a:pt x="470" y="1"/>
                  </a:lnTo>
                  <a:lnTo>
                    <a:pt x="470" y="1"/>
                  </a:lnTo>
                  <a:lnTo>
                    <a:pt x="471" y="1"/>
                  </a:lnTo>
                  <a:lnTo>
                    <a:pt x="471" y="1"/>
                  </a:lnTo>
                  <a:lnTo>
                    <a:pt x="472" y="1"/>
                  </a:lnTo>
                  <a:lnTo>
                    <a:pt x="472" y="1"/>
                  </a:lnTo>
                  <a:lnTo>
                    <a:pt x="474" y="1"/>
                  </a:lnTo>
                  <a:lnTo>
                    <a:pt x="474" y="1"/>
                  </a:lnTo>
                  <a:lnTo>
                    <a:pt x="475" y="1"/>
                  </a:lnTo>
                  <a:lnTo>
                    <a:pt x="475" y="1"/>
                  </a:lnTo>
                  <a:lnTo>
                    <a:pt x="476" y="1"/>
                  </a:lnTo>
                  <a:lnTo>
                    <a:pt x="476" y="1"/>
                  </a:lnTo>
                  <a:lnTo>
                    <a:pt x="478" y="1"/>
                  </a:lnTo>
                  <a:lnTo>
                    <a:pt x="478" y="1"/>
                  </a:lnTo>
                  <a:lnTo>
                    <a:pt x="479" y="1"/>
                  </a:lnTo>
                  <a:lnTo>
                    <a:pt x="479" y="0"/>
                  </a:lnTo>
                  <a:lnTo>
                    <a:pt x="480" y="1"/>
                  </a:lnTo>
                  <a:lnTo>
                    <a:pt x="480" y="1"/>
                  </a:lnTo>
                  <a:lnTo>
                    <a:pt x="481" y="1"/>
                  </a:lnTo>
                  <a:lnTo>
                    <a:pt x="481" y="1"/>
                  </a:lnTo>
                  <a:lnTo>
                    <a:pt x="483" y="1"/>
                  </a:lnTo>
                  <a:lnTo>
                    <a:pt x="483" y="1"/>
                  </a:lnTo>
                  <a:lnTo>
                    <a:pt x="484" y="1"/>
                  </a:lnTo>
                  <a:lnTo>
                    <a:pt x="484" y="1"/>
                  </a:lnTo>
                  <a:lnTo>
                    <a:pt x="485" y="1"/>
                  </a:lnTo>
                  <a:lnTo>
                    <a:pt x="4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489" y="1"/>
                  </a:lnTo>
                  <a:lnTo>
                    <a:pt x="489" y="1"/>
                  </a:lnTo>
                  <a:lnTo>
                    <a:pt x="490" y="1"/>
                  </a:lnTo>
                  <a:lnTo>
                    <a:pt x="490" y="1"/>
                  </a:lnTo>
                  <a:lnTo>
                    <a:pt x="492" y="1"/>
                  </a:lnTo>
                  <a:lnTo>
                    <a:pt x="492" y="1"/>
                  </a:lnTo>
                  <a:lnTo>
                    <a:pt x="493" y="1"/>
                  </a:lnTo>
                  <a:lnTo>
                    <a:pt x="493" y="1"/>
                  </a:lnTo>
                  <a:lnTo>
                    <a:pt x="494" y="1"/>
                  </a:lnTo>
                  <a:lnTo>
                    <a:pt x="494" y="0"/>
                  </a:lnTo>
                  <a:lnTo>
                    <a:pt x="496" y="1"/>
                  </a:lnTo>
                  <a:lnTo>
                    <a:pt x="496" y="1"/>
                  </a:lnTo>
                  <a:lnTo>
                    <a:pt x="497" y="1"/>
                  </a:lnTo>
                  <a:lnTo>
                    <a:pt x="497" y="1"/>
                  </a:lnTo>
                  <a:lnTo>
                    <a:pt x="498" y="1"/>
                  </a:lnTo>
                  <a:lnTo>
                    <a:pt x="498" y="1"/>
                  </a:lnTo>
                  <a:lnTo>
                    <a:pt x="499" y="1"/>
                  </a:lnTo>
                  <a:lnTo>
                    <a:pt x="499" y="1"/>
                  </a:lnTo>
                  <a:lnTo>
                    <a:pt x="501" y="1"/>
                  </a:lnTo>
                  <a:lnTo>
                    <a:pt x="501" y="1"/>
                  </a:lnTo>
                  <a:lnTo>
                    <a:pt x="502" y="1"/>
                  </a:lnTo>
                  <a:lnTo>
                    <a:pt x="502" y="1"/>
                  </a:lnTo>
                  <a:lnTo>
                    <a:pt x="503" y="1"/>
                  </a:lnTo>
                  <a:lnTo>
                    <a:pt x="503" y="1"/>
                  </a:lnTo>
                  <a:lnTo>
                    <a:pt x="504" y="1"/>
                  </a:lnTo>
                  <a:lnTo>
                    <a:pt x="504" y="1"/>
                  </a:lnTo>
                  <a:lnTo>
                    <a:pt x="506" y="1"/>
                  </a:lnTo>
                  <a:lnTo>
                    <a:pt x="506" y="1"/>
                  </a:lnTo>
                  <a:lnTo>
                    <a:pt x="507" y="1"/>
                  </a:lnTo>
                  <a:lnTo>
                    <a:pt x="507" y="1"/>
                  </a:lnTo>
                  <a:lnTo>
                    <a:pt x="508" y="1"/>
                  </a:lnTo>
                  <a:lnTo>
                    <a:pt x="508" y="1"/>
                  </a:lnTo>
                  <a:lnTo>
                    <a:pt x="510" y="1"/>
                  </a:lnTo>
                  <a:lnTo>
                    <a:pt x="510" y="1"/>
                  </a:lnTo>
                  <a:lnTo>
                    <a:pt x="511" y="1"/>
                  </a:lnTo>
                  <a:lnTo>
                    <a:pt x="511" y="0"/>
                  </a:lnTo>
                  <a:lnTo>
                    <a:pt x="512" y="1"/>
                  </a:lnTo>
                  <a:lnTo>
                    <a:pt x="512" y="1"/>
                  </a:lnTo>
                  <a:lnTo>
                    <a:pt x="513" y="1"/>
                  </a:lnTo>
                  <a:lnTo>
                    <a:pt x="513" y="1"/>
                  </a:lnTo>
                  <a:lnTo>
                    <a:pt x="515" y="1"/>
                  </a:lnTo>
                  <a:lnTo>
                    <a:pt x="515" y="1"/>
                  </a:lnTo>
                  <a:lnTo>
                    <a:pt x="516" y="1"/>
                  </a:lnTo>
                  <a:lnTo>
                    <a:pt x="516" y="0"/>
                  </a:lnTo>
                  <a:lnTo>
                    <a:pt x="517" y="1"/>
                  </a:lnTo>
                  <a:lnTo>
                    <a:pt x="517" y="1"/>
                  </a:lnTo>
                  <a:lnTo>
                    <a:pt x="519" y="1"/>
                  </a:lnTo>
                  <a:lnTo>
                    <a:pt x="519" y="1"/>
                  </a:lnTo>
                  <a:lnTo>
                    <a:pt x="520" y="1"/>
                  </a:lnTo>
                  <a:lnTo>
                    <a:pt x="520" y="1"/>
                  </a:lnTo>
                  <a:lnTo>
                    <a:pt x="521" y="1"/>
                  </a:lnTo>
                  <a:lnTo>
                    <a:pt x="521" y="1"/>
                  </a:lnTo>
                  <a:lnTo>
                    <a:pt x="522" y="1"/>
                  </a:lnTo>
                  <a:lnTo>
                    <a:pt x="522" y="1"/>
                  </a:lnTo>
                  <a:lnTo>
                    <a:pt x="524" y="1"/>
                  </a:lnTo>
                  <a:lnTo>
                    <a:pt x="524" y="1"/>
                  </a:lnTo>
                  <a:lnTo>
                    <a:pt x="525" y="1"/>
                  </a:lnTo>
                  <a:lnTo>
                    <a:pt x="525" y="1"/>
                  </a:lnTo>
                  <a:lnTo>
                    <a:pt x="526" y="1"/>
                  </a:lnTo>
                  <a:lnTo>
                    <a:pt x="526" y="1"/>
                  </a:lnTo>
                  <a:lnTo>
                    <a:pt x="528" y="1"/>
                  </a:lnTo>
                  <a:lnTo>
                    <a:pt x="528" y="1"/>
                  </a:lnTo>
                  <a:lnTo>
                    <a:pt x="529" y="1"/>
                  </a:lnTo>
                  <a:lnTo>
                    <a:pt x="529" y="1"/>
                  </a:lnTo>
                  <a:lnTo>
                    <a:pt x="530" y="1"/>
                  </a:lnTo>
                  <a:lnTo>
                    <a:pt x="530" y="1"/>
                  </a:lnTo>
                  <a:lnTo>
                    <a:pt x="531" y="1"/>
                  </a:lnTo>
                  <a:lnTo>
                    <a:pt x="531" y="0"/>
                  </a:lnTo>
                  <a:lnTo>
                    <a:pt x="533" y="1"/>
                  </a:lnTo>
                  <a:lnTo>
                    <a:pt x="533" y="1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535" y="1"/>
                  </a:lnTo>
                  <a:lnTo>
                    <a:pt x="535" y="1"/>
                  </a:lnTo>
                  <a:lnTo>
                    <a:pt x="536" y="1"/>
                  </a:lnTo>
                  <a:lnTo>
                    <a:pt x="536" y="0"/>
                  </a:lnTo>
                  <a:lnTo>
                    <a:pt x="538" y="0"/>
                  </a:lnTo>
                  <a:lnTo>
                    <a:pt x="538" y="1"/>
                  </a:lnTo>
                  <a:lnTo>
                    <a:pt x="539" y="1"/>
                  </a:lnTo>
                  <a:lnTo>
                    <a:pt x="539" y="1"/>
                  </a:lnTo>
                  <a:lnTo>
                    <a:pt x="540" y="1"/>
                  </a:lnTo>
                  <a:lnTo>
                    <a:pt x="540" y="1"/>
                  </a:lnTo>
                  <a:lnTo>
                    <a:pt x="542" y="1"/>
                  </a:lnTo>
                  <a:lnTo>
                    <a:pt x="542" y="1"/>
                  </a:lnTo>
                  <a:lnTo>
                    <a:pt x="543" y="1"/>
                  </a:lnTo>
                  <a:lnTo>
                    <a:pt x="543" y="1"/>
                  </a:lnTo>
                  <a:lnTo>
                    <a:pt x="544" y="1"/>
                  </a:lnTo>
                  <a:lnTo>
                    <a:pt x="544" y="1"/>
                  </a:lnTo>
                  <a:lnTo>
                    <a:pt x="545" y="1"/>
                  </a:lnTo>
                  <a:lnTo>
                    <a:pt x="545" y="0"/>
                  </a:lnTo>
                  <a:lnTo>
                    <a:pt x="547" y="1"/>
                  </a:lnTo>
                  <a:lnTo>
                    <a:pt x="547" y="1"/>
                  </a:lnTo>
                  <a:lnTo>
                    <a:pt x="548" y="1"/>
                  </a:lnTo>
                  <a:lnTo>
                    <a:pt x="548" y="1"/>
                  </a:lnTo>
                  <a:lnTo>
                    <a:pt x="549" y="1"/>
                  </a:lnTo>
                  <a:lnTo>
                    <a:pt x="549" y="1"/>
                  </a:lnTo>
                  <a:lnTo>
                    <a:pt x="551" y="1"/>
                  </a:lnTo>
                  <a:lnTo>
                    <a:pt x="551" y="1"/>
                  </a:lnTo>
                  <a:lnTo>
                    <a:pt x="552" y="1"/>
                  </a:lnTo>
                  <a:lnTo>
                    <a:pt x="552" y="1"/>
                  </a:lnTo>
                  <a:lnTo>
                    <a:pt x="553" y="1"/>
                  </a:lnTo>
                  <a:lnTo>
                    <a:pt x="553" y="1"/>
                  </a:lnTo>
                  <a:lnTo>
                    <a:pt x="554" y="1"/>
                  </a:lnTo>
                  <a:lnTo>
                    <a:pt x="554" y="0"/>
                  </a:lnTo>
                  <a:lnTo>
                    <a:pt x="556" y="1"/>
                  </a:lnTo>
                  <a:lnTo>
                    <a:pt x="556" y="1"/>
                  </a:lnTo>
                  <a:lnTo>
                    <a:pt x="557" y="1"/>
                  </a:lnTo>
                  <a:lnTo>
                    <a:pt x="557" y="1"/>
                  </a:lnTo>
                  <a:lnTo>
                    <a:pt x="558" y="1"/>
                  </a:lnTo>
                  <a:lnTo>
                    <a:pt x="558" y="1"/>
                  </a:lnTo>
                  <a:lnTo>
                    <a:pt x="560" y="1"/>
                  </a:lnTo>
                  <a:lnTo>
                    <a:pt x="560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562" y="1"/>
                  </a:lnTo>
                  <a:lnTo>
                    <a:pt x="562" y="1"/>
                  </a:lnTo>
                  <a:lnTo>
                    <a:pt x="563" y="1"/>
                  </a:lnTo>
                  <a:lnTo>
                    <a:pt x="563" y="1"/>
                  </a:lnTo>
                  <a:lnTo>
                    <a:pt x="565" y="1"/>
                  </a:lnTo>
                  <a:lnTo>
                    <a:pt x="565" y="1"/>
                  </a:lnTo>
                  <a:lnTo>
                    <a:pt x="566" y="1"/>
                  </a:lnTo>
                  <a:lnTo>
                    <a:pt x="566" y="1"/>
                  </a:lnTo>
                  <a:lnTo>
                    <a:pt x="567" y="1"/>
                  </a:lnTo>
                  <a:lnTo>
                    <a:pt x="567" y="1"/>
                  </a:lnTo>
                  <a:lnTo>
                    <a:pt x="568" y="1"/>
                  </a:lnTo>
                  <a:lnTo>
                    <a:pt x="568" y="1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571" y="1"/>
                  </a:lnTo>
                  <a:lnTo>
                    <a:pt x="571" y="1"/>
                  </a:lnTo>
                  <a:lnTo>
                    <a:pt x="572" y="1"/>
                  </a:lnTo>
                  <a:lnTo>
                    <a:pt x="572" y="1"/>
                  </a:lnTo>
                  <a:lnTo>
                    <a:pt x="574" y="1"/>
                  </a:lnTo>
                  <a:lnTo>
                    <a:pt x="574" y="1"/>
                  </a:lnTo>
                  <a:lnTo>
                    <a:pt x="575" y="1"/>
                  </a:lnTo>
                  <a:lnTo>
                    <a:pt x="575" y="1"/>
                  </a:lnTo>
                  <a:lnTo>
                    <a:pt x="576" y="1"/>
                  </a:lnTo>
                  <a:lnTo>
                    <a:pt x="576" y="0"/>
                  </a:lnTo>
                  <a:lnTo>
                    <a:pt x="577" y="1"/>
                  </a:lnTo>
                  <a:lnTo>
                    <a:pt x="577" y="1"/>
                  </a:lnTo>
                  <a:lnTo>
                    <a:pt x="579" y="1"/>
                  </a:lnTo>
                  <a:lnTo>
                    <a:pt x="579" y="1"/>
                  </a:lnTo>
                  <a:lnTo>
                    <a:pt x="580" y="1"/>
                  </a:lnTo>
                  <a:lnTo>
                    <a:pt x="580" y="1"/>
                  </a:lnTo>
                  <a:lnTo>
                    <a:pt x="581" y="1"/>
                  </a:lnTo>
                  <a:lnTo>
                    <a:pt x="581" y="1"/>
                  </a:lnTo>
                  <a:lnTo>
                    <a:pt x="583" y="1"/>
                  </a:lnTo>
                  <a:lnTo>
                    <a:pt x="583" y="1"/>
                  </a:lnTo>
                  <a:lnTo>
                    <a:pt x="584" y="1"/>
                  </a:lnTo>
                  <a:lnTo>
                    <a:pt x="584" y="1"/>
                  </a:lnTo>
                  <a:lnTo>
                    <a:pt x="585" y="1"/>
                  </a:lnTo>
                  <a:lnTo>
                    <a:pt x="585" y="1"/>
                  </a:lnTo>
                  <a:lnTo>
                    <a:pt x="586" y="1"/>
                  </a:lnTo>
                  <a:lnTo>
                    <a:pt x="586" y="1"/>
                  </a:lnTo>
                  <a:lnTo>
                    <a:pt x="588" y="1"/>
                  </a:lnTo>
                  <a:lnTo>
                    <a:pt x="588" y="1"/>
                  </a:lnTo>
                  <a:lnTo>
                    <a:pt x="589" y="1"/>
                  </a:lnTo>
                  <a:lnTo>
                    <a:pt x="589" y="1"/>
                  </a:lnTo>
                  <a:lnTo>
                    <a:pt x="590" y="1"/>
                  </a:lnTo>
                  <a:lnTo>
                    <a:pt x="590" y="1"/>
                  </a:lnTo>
                  <a:lnTo>
                    <a:pt x="591" y="1"/>
                  </a:lnTo>
                  <a:lnTo>
                    <a:pt x="591" y="1"/>
                  </a:lnTo>
                  <a:lnTo>
                    <a:pt x="593" y="1"/>
                  </a:lnTo>
                  <a:lnTo>
                    <a:pt x="593" y="1"/>
                  </a:lnTo>
                  <a:lnTo>
                    <a:pt x="594" y="1"/>
                  </a:lnTo>
                  <a:lnTo>
                    <a:pt x="594" y="1"/>
                  </a:lnTo>
                  <a:lnTo>
                    <a:pt x="595" y="1"/>
                  </a:lnTo>
                  <a:lnTo>
                    <a:pt x="595" y="1"/>
                  </a:lnTo>
                  <a:lnTo>
                    <a:pt x="597" y="1"/>
                  </a:lnTo>
                  <a:lnTo>
                    <a:pt x="597" y="1"/>
                  </a:lnTo>
                  <a:lnTo>
                    <a:pt x="598" y="1"/>
                  </a:lnTo>
                  <a:lnTo>
                    <a:pt x="598" y="0"/>
                  </a:lnTo>
                  <a:lnTo>
                    <a:pt x="599" y="1"/>
                  </a:lnTo>
                  <a:lnTo>
                    <a:pt x="599" y="1"/>
                  </a:lnTo>
                  <a:lnTo>
                    <a:pt x="600" y="1"/>
                  </a:lnTo>
                  <a:lnTo>
                    <a:pt x="600" y="0"/>
                  </a:lnTo>
                  <a:lnTo>
                    <a:pt x="602" y="1"/>
                  </a:lnTo>
                  <a:lnTo>
                    <a:pt x="602" y="1"/>
                  </a:lnTo>
                  <a:lnTo>
                    <a:pt x="603" y="1"/>
                  </a:lnTo>
                  <a:lnTo>
                    <a:pt x="603" y="1"/>
                  </a:lnTo>
                  <a:lnTo>
                    <a:pt x="604" y="1"/>
                  </a:lnTo>
                  <a:lnTo>
                    <a:pt x="604" y="1"/>
                  </a:lnTo>
                  <a:lnTo>
                    <a:pt x="606" y="1"/>
                  </a:lnTo>
                  <a:lnTo>
                    <a:pt x="606" y="1"/>
                  </a:lnTo>
                  <a:lnTo>
                    <a:pt x="607" y="1"/>
                  </a:lnTo>
                  <a:lnTo>
                    <a:pt x="607" y="1"/>
                  </a:lnTo>
                  <a:lnTo>
                    <a:pt x="608" y="1"/>
                  </a:lnTo>
                  <a:lnTo>
                    <a:pt x="608" y="0"/>
                  </a:lnTo>
                  <a:lnTo>
                    <a:pt x="609" y="1"/>
                  </a:lnTo>
                  <a:lnTo>
                    <a:pt x="609" y="1"/>
                  </a:lnTo>
                  <a:lnTo>
                    <a:pt x="611" y="1"/>
                  </a:lnTo>
                  <a:lnTo>
                    <a:pt x="611" y="1"/>
                  </a:lnTo>
                  <a:lnTo>
                    <a:pt x="612" y="1"/>
                  </a:lnTo>
                  <a:lnTo>
                    <a:pt x="612" y="1"/>
                  </a:lnTo>
                  <a:lnTo>
                    <a:pt x="613" y="1"/>
                  </a:lnTo>
                  <a:lnTo>
                    <a:pt x="613" y="1"/>
                  </a:lnTo>
                  <a:lnTo>
                    <a:pt x="615" y="1"/>
                  </a:lnTo>
                  <a:lnTo>
                    <a:pt x="615" y="1"/>
                  </a:lnTo>
                  <a:lnTo>
                    <a:pt x="616" y="1"/>
                  </a:lnTo>
                  <a:lnTo>
                    <a:pt x="616" y="1"/>
                  </a:lnTo>
                  <a:lnTo>
                    <a:pt x="617" y="1"/>
                  </a:lnTo>
                  <a:lnTo>
                    <a:pt x="617" y="1"/>
                  </a:lnTo>
                  <a:lnTo>
                    <a:pt x="618" y="1"/>
                  </a:lnTo>
                  <a:lnTo>
                    <a:pt x="618" y="1"/>
                  </a:lnTo>
                  <a:lnTo>
                    <a:pt x="620" y="1"/>
                  </a:lnTo>
                  <a:lnTo>
                    <a:pt x="620" y="1"/>
                  </a:lnTo>
                  <a:lnTo>
                    <a:pt x="621" y="1"/>
                  </a:lnTo>
                  <a:lnTo>
                    <a:pt x="621" y="1"/>
                  </a:lnTo>
                  <a:lnTo>
                    <a:pt x="622" y="1"/>
                  </a:lnTo>
                  <a:lnTo>
                    <a:pt x="622" y="1"/>
                  </a:lnTo>
                  <a:lnTo>
                    <a:pt x="623" y="1"/>
                  </a:lnTo>
                  <a:lnTo>
                    <a:pt x="623" y="1"/>
                  </a:lnTo>
                  <a:lnTo>
                    <a:pt x="625" y="1"/>
                  </a:lnTo>
                  <a:lnTo>
                    <a:pt x="625" y="1"/>
                  </a:lnTo>
                  <a:lnTo>
                    <a:pt x="626" y="1"/>
                  </a:lnTo>
                  <a:lnTo>
                    <a:pt x="626" y="1"/>
                  </a:lnTo>
                  <a:lnTo>
                    <a:pt x="627" y="1"/>
                  </a:lnTo>
                  <a:lnTo>
                    <a:pt x="627" y="0"/>
                  </a:lnTo>
                  <a:lnTo>
                    <a:pt x="629" y="1"/>
                  </a:lnTo>
                  <a:lnTo>
                    <a:pt x="629" y="1"/>
                  </a:lnTo>
                  <a:lnTo>
                    <a:pt x="630" y="1"/>
                  </a:lnTo>
                  <a:lnTo>
                    <a:pt x="630" y="1"/>
                  </a:lnTo>
                  <a:lnTo>
                    <a:pt x="631" y="1"/>
                  </a:lnTo>
                  <a:lnTo>
                    <a:pt x="631" y="1"/>
                  </a:lnTo>
                  <a:lnTo>
                    <a:pt x="632" y="1"/>
                  </a:lnTo>
                  <a:lnTo>
                    <a:pt x="632" y="1"/>
                  </a:lnTo>
                  <a:lnTo>
                    <a:pt x="634" y="1"/>
                  </a:lnTo>
                  <a:lnTo>
                    <a:pt x="634" y="1"/>
                  </a:lnTo>
                  <a:lnTo>
                    <a:pt x="635" y="1"/>
                  </a:lnTo>
                  <a:lnTo>
                    <a:pt x="635" y="1"/>
                  </a:lnTo>
                  <a:lnTo>
                    <a:pt x="636" y="1"/>
                  </a:lnTo>
                  <a:lnTo>
                    <a:pt x="636" y="1"/>
                  </a:lnTo>
                  <a:lnTo>
                    <a:pt x="638" y="1"/>
                  </a:lnTo>
                  <a:lnTo>
                    <a:pt x="638" y="1"/>
                  </a:lnTo>
                  <a:lnTo>
                    <a:pt x="639" y="1"/>
                  </a:lnTo>
                  <a:lnTo>
                    <a:pt x="639" y="1"/>
                  </a:lnTo>
                  <a:lnTo>
                    <a:pt x="640" y="1"/>
                  </a:lnTo>
                  <a:lnTo>
                    <a:pt x="640" y="1"/>
                  </a:lnTo>
                  <a:lnTo>
                    <a:pt x="641" y="1"/>
                  </a:lnTo>
                  <a:lnTo>
                    <a:pt x="641" y="1"/>
                  </a:lnTo>
                  <a:lnTo>
                    <a:pt x="643" y="1"/>
                  </a:lnTo>
                  <a:lnTo>
                    <a:pt x="643" y="1"/>
                  </a:lnTo>
                  <a:lnTo>
                    <a:pt x="644" y="1"/>
                  </a:lnTo>
                  <a:lnTo>
                    <a:pt x="644" y="1"/>
                  </a:lnTo>
                  <a:lnTo>
                    <a:pt x="645" y="1"/>
                  </a:lnTo>
                  <a:lnTo>
                    <a:pt x="645" y="1"/>
                  </a:lnTo>
                  <a:lnTo>
                    <a:pt x="647" y="1"/>
                  </a:lnTo>
                  <a:lnTo>
                    <a:pt x="647" y="1"/>
                  </a:lnTo>
                  <a:lnTo>
                    <a:pt x="648" y="1"/>
                  </a:lnTo>
                  <a:lnTo>
                    <a:pt x="648" y="1"/>
                  </a:lnTo>
                  <a:lnTo>
                    <a:pt x="649" y="1"/>
                  </a:lnTo>
                  <a:lnTo>
                    <a:pt x="649" y="1"/>
                  </a:lnTo>
                  <a:lnTo>
                    <a:pt x="650" y="1"/>
                  </a:lnTo>
                  <a:lnTo>
                    <a:pt x="650" y="1"/>
                  </a:lnTo>
                  <a:lnTo>
                    <a:pt x="652" y="1"/>
                  </a:lnTo>
                  <a:lnTo>
                    <a:pt x="652" y="1"/>
                  </a:lnTo>
                  <a:lnTo>
                    <a:pt x="653" y="1"/>
                  </a:lnTo>
                  <a:lnTo>
                    <a:pt x="653" y="1"/>
                  </a:lnTo>
                  <a:lnTo>
                    <a:pt x="654" y="1"/>
                  </a:lnTo>
                  <a:lnTo>
                    <a:pt x="654" y="1"/>
                  </a:lnTo>
                </a:path>
              </a:pathLst>
            </a:cu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0"/>
            <p:cNvSpPr>
              <a:spLocks/>
            </p:cNvSpPr>
            <p:nvPr/>
          </p:nvSpPr>
          <p:spPr bwMode="auto">
            <a:xfrm>
              <a:off x="4575068" y="3378490"/>
              <a:ext cx="712595" cy="2040"/>
            </a:xfrm>
            <a:custGeom>
              <a:avLst/>
              <a:gdLst/>
              <a:ahLst/>
              <a:cxnLst>
                <a:cxn ang="0">
                  <a:pos x="11" y="1"/>
                </a:cxn>
                <a:cxn ang="0">
                  <a:pos x="21" y="1"/>
                </a:cxn>
                <a:cxn ang="0">
                  <a:pos x="32" y="1"/>
                </a:cxn>
                <a:cxn ang="0">
                  <a:pos x="43" y="1"/>
                </a:cxn>
                <a:cxn ang="0">
                  <a:pos x="54" y="1"/>
                </a:cxn>
                <a:cxn ang="0">
                  <a:pos x="64" y="1"/>
                </a:cxn>
                <a:cxn ang="0">
                  <a:pos x="76" y="1"/>
                </a:cxn>
                <a:cxn ang="0">
                  <a:pos x="86" y="1"/>
                </a:cxn>
                <a:cxn ang="0">
                  <a:pos x="98" y="1"/>
                </a:cxn>
                <a:cxn ang="0">
                  <a:pos x="108" y="1"/>
                </a:cxn>
                <a:cxn ang="0">
                  <a:pos x="119" y="1"/>
                </a:cxn>
                <a:cxn ang="0">
                  <a:pos x="130" y="0"/>
                </a:cxn>
                <a:cxn ang="0">
                  <a:pos x="141" y="1"/>
                </a:cxn>
                <a:cxn ang="0">
                  <a:pos x="151" y="1"/>
                </a:cxn>
                <a:cxn ang="0">
                  <a:pos x="163" y="1"/>
                </a:cxn>
                <a:cxn ang="0">
                  <a:pos x="173" y="1"/>
                </a:cxn>
                <a:cxn ang="0">
                  <a:pos x="185" y="1"/>
                </a:cxn>
                <a:cxn ang="0">
                  <a:pos x="195" y="1"/>
                </a:cxn>
                <a:cxn ang="0">
                  <a:pos x="206" y="1"/>
                </a:cxn>
                <a:cxn ang="0">
                  <a:pos x="217" y="1"/>
                </a:cxn>
                <a:cxn ang="0">
                  <a:pos x="228" y="1"/>
                </a:cxn>
                <a:cxn ang="0">
                  <a:pos x="238" y="1"/>
                </a:cxn>
                <a:cxn ang="0">
                  <a:pos x="250" y="1"/>
                </a:cxn>
                <a:cxn ang="0">
                  <a:pos x="260" y="1"/>
                </a:cxn>
                <a:cxn ang="0">
                  <a:pos x="272" y="1"/>
                </a:cxn>
                <a:cxn ang="0">
                  <a:pos x="282" y="1"/>
                </a:cxn>
                <a:cxn ang="0">
                  <a:pos x="294" y="1"/>
                </a:cxn>
                <a:cxn ang="0">
                  <a:pos x="304" y="1"/>
                </a:cxn>
                <a:cxn ang="0">
                  <a:pos x="315" y="1"/>
                </a:cxn>
                <a:cxn ang="0">
                  <a:pos x="326" y="1"/>
                </a:cxn>
                <a:cxn ang="0">
                  <a:pos x="337" y="1"/>
                </a:cxn>
                <a:cxn ang="0">
                  <a:pos x="347" y="1"/>
                </a:cxn>
                <a:cxn ang="0">
                  <a:pos x="359" y="1"/>
                </a:cxn>
                <a:cxn ang="0">
                  <a:pos x="369" y="1"/>
                </a:cxn>
                <a:cxn ang="0">
                  <a:pos x="381" y="1"/>
                </a:cxn>
                <a:cxn ang="0">
                  <a:pos x="391" y="1"/>
                </a:cxn>
                <a:cxn ang="0">
                  <a:pos x="402" y="1"/>
                </a:cxn>
                <a:cxn ang="0">
                  <a:pos x="413" y="1"/>
                </a:cxn>
                <a:cxn ang="0">
                  <a:pos x="424" y="1"/>
                </a:cxn>
                <a:cxn ang="0">
                  <a:pos x="434" y="1"/>
                </a:cxn>
                <a:cxn ang="0">
                  <a:pos x="446" y="1"/>
                </a:cxn>
                <a:cxn ang="0">
                  <a:pos x="456" y="1"/>
                </a:cxn>
                <a:cxn ang="0">
                  <a:pos x="468" y="1"/>
                </a:cxn>
                <a:cxn ang="0">
                  <a:pos x="478" y="1"/>
                </a:cxn>
                <a:cxn ang="0">
                  <a:pos x="489" y="1"/>
                </a:cxn>
                <a:cxn ang="0">
                  <a:pos x="500" y="1"/>
                </a:cxn>
                <a:cxn ang="0">
                  <a:pos x="511" y="1"/>
                </a:cxn>
                <a:cxn ang="0">
                  <a:pos x="521" y="1"/>
                </a:cxn>
                <a:cxn ang="0">
                  <a:pos x="533" y="1"/>
                </a:cxn>
                <a:cxn ang="0">
                  <a:pos x="543" y="0"/>
                </a:cxn>
                <a:cxn ang="0">
                  <a:pos x="555" y="1"/>
                </a:cxn>
                <a:cxn ang="0">
                  <a:pos x="565" y="1"/>
                </a:cxn>
                <a:cxn ang="0">
                  <a:pos x="576" y="1"/>
                </a:cxn>
                <a:cxn ang="0">
                  <a:pos x="587" y="1"/>
                </a:cxn>
                <a:cxn ang="0">
                  <a:pos x="598" y="1"/>
                </a:cxn>
                <a:cxn ang="0">
                  <a:pos x="608" y="1"/>
                </a:cxn>
                <a:cxn ang="0">
                  <a:pos x="620" y="1"/>
                </a:cxn>
                <a:cxn ang="0">
                  <a:pos x="630" y="1"/>
                </a:cxn>
                <a:cxn ang="0">
                  <a:pos x="642" y="1"/>
                </a:cxn>
                <a:cxn ang="0">
                  <a:pos x="652" y="1"/>
                </a:cxn>
              </a:cxnLst>
              <a:rect l="0" t="0" r="r" b="b"/>
              <a:pathLst>
                <a:path w="654" h="1">
                  <a:moveTo>
                    <a:pt x="0" y="1"/>
                  </a:moveTo>
                  <a:lnTo>
                    <a:pt x="0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1" y="0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6" y="0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30" y="1"/>
                  </a:lnTo>
                  <a:lnTo>
                    <a:pt x="30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9" y="1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40" y="1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43" y="1"/>
                  </a:lnTo>
                  <a:lnTo>
                    <a:pt x="43" y="1"/>
                  </a:lnTo>
                  <a:lnTo>
                    <a:pt x="44" y="1"/>
                  </a:lnTo>
                  <a:lnTo>
                    <a:pt x="44" y="0"/>
                  </a:lnTo>
                  <a:lnTo>
                    <a:pt x="45" y="1"/>
                  </a:lnTo>
                  <a:lnTo>
                    <a:pt x="45" y="1"/>
                  </a:lnTo>
                  <a:lnTo>
                    <a:pt x="47" y="1"/>
                  </a:lnTo>
                  <a:lnTo>
                    <a:pt x="47" y="0"/>
                  </a:lnTo>
                  <a:lnTo>
                    <a:pt x="48" y="0"/>
                  </a:lnTo>
                  <a:lnTo>
                    <a:pt x="48" y="1"/>
                  </a:lnTo>
                  <a:lnTo>
                    <a:pt x="49" y="1"/>
                  </a:lnTo>
                  <a:lnTo>
                    <a:pt x="49" y="0"/>
                  </a:lnTo>
                  <a:lnTo>
                    <a:pt x="50" y="1"/>
                  </a:lnTo>
                  <a:lnTo>
                    <a:pt x="50" y="1"/>
                  </a:lnTo>
                  <a:lnTo>
                    <a:pt x="52" y="1"/>
                  </a:lnTo>
                  <a:lnTo>
                    <a:pt x="52" y="0"/>
                  </a:lnTo>
                  <a:lnTo>
                    <a:pt x="53" y="1"/>
                  </a:lnTo>
                  <a:lnTo>
                    <a:pt x="53" y="1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5" y="1"/>
                  </a:lnTo>
                  <a:lnTo>
                    <a:pt x="55" y="1"/>
                  </a:lnTo>
                  <a:lnTo>
                    <a:pt x="57" y="1"/>
                  </a:lnTo>
                  <a:lnTo>
                    <a:pt x="57" y="1"/>
                  </a:lnTo>
                  <a:lnTo>
                    <a:pt x="58" y="1"/>
                  </a:lnTo>
                  <a:lnTo>
                    <a:pt x="58" y="1"/>
                  </a:lnTo>
                  <a:lnTo>
                    <a:pt x="59" y="1"/>
                  </a:lnTo>
                  <a:lnTo>
                    <a:pt x="59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2" y="1"/>
                  </a:lnTo>
                  <a:lnTo>
                    <a:pt x="62" y="1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64" y="1"/>
                  </a:lnTo>
                  <a:lnTo>
                    <a:pt x="64" y="1"/>
                  </a:lnTo>
                  <a:lnTo>
                    <a:pt x="66" y="1"/>
                  </a:lnTo>
                  <a:lnTo>
                    <a:pt x="66" y="1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70" y="1"/>
                  </a:lnTo>
                  <a:lnTo>
                    <a:pt x="70" y="1"/>
                  </a:lnTo>
                  <a:lnTo>
                    <a:pt x="71" y="1"/>
                  </a:lnTo>
                  <a:lnTo>
                    <a:pt x="71" y="1"/>
                  </a:lnTo>
                  <a:lnTo>
                    <a:pt x="72" y="1"/>
                  </a:lnTo>
                  <a:lnTo>
                    <a:pt x="72" y="1"/>
                  </a:lnTo>
                  <a:lnTo>
                    <a:pt x="73" y="1"/>
                  </a:lnTo>
                  <a:lnTo>
                    <a:pt x="73" y="1"/>
                  </a:lnTo>
                  <a:lnTo>
                    <a:pt x="75" y="1"/>
                  </a:lnTo>
                  <a:lnTo>
                    <a:pt x="75" y="1"/>
                  </a:lnTo>
                  <a:lnTo>
                    <a:pt x="76" y="1"/>
                  </a:lnTo>
                  <a:lnTo>
                    <a:pt x="76" y="1"/>
                  </a:lnTo>
                  <a:lnTo>
                    <a:pt x="77" y="1"/>
                  </a:lnTo>
                  <a:lnTo>
                    <a:pt x="77" y="1"/>
                  </a:lnTo>
                  <a:lnTo>
                    <a:pt x="79" y="1"/>
                  </a:lnTo>
                  <a:lnTo>
                    <a:pt x="79" y="1"/>
                  </a:lnTo>
                  <a:lnTo>
                    <a:pt x="80" y="1"/>
                  </a:lnTo>
                  <a:lnTo>
                    <a:pt x="80" y="1"/>
                  </a:lnTo>
                  <a:lnTo>
                    <a:pt x="81" y="1"/>
                  </a:lnTo>
                  <a:lnTo>
                    <a:pt x="81" y="1"/>
                  </a:lnTo>
                  <a:lnTo>
                    <a:pt x="82" y="1"/>
                  </a:lnTo>
                  <a:lnTo>
                    <a:pt x="82" y="1"/>
                  </a:lnTo>
                  <a:lnTo>
                    <a:pt x="84" y="1"/>
                  </a:lnTo>
                  <a:lnTo>
                    <a:pt x="84" y="1"/>
                  </a:lnTo>
                  <a:lnTo>
                    <a:pt x="85" y="1"/>
                  </a:lnTo>
                  <a:lnTo>
                    <a:pt x="85" y="1"/>
                  </a:lnTo>
                  <a:lnTo>
                    <a:pt x="86" y="1"/>
                  </a:lnTo>
                  <a:lnTo>
                    <a:pt x="86" y="1"/>
                  </a:lnTo>
                  <a:lnTo>
                    <a:pt x="87" y="1"/>
                  </a:lnTo>
                  <a:lnTo>
                    <a:pt x="87" y="0"/>
                  </a:lnTo>
                  <a:lnTo>
                    <a:pt x="89" y="1"/>
                  </a:lnTo>
                  <a:lnTo>
                    <a:pt x="89" y="1"/>
                  </a:lnTo>
                  <a:lnTo>
                    <a:pt x="90" y="1"/>
                  </a:lnTo>
                  <a:lnTo>
                    <a:pt x="90" y="1"/>
                  </a:lnTo>
                  <a:lnTo>
                    <a:pt x="91" y="1"/>
                  </a:lnTo>
                  <a:lnTo>
                    <a:pt x="91" y="1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94" y="1"/>
                  </a:lnTo>
                  <a:lnTo>
                    <a:pt x="94" y="1"/>
                  </a:lnTo>
                  <a:lnTo>
                    <a:pt x="95" y="1"/>
                  </a:lnTo>
                  <a:lnTo>
                    <a:pt x="95" y="1"/>
                  </a:lnTo>
                  <a:lnTo>
                    <a:pt x="96" y="1"/>
                  </a:lnTo>
                  <a:lnTo>
                    <a:pt x="96" y="1"/>
                  </a:lnTo>
                  <a:lnTo>
                    <a:pt x="98" y="1"/>
                  </a:lnTo>
                  <a:lnTo>
                    <a:pt x="98" y="1"/>
                  </a:lnTo>
                  <a:lnTo>
                    <a:pt x="99" y="1"/>
                  </a:lnTo>
                  <a:lnTo>
                    <a:pt x="99" y="1"/>
                  </a:lnTo>
                  <a:lnTo>
                    <a:pt x="100" y="1"/>
                  </a:lnTo>
                  <a:lnTo>
                    <a:pt x="100" y="1"/>
                  </a:lnTo>
                  <a:lnTo>
                    <a:pt x="102" y="1"/>
                  </a:lnTo>
                  <a:lnTo>
                    <a:pt x="102" y="1"/>
                  </a:lnTo>
                  <a:lnTo>
                    <a:pt x="103" y="1"/>
                  </a:lnTo>
                  <a:lnTo>
                    <a:pt x="103" y="0"/>
                  </a:lnTo>
                  <a:lnTo>
                    <a:pt x="104" y="1"/>
                  </a:lnTo>
                  <a:lnTo>
                    <a:pt x="104" y="1"/>
                  </a:lnTo>
                  <a:lnTo>
                    <a:pt x="105" y="1"/>
                  </a:lnTo>
                  <a:lnTo>
                    <a:pt x="105" y="1"/>
                  </a:lnTo>
                  <a:lnTo>
                    <a:pt x="107" y="1"/>
                  </a:lnTo>
                  <a:lnTo>
                    <a:pt x="107" y="1"/>
                  </a:lnTo>
                  <a:lnTo>
                    <a:pt x="108" y="1"/>
                  </a:lnTo>
                  <a:lnTo>
                    <a:pt x="108" y="1"/>
                  </a:lnTo>
                  <a:lnTo>
                    <a:pt x="109" y="1"/>
                  </a:lnTo>
                  <a:lnTo>
                    <a:pt x="109" y="1"/>
                  </a:lnTo>
                  <a:lnTo>
                    <a:pt x="111" y="1"/>
                  </a:lnTo>
                  <a:lnTo>
                    <a:pt x="111" y="1"/>
                  </a:lnTo>
                  <a:lnTo>
                    <a:pt x="112" y="1"/>
                  </a:lnTo>
                  <a:lnTo>
                    <a:pt x="112" y="1"/>
                  </a:lnTo>
                  <a:lnTo>
                    <a:pt x="113" y="1"/>
                  </a:lnTo>
                  <a:lnTo>
                    <a:pt x="113" y="1"/>
                  </a:lnTo>
                  <a:lnTo>
                    <a:pt x="114" y="1"/>
                  </a:lnTo>
                  <a:lnTo>
                    <a:pt x="114" y="1"/>
                  </a:lnTo>
                  <a:lnTo>
                    <a:pt x="116" y="1"/>
                  </a:lnTo>
                  <a:lnTo>
                    <a:pt x="116" y="1"/>
                  </a:lnTo>
                  <a:lnTo>
                    <a:pt x="117" y="1"/>
                  </a:lnTo>
                  <a:lnTo>
                    <a:pt x="117" y="1"/>
                  </a:lnTo>
                  <a:lnTo>
                    <a:pt x="118" y="1"/>
                  </a:lnTo>
                  <a:lnTo>
                    <a:pt x="118" y="1"/>
                  </a:lnTo>
                  <a:lnTo>
                    <a:pt x="119" y="1"/>
                  </a:lnTo>
                  <a:lnTo>
                    <a:pt x="119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2" y="1"/>
                  </a:lnTo>
                  <a:lnTo>
                    <a:pt x="122" y="1"/>
                  </a:lnTo>
                  <a:lnTo>
                    <a:pt x="123" y="1"/>
                  </a:lnTo>
                  <a:lnTo>
                    <a:pt x="123" y="1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127" y="1"/>
                  </a:lnTo>
                  <a:lnTo>
                    <a:pt x="127" y="1"/>
                  </a:lnTo>
                  <a:lnTo>
                    <a:pt x="128" y="1"/>
                  </a:lnTo>
                  <a:lnTo>
                    <a:pt x="128" y="1"/>
                  </a:lnTo>
                  <a:lnTo>
                    <a:pt x="130" y="1"/>
                  </a:lnTo>
                  <a:lnTo>
                    <a:pt x="130" y="0"/>
                  </a:lnTo>
                  <a:lnTo>
                    <a:pt x="131" y="0"/>
                  </a:lnTo>
                  <a:lnTo>
                    <a:pt x="131" y="1"/>
                  </a:lnTo>
                  <a:lnTo>
                    <a:pt x="132" y="1"/>
                  </a:lnTo>
                  <a:lnTo>
                    <a:pt x="132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135" y="1"/>
                  </a:lnTo>
                  <a:lnTo>
                    <a:pt x="135" y="1"/>
                  </a:lnTo>
                  <a:lnTo>
                    <a:pt x="136" y="1"/>
                  </a:lnTo>
                  <a:lnTo>
                    <a:pt x="136" y="1"/>
                  </a:lnTo>
                  <a:lnTo>
                    <a:pt x="137" y="1"/>
                  </a:lnTo>
                  <a:lnTo>
                    <a:pt x="137" y="1"/>
                  </a:lnTo>
                  <a:lnTo>
                    <a:pt x="139" y="1"/>
                  </a:lnTo>
                  <a:lnTo>
                    <a:pt x="139" y="0"/>
                  </a:lnTo>
                  <a:lnTo>
                    <a:pt x="140" y="1"/>
                  </a:lnTo>
                  <a:lnTo>
                    <a:pt x="140" y="1"/>
                  </a:lnTo>
                  <a:lnTo>
                    <a:pt x="141" y="1"/>
                  </a:lnTo>
                  <a:lnTo>
                    <a:pt x="141" y="1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144" y="1"/>
                  </a:lnTo>
                  <a:lnTo>
                    <a:pt x="144" y="1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146" y="1"/>
                  </a:lnTo>
                  <a:lnTo>
                    <a:pt x="146" y="1"/>
                  </a:lnTo>
                  <a:lnTo>
                    <a:pt x="148" y="1"/>
                  </a:lnTo>
                  <a:lnTo>
                    <a:pt x="148" y="0"/>
                  </a:lnTo>
                  <a:lnTo>
                    <a:pt x="149" y="1"/>
                  </a:lnTo>
                  <a:lnTo>
                    <a:pt x="149" y="1"/>
                  </a:lnTo>
                  <a:lnTo>
                    <a:pt x="150" y="1"/>
                  </a:lnTo>
                  <a:lnTo>
                    <a:pt x="150" y="0"/>
                  </a:lnTo>
                  <a:lnTo>
                    <a:pt x="151" y="1"/>
                  </a:lnTo>
                  <a:lnTo>
                    <a:pt x="151" y="1"/>
                  </a:lnTo>
                  <a:lnTo>
                    <a:pt x="153" y="1"/>
                  </a:lnTo>
                  <a:lnTo>
                    <a:pt x="153" y="1"/>
                  </a:lnTo>
                  <a:lnTo>
                    <a:pt x="154" y="1"/>
                  </a:lnTo>
                  <a:lnTo>
                    <a:pt x="154" y="1"/>
                  </a:lnTo>
                  <a:lnTo>
                    <a:pt x="155" y="1"/>
                  </a:lnTo>
                  <a:lnTo>
                    <a:pt x="155" y="1"/>
                  </a:lnTo>
                  <a:lnTo>
                    <a:pt x="157" y="1"/>
                  </a:lnTo>
                  <a:lnTo>
                    <a:pt x="157" y="1"/>
                  </a:lnTo>
                  <a:lnTo>
                    <a:pt x="158" y="1"/>
                  </a:lnTo>
                  <a:lnTo>
                    <a:pt x="158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160" y="1"/>
                  </a:lnTo>
                  <a:lnTo>
                    <a:pt x="160" y="1"/>
                  </a:lnTo>
                  <a:lnTo>
                    <a:pt x="162" y="1"/>
                  </a:lnTo>
                  <a:lnTo>
                    <a:pt x="162" y="1"/>
                  </a:lnTo>
                  <a:lnTo>
                    <a:pt x="163" y="1"/>
                  </a:lnTo>
                  <a:lnTo>
                    <a:pt x="163" y="1"/>
                  </a:lnTo>
                  <a:lnTo>
                    <a:pt x="164" y="1"/>
                  </a:lnTo>
                  <a:lnTo>
                    <a:pt x="164" y="1"/>
                  </a:lnTo>
                  <a:lnTo>
                    <a:pt x="166" y="1"/>
                  </a:lnTo>
                  <a:lnTo>
                    <a:pt x="166" y="1"/>
                  </a:lnTo>
                  <a:lnTo>
                    <a:pt x="167" y="1"/>
                  </a:lnTo>
                  <a:lnTo>
                    <a:pt x="167" y="1"/>
                  </a:lnTo>
                  <a:lnTo>
                    <a:pt x="168" y="1"/>
                  </a:lnTo>
                  <a:lnTo>
                    <a:pt x="168" y="1"/>
                  </a:lnTo>
                  <a:lnTo>
                    <a:pt x="169" y="1"/>
                  </a:lnTo>
                  <a:lnTo>
                    <a:pt x="169" y="1"/>
                  </a:lnTo>
                  <a:lnTo>
                    <a:pt x="171" y="1"/>
                  </a:lnTo>
                  <a:lnTo>
                    <a:pt x="171" y="1"/>
                  </a:lnTo>
                  <a:lnTo>
                    <a:pt x="172" y="1"/>
                  </a:lnTo>
                  <a:lnTo>
                    <a:pt x="172" y="1"/>
                  </a:lnTo>
                  <a:lnTo>
                    <a:pt x="173" y="1"/>
                  </a:lnTo>
                  <a:lnTo>
                    <a:pt x="173" y="1"/>
                  </a:lnTo>
                  <a:lnTo>
                    <a:pt x="175" y="1"/>
                  </a:lnTo>
                  <a:lnTo>
                    <a:pt x="175" y="1"/>
                  </a:lnTo>
                  <a:lnTo>
                    <a:pt x="176" y="1"/>
                  </a:lnTo>
                  <a:lnTo>
                    <a:pt x="176" y="1"/>
                  </a:lnTo>
                  <a:lnTo>
                    <a:pt x="177" y="1"/>
                  </a:lnTo>
                  <a:lnTo>
                    <a:pt x="177" y="1"/>
                  </a:lnTo>
                  <a:lnTo>
                    <a:pt x="178" y="1"/>
                  </a:lnTo>
                  <a:lnTo>
                    <a:pt x="178" y="1"/>
                  </a:lnTo>
                  <a:lnTo>
                    <a:pt x="180" y="1"/>
                  </a:lnTo>
                  <a:lnTo>
                    <a:pt x="180" y="1"/>
                  </a:lnTo>
                  <a:lnTo>
                    <a:pt x="181" y="1"/>
                  </a:lnTo>
                  <a:lnTo>
                    <a:pt x="181" y="1"/>
                  </a:lnTo>
                  <a:lnTo>
                    <a:pt x="182" y="1"/>
                  </a:lnTo>
                  <a:lnTo>
                    <a:pt x="182" y="1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185" y="1"/>
                  </a:lnTo>
                  <a:lnTo>
                    <a:pt x="185" y="1"/>
                  </a:lnTo>
                  <a:lnTo>
                    <a:pt x="186" y="1"/>
                  </a:lnTo>
                  <a:lnTo>
                    <a:pt x="186" y="1"/>
                  </a:lnTo>
                  <a:lnTo>
                    <a:pt x="187" y="1"/>
                  </a:lnTo>
                  <a:lnTo>
                    <a:pt x="187" y="1"/>
                  </a:lnTo>
                  <a:lnTo>
                    <a:pt x="189" y="1"/>
                  </a:lnTo>
                  <a:lnTo>
                    <a:pt x="189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91" y="1"/>
                  </a:lnTo>
                  <a:lnTo>
                    <a:pt x="191" y="1"/>
                  </a:lnTo>
                  <a:lnTo>
                    <a:pt x="192" y="1"/>
                  </a:lnTo>
                  <a:lnTo>
                    <a:pt x="192" y="1"/>
                  </a:lnTo>
                  <a:lnTo>
                    <a:pt x="194" y="1"/>
                  </a:lnTo>
                  <a:lnTo>
                    <a:pt x="194" y="1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196" y="1"/>
                  </a:lnTo>
                  <a:lnTo>
                    <a:pt x="196" y="1"/>
                  </a:lnTo>
                  <a:lnTo>
                    <a:pt x="198" y="1"/>
                  </a:lnTo>
                  <a:lnTo>
                    <a:pt x="198" y="1"/>
                  </a:lnTo>
                  <a:lnTo>
                    <a:pt x="199" y="1"/>
                  </a:lnTo>
                  <a:lnTo>
                    <a:pt x="199" y="1"/>
                  </a:lnTo>
                  <a:lnTo>
                    <a:pt x="200" y="1"/>
                  </a:lnTo>
                  <a:lnTo>
                    <a:pt x="200" y="1"/>
                  </a:lnTo>
                  <a:lnTo>
                    <a:pt x="201" y="1"/>
                  </a:lnTo>
                  <a:lnTo>
                    <a:pt x="201" y="1"/>
                  </a:lnTo>
                  <a:lnTo>
                    <a:pt x="203" y="1"/>
                  </a:lnTo>
                  <a:lnTo>
                    <a:pt x="203" y="1"/>
                  </a:lnTo>
                  <a:lnTo>
                    <a:pt x="204" y="1"/>
                  </a:lnTo>
                  <a:lnTo>
                    <a:pt x="204" y="1"/>
                  </a:lnTo>
                  <a:lnTo>
                    <a:pt x="205" y="1"/>
                  </a:lnTo>
                  <a:lnTo>
                    <a:pt x="205" y="1"/>
                  </a:lnTo>
                  <a:lnTo>
                    <a:pt x="206" y="1"/>
                  </a:lnTo>
                  <a:lnTo>
                    <a:pt x="206" y="1"/>
                  </a:lnTo>
                  <a:lnTo>
                    <a:pt x="208" y="1"/>
                  </a:lnTo>
                  <a:lnTo>
                    <a:pt x="208" y="1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210" y="1"/>
                  </a:lnTo>
                  <a:lnTo>
                    <a:pt x="210" y="1"/>
                  </a:lnTo>
                  <a:lnTo>
                    <a:pt x="212" y="1"/>
                  </a:lnTo>
                  <a:lnTo>
                    <a:pt x="212" y="1"/>
                  </a:lnTo>
                  <a:lnTo>
                    <a:pt x="213" y="1"/>
                  </a:lnTo>
                  <a:lnTo>
                    <a:pt x="213" y="1"/>
                  </a:lnTo>
                  <a:lnTo>
                    <a:pt x="214" y="1"/>
                  </a:lnTo>
                  <a:lnTo>
                    <a:pt x="214" y="1"/>
                  </a:lnTo>
                  <a:lnTo>
                    <a:pt x="215" y="1"/>
                  </a:lnTo>
                  <a:lnTo>
                    <a:pt x="215" y="1"/>
                  </a:lnTo>
                  <a:lnTo>
                    <a:pt x="217" y="1"/>
                  </a:lnTo>
                  <a:lnTo>
                    <a:pt x="217" y="1"/>
                  </a:lnTo>
                  <a:lnTo>
                    <a:pt x="218" y="1"/>
                  </a:lnTo>
                  <a:lnTo>
                    <a:pt x="218" y="1"/>
                  </a:lnTo>
                  <a:lnTo>
                    <a:pt x="219" y="1"/>
                  </a:lnTo>
                  <a:lnTo>
                    <a:pt x="219" y="1"/>
                  </a:lnTo>
                  <a:lnTo>
                    <a:pt x="221" y="1"/>
                  </a:lnTo>
                  <a:lnTo>
                    <a:pt x="221" y="1"/>
                  </a:lnTo>
                  <a:lnTo>
                    <a:pt x="222" y="1"/>
                  </a:lnTo>
                  <a:lnTo>
                    <a:pt x="222" y="1"/>
                  </a:lnTo>
                  <a:lnTo>
                    <a:pt x="223" y="1"/>
                  </a:lnTo>
                  <a:lnTo>
                    <a:pt x="223" y="1"/>
                  </a:lnTo>
                  <a:lnTo>
                    <a:pt x="224" y="1"/>
                  </a:lnTo>
                  <a:lnTo>
                    <a:pt x="224" y="1"/>
                  </a:lnTo>
                  <a:lnTo>
                    <a:pt x="226" y="1"/>
                  </a:lnTo>
                  <a:lnTo>
                    <a:pt x="226" y="1"/>
                  </a:lnTo>
                  <a:lnTo>
                    <a:pt x="227" y="1"/>
                  </a:lnTo>
                  <a:lnTo>
                    <a:pt x="227" y="1"/>
                  </a:lnTo>
                  <a:lnTo>
                    <a:pt x="228" y="1"/>
                  </a:lnTo>
                  <a:lnTo>
                    <a:pt x="228" y="1"/>
                  </a:lnTo>
                  <a:lnTo>
                    <a:pt x="230" y="1"/>
                  </a:lnTo>
                  <a:lnTo>
                    <a:pt x="230" y="1"/>
                  </a:lnTo>
                  <a:lnTo>
                    <a:pt x="231" y="1"/>
                  </a:lnTo>
                  <a:lnTo>
                    <a:pt x="231" y="1"/>
                  </a:lnTo>
                  <a:lnTo>
                    <a:pt x="232" y="1"/>
                  </a:lnTo>
                  <a:lnTo>
                    <a:pt x="232" y="1"/>
                  </a:lnTo>
                  <a:lnTo>
                    <a:pt x="233" y="1"/>
                  </a:lnTo>
                  <a:lnTo>
                    <a:pt x="233" y="1"/>
                  </a:lnTo>
                  <a:lnTo>
                    <a:pt x="235" y="1"/>
                  </a:lnTo>
                  <a:lnTo>
                    <a:pt x="235" y="1"/>
                  </a:lnTo>
                  <a:lnTo>
                    <a:pt x="236" y="1"/>
                  </a:lnTo>
                  <a:lnTo>
                    <a:pt x="236" y="0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238" y="1"/>
                  </a:lnTo>
                  <a:lnTo>
                    <a:pt x="238" y="1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241" y="1"/>
                  </a:lnTo>
                  <a:lnTo>
                    <a:pt x="241" y="1"/>
                  </a:lnTo>
                  <a:lnTo>
                    <a:pt x="242" y="1"/>
                  </a:lnTo>
                  <a:lnTo>
                    <a:pt x="242" y="1"/>
                  </a:lnTo>
                  <a:lnTo>
                    <a:pt x="244" y="1"/>
                  </a:lnTo>
                  <a:lnTo>
                    <a:pt x="244" y="1"/>
                  </a:lnTo>
                  <a:lnTo>
                    <a:pt x="245" y="1"/>
                  </a:lnTo>
                  <a:lnTo>
                    <a:pt x="245" y="1"/>
                  </a:lnTo>
                  <a:lnTo>
                    <a:pt x="246" y="1"/>
                  </a:lnTo>
                  <a:lnTo>
                    <a:pt x="246" y="1"/>
                  </a:lnTo>
                  <a:lnTo>
                    <a:pt x="247" y="1"/>
                  </a:lnTo>
                  <a:lnTo>
                    <a:pt x="247" y="1"/>
                  </a:lnTo>
                  <a:lnTo>
                    <a:pt x="249" y="1"/>
                  </a:lnTo>
                  <a:lnTo>
                    <a:pt x="249" y="1"/>
                  </a:lnTo>
                  <a:lnTo>
                    <a:pt x="250" y="1"/>
                  </a:lnTo>
                  <a:lnTo>
                    <a:pt x="250" y="1"/>
                  </a:lnTo>
                  <a:lnTo>
                    <a:pt x="251" y="1"/>
                  </a:lnTo>
                  <a:lnTo>
                    <a:pt x="251" y="1"/>
                  </a:lnTo>
                  <a:lnTo>
                    <a:pt x="253" y="1"/>
                  </a:lnTo>
                  <a:lnTo>
                    <a:pt x="253" y="1"/>
                  </a:lnTo>
                  <a:lnTo>
                    <a:pt x="254" y="1"/>
                  </a:lnTo>
                  <a:lnTo>
                    <a:pt x="254" y="1"/>
                  </a:lnTo>
                  <a:lnTo>
                    <a:pt x="255" y="1"/>
                  </a:lnTo>
                  <a:lnTo>
                    <a:pt x="255" y="1"/>
                  </a:lnTo>
                  <a:lnTo>
                    <a:pt x="256" y="1"/>
                  </a:lnTo>
                  <a:lnTo>
                    <a:pt x="256" y="1"/>
                  </a:lnTo>
                  <a:lnTo>
                    <a:pt x="258" y="1"/>
                  </a:lnTo>
                  <a:lnTo>
                    <a:pt x="258" y="1"/>
                  </a:lnTo>
                  <a:lnTo>
                    <a:pt x="259" y="1"/>
                  </a:lnTo>
                  <a:lnTo>
                    <a:pt x="259" y="1"/>
                  </a:lnTo>
                  <a:lnTo>
                    <a:pt x="260" y="1"/>
                  </a:lnTo>
                  <a:lnTo>
                    <a:pt x="260" y="1"/>
                  </a:lnTo>
                  <a:lnTo>
                    <a:pt x="262" y="1"/>
                  </a:lnTo>
                  <a:lnTo>
                    <a:pt x="262" y="1"/>
                  </a:lnTo>
                  <a:lnTo>
                    <a:pt x="263" y="1"/>
                  </a:lnTo>
                  <a:lnTo>
                    <a:pt x="263" y="1"/>
                  </a:lnTo>
                  <a:lnTo>
                    <a:pt x="264" y="1"/>
                  </a:lnTo>
                  <a:lnTo>
                    <a:pt x="264" y="1"/>
                  </a:lnTo>
                  <a:lnTo>
                    <a:pt x="265" y="1"/>
                  </a:lnTo>
                  <a:lnTo>
                    <a:pt x="265" y="1"/>
                  </a:lnTo>
                  <a:lnTo>
                    <a:pt x="267" y="1"/>
                  </a:lnTo>
                  <a:lnTo>
                    <a:pt x="267" y="1"/>
                  </a:lnTo>
                  <a:lnTo>
                    <a:pt x="268" y="1"/>
                  </a:lnTo>
                  <a:lnTo>
                    <a:pt x="268" y="1"/>
                  </a:lnTo>
                  <a:lnTo>
                    <a:pt x="269" y="1"/>
                  </a:lnTo>
                  <a:lnTo>
                    <a:pt x="269" y="1"/>
                  </a:lnTo>
                  <a:lnTo>
                    <a:pt x="270" y="1"/>
                  </a:lnTo>
                  <a:lnTo>
                    <a:pt x="270" y="0"/>
                  </a:lnTo>
                  <a:lnTo>
                    <a:pt x="272" y="1"/>
                  </a:lnTo>
                  <a:lnTo>
                    <a:pt x="272" y="1"/>
                  </a:lnTo>
                  <a:lnTo>
                    <a:pt x="273" y="1"/>
                  </a:lnTo>
                  <a:lnTo>
                    <a:pt x="273" y="1"/>
                  </a:lnTo>
                  <a:lnTo>
                    <a:pt x="274" y="1"/>
                  </a:lnTo>
                  <a:lnTo>
                    <a:pt x="274" y="1"/>
                  </a:lnTo>
                  <a:lnTo>
                    <a:pt x="276" y="1"/>
                  </a:lnTo>
                  <a:lnTo>
                    <a:pt x="276" y="1"/>
                  </a:lnTo>
                  <a:lnTo>
                    <a:pt x="277" y="1"/>
                  </a:lnTo>
                  <a:lnTo>
                    <a:pt x="277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9" y="1"/>
                  </a:lnTo>
                  <a:lnTo>
                    <a:pt x="279" y="1"/>
                  </a:lnTo>
                  <a:lnTo>
                    <a:pt x="281" y="1"/>
                  </a:lnTo>
                  <a:lnTo>
                    <a:pt x="281" y="1"/>
                  </a:lnTo>
                  <a:lnTo>
                    <a:pt x="282" y="1"/>
                  </a:lnTo>
                  <a:lnTo>
                    <a:pt x="282" y="1"/>
                  </a:lnTo>
                  <a:lnTo>
                    <a:pt x="283" y="1"/>
                  </a:lnTo>
                  <a:lnTo>
                    <a:pt x="283" y="1"/>
                  </a:lnTo>
                  <a:lnTo>
                    <a:pt x="285" y="1"/>
                  </a:lnTo>
                  <a:lnTo>
                    <a:pt x="285" y="1"/>
                  </a:lnTo>
                  <a:lnTo>
                    <a:pt x="286" y="1"/>
                  </a:lnTo>
                  <a:lnTo>
                    <a:pt x="286" y="0"/>
                  </a:lnTo>
                  <a:lnTo>
                    <a:pt x="287" y="1"/>
                  </a:lnTo>
                  <a:lnTo>
                    <a:pt x="287" y="1"/>
                  </a:lnTo>
                  <a:lnTo>
                    <a:pt x="288" y="1"/>
                  </a:lnTo>
                  <a:lnTo>
                    <a:pt x="288" y="1"/>
                  </a:lnTo>
                  <a:lnTo>
                    <a:pt x="290" y="1"/>
                  </a:lnTo>
                  <a:lnTo>
                    <a:pt x="290" y="1"/>
                  </a:lnTo>
                  <a:lnTo>
                    <a:pt x="291" y="1"/>
                  </a:lnTo>
                  <a:lnTo>
                    <a:pt x="291" y="1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294" y="1"/>
                  </a:lnTo>
                  <a:lnTo>
                    <a:pt x="294" y="1"/>
                  </a:lnTo>
                  <a:lnTo>
                    <a:pt x="295" y="1"/>
                  </a:lnTo>
                  <a:lnTo>
                    <a:pt x="295" y="1"/>
                  </a:lnTo>
                  <a:lnTo>
                    <a:pt x="296" y="1"/>
                  </a:lnTo>
                  <a:lnTo>
                    <a:pt x="296" y="0"/>
                  </a:lnTo>
                  <a:lnTo>
                    <a:pt x="297" y="1"/>
                  </a:lnTo>
                  <a:lnTo>
                    <a:pt x="297" y="1"/>
                  </a:lnTo>
                  <a:lnTo>
                    <a:pt x="299" y="1"/>
                  </a:lnTo>
                  <a:lnTo>
                    <a:pt x="299" y="0"/>
                  </a:lnTo>
                  <a:lnTo>
                    <a:pt x="300" y="1"/>
                  </a:lnTo>
                  <a:lnTo>
                    <a:pt x="300" y="1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302" y="1"/>
                  </a:lnTo>
                  <a:lnTo>
                    <a:pt x="302" y="1"/>
                  </a:lnTo>
                  <a:lnTo>
                    <a:pt x="304" y="1"/>
                  </a:lnTo>
                  <a:lnTo>
                    <a:pt x="304" y="1"/>
                  </a:lnTo>
                  <a:lnTo>
                    <a:pt x="305" y="1"/>
                  </a:lnTo>
                  <a:lnTo>
                    <a:pt x="305" y="1"/>
                  </a:lnTo>
                  <a:lnTo>
                    <a:pt x="306" y="1"/>
                  </a:lnTo>
                  <a:lnTo>
                    <a:pt x="306" y="1"/>
                  </a:lnTo>
                  <a:lnTo>
                    <a:pt x="308" y="1"/>
                  </a:lnTo>
                  <a:lnTo>
                    <a:pt x="308" y="0"/>
                  </a:lnTo>
                  <a:lnTo>
                    <a:pt x="309" y="0"/>
                  </a:lnTo>
                  <a:lnTo>
                    <a:pt x="309" y="1"/>
                  </a:lnTo>
                  <a:lnTo>
                    <a:pt x="310" y="1"/>
                  </a:lnTo>
                  <a:lnTo>
                    <a:pt x="310" y="1"/>
                  </a:lnTo>
                  <a:lnTo>
                    <a:pt x="311" y="1"/>
                  </a:lnTo>
                  <a:lnTo>
                    <a:pt x="311" y="1"/>
                  </a:lnTo>
                  <a:lnTo>
                    <a:pt x="313" y="1"/>
                  </a:lnTo>
                  <a:lnTo>
                    <a:pt x="313" y="0"/>
                  </a:lnTo>
                  <a:lnTo>
                    <a:pt x="314" y="0"/>
                  </a:lnTo>
                  <a:lnTo>
                    <a:pt x="314" y="1"/>
                  </a:lnTo>
                  <a:lnTo>
                    <a:pt x="315" y="1"/>
                  </a:lnTo>
                  <a:lnTo>
                    <a:pt x="315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18" y="1"/>
                  </a:lnTo>
                  <a:lnTo>
                    <a:pt x="318" y="1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320" y="1"/>
                  </a:lnTo>
                  <a:lnTo>
                    <a:pt x="320" y="1"/>
                  </a:lnTo>
                  <a:lnTo>
                    <a:pt x="322" y="1"/>
                  </a:lnTo>
                  <a:lnTo>
                    <a:pt x="322" y="1"/>
                  </a:lnTo>
                  <a:lnTo>
                    <a:pt x="323" y="1"/>
                  </a:lnTo>
                  <a:lnTo>
                    <a:pt x="323" y="0"/>
                  </a:lnTo>
                  <a:lnTo>
                    <a:pt x="324" y="1"/>
                  </a:lnTo>
                  <a:lnTo>
                    <a:pt x="324" y="1"/>
                  </a:lnTo>
                  <a:lnTo>
                    <a:pt x="326" y="1"/>
                  </a:lnTo>
                  <a:lnTo>
                    <a:pt x="326" y="1"/>
                  </a:lnTo>
                  <a:lnTo>
                    <a:pt x="327" y="1"/>
                  </a:lnTo>
                  <a:lnTo>
                    <a:pt x="327" y="1"/>
                  </a:lnTo>
                  <a:lnTo>
                    <a:pt x="328" y="1"/>
                  </a:lnTo>
                  <a:lnTo>
                    <a:pt x="328" y="1"/>
                  </a:lnTo>
                  <a:lnTo>
                    <a:pt x="329" y="1"/>
                  </a:lnTo>
                  <a:lnTo>
                    <a:pt x="329" y="1"/>
                  </a:lnTo>
                  <a:lnTo>
                    <a:pt x="331" y="1"/>
                  </a:lnTo>
                  <a:lnTo>
                    <a:pt x="331" y="1"/>
                  </a:lnTo>
                  <a:lnTo>
                    <a:pt x="332" y="1"/>
                  </a:lnTo>
                  <a:lnTo>
                    <a:pt x="332" y="1"/>
                  </a:lnTo>
                  <a:lnTo>
                    <a:pt x="333" y="1"/>
                  </a:lnTo>
                  <a:lnTo>
                    <a:pt x="333" y="1"/>
                  </a:lnTo>
                  <a:lnTo>
                    <a:pt x="334" y="1"/>
                  </a:lnTo>
                  <a:lnTo>
                    <a:pt x="334" y="1"/>
                  </a:lnTo>
                  <a:lnTo>
                    <a:pt x="336" y="1"/>
                  </a:lnTo>
                  <a:lnTo>
                    <a:pt x="336" y="1"/>
                  </a:lnTo>
                  <a:lnTo>
                    <a:pt x="337" y="1"/>
                  </a:lnTo>
                  <a:lnTo>
                    <a:pt x="337" y="1"/>
                  </a:lnTo>
                  <a:lnTo>
                    <a:pt x="338" y="1"/>
                  </a:lnTo>
                  <a:lnTo>
                    <a:pt x="338" y="1"/>
                  </a:lnTo>
                  <a:lnTo>
                    <a:pt x="340" y="1"/>
                  </a:lnTo>
                  <a:lnTo>
                    <a:pt x="340" y="1"/>
                  </a:lnTo>
                  <a:lnTo>
                    <a:pt x="341" y="1"/>
                  </a:lnTo>
                  <a:lnTo>
                    <a:pt x="341" y="1"/>
                  </a:lnTo>
                  <a:lnTo>
                    <a:pt x="342" y="1"/>
                  </a:lnTo>
                  <a:lnTo>
                    <a:pt x="342" y="1"/>
                  </a:lnTo>
                  <a:lnTo>
                    <a:pt x="343" y="1"/>
                  </a:lnTo>
                  <a:lnTo>
                    <a:pt x="343" y="1"/>
                  </a:lnTo>
                  <a:lnTo>
                    <a:pt x="345" y="1"/>
                  </a:lnTo>
                  <a:lnTo>
                    <a:pt x="345" y="1"/>
                  </a:lnTo>
                  <a:lnTo>
                    <a:pt x="346" y="1"/>
                  </a:lnTo>
                  <a:lnTo>
                    <a:pt x="346" y="0"/>
                  </a:lnTo>
                  <a:lnTo>
                    <a:pt x="347" y="1"/>
                  </a:lnTo>
                  <a:lnTo>
                    <a:pt x="347" y="1"/>
                  </a:lnTo>
                  <a:lnTo>
                    <a:pt x="349" y="1"/>
                  </a:lnTo>
                  <a:lnTo>
                    <a:pt x="349" y="1"/>
                  </a:lnTo>
                  <a:lnTo>
                    <a:pt x="350" y="1"/>
                  </a:lnTo>
                  <a:lnTo>
                    <a:pt x="350" y="1"/>
                  </a:lnTo>
                  <a:lnTo>
                    <a:pt x="351" y="1"/>
                  </a:lnTo>
                  <a:lnTo>
                    <a:pt x="351" y="1"/>
                  </a:lnTo>
                  <a:lnTo>
                    <a:pt x="352" y="1"/>
                  </a:lnTo>
                  <a:lnTo>
                    <a:pt x="352" y="1"/>
                  </a:lnTo>
                  <a:lnTo>
                    <a:pt x="354" y="1"/>
                  </a:lnTo>
                  <a:lnTo>
                    <a:pt x="354" y="1"/>
                  </a:lnTo>
                  <a:lnTo>
                    <a:pt x="355" y="1"/>
                  </a:lnTo>
                  <a:lnTo>
                    <a:pt x="355" y="1"/>
                  </a:lnTo>
                  <a:lnTo>
                    <a:pt x="356" y="1"/>
                  </a:lnTo>
                  <a:lnTo>
                    <a:pt x="356" y="1"/>
                  </a:lnTo>
                  <a:lnTo>
                    <a:pt x="357" y="1"/>
                  </a:lnTo>
                  <a:lnTo>
                    <a:pt x="357" y="1"/>
                  </a:lnTo>
                  <a:lnTo>
                    <a:pt x="359" y="1"/>
                  </a:lnTo>
                  <a:lnTo>
                    <a:pt x="359" y="1"/>
                  </a:lnTo>
                  <a:lnTo>
                    <a:pt x="360" y="1"/>
                  </a:lnTo>
                  <a:lnTo>
                    <a:pt x="360" y="1"/>
                  </a:lnTo>
                  <a:lnTo>
                    <a:pt x="361" y="1"/>
                  </a:lnTo>
                  <a:lnTo>
                    <a:pt x="361" y="1"/>
                  </a:lnTo>
                  <a:lnTo>
                    <a:pt x="363" y="1"/>
                  </a:lnTo>
                  <a:lnTo>
                    <a:pt x="363" y="1"/>
                  </a:lnTo>
                  <a:lnTo>
                    <a:pt x="364" y="1"/>
                  </a:lnTo>
                  <a:lnTo>
                    <a:pt x="364" y="0"/>
                  </a:lnTo>
                  <a:lnTo>
                    <a:pt x="365" y="1"/>
                  </a:lnTo>
                  <a:lnTo>
                    <a:pt x="365" y="1"/>
                  </a:lnTo>
                  <a:lnTo>
                    <a:pt x="366" y="1"/>
                  </a:lnTo>
                  <a:lnTo>
                    <a:pt x="366" y="1"/>
                  </a:lnTo>
                  <a:lnTo>
                    <a:pt x="368" y="1"/>
                  </a:lnTo>
                  <a:lnTo>
                    <a:pt x="368" y="1"/>
                  </a:lnTo>
                  <a:lnTo>
                    <a:pt x="369" y="1"/>
                  </a:lnTo>
                  <a:lnTo>
                    <a:pt x="369" y="1"/>
                  </a:lnTo>
                  <a:lnTo>
                    <a:pt x="370" y="1"/>
                  </a:lnTo>
                  <a:lnTo>
                    <a:pt x="370" y="0"/>
                  </a:lnTo>
                  <a:lnTo>
                    <a:pt x="372" y="1"/>
                  </a:lnTo>
                  <a:lnTo>
                    <a:pt x="372" y="1"/>
                  </a:lnTo>
                  <a:lnTo>
                    <a:pt x="373" y="1"/>
                  </a:lnTo>
                  <a:lnTo>
                    <a:pt x="373" y="1"/>
                  </a:lnTo>
                  <a:lnTo>
                    <a:pt x="374" y="1"/>
                  </a:lnTo>
                  <a:lnTo>
                    <a:pt x="374" y="0"/>
                  </a:lnTo>
                  <a:lnTo>
                    <a:pt x="375" y="1"/>
                  </a:lnTo>
                  <a:lnTo>
                    <a:pt x="375" y="1"/>
                  </a:lnTo>
                  <a:lnTo>
                    <a:pt x="377" y="1"/>
                  </a:lnTo>
                  <a:lnTo>
                    <a:pt x="377" y="1"/>
                  </a:lnTo>
                  <a:lnTo>
                    <a:pt x="378" y="1"/>
                  </a:lnTo>
                  <a:lnTo>
                    <a:pt x="378" y="1"/>
                  </a:lnTo>
                  <a:lnTo>
                    <a:pt x="379" y="1"/>
                  </a:lnTo>
                  <a:lnTo>
                    <a:pt x="379" y="1"/>
                  </a:lnTo>
                  <a:lnTo>
                    <a:pt x="381" y="1"/>
                  </a:lnTo>
                  <a:lnTo>
                    <a:pt x="381" y="1"/>
                  </a:lnTo>
                  <a:lnTo>
                    <a:pt x="382" y="1"/>
                  </a:lnTo>
                  <a:lnTo>
                    <a:pt x="382" y="1"/>
                  </a:lnTo>
                  <a:lnTo>
                    <a:pt x="383" y="1"/>
                  </a:lnTo>
                  <a:lnTo>
                    <a:pt x="383" y="1"/>
                  </a:lnTo>
                  <a:lnTo>
                    <a:pt x="384" y="1"/>
                  </a:lnTo>
                  <a:lnTo>
                    <a:pt x="384" y="1"/>
                  </a:lnTo>
                  <a:lnTo>
                    <a:pt x="386" y="1"/>
                  </a:lnTo>
                  <a:lnTo>
                    <a:pt x="386" y="1"/>
                  </a:lnTo>
                  <a:lnTo>
                    <a:pt x="387" y="1"/>
                  </a:lnTo>
                  <a:lnTo>
                    <a:pt x="387" y="1"/>
                  </a:lnTo>
                  <a:lnTo>
                    <a:pt x="388" y="1"/>
                  </a:lnTo>
                  <a:lnTo>
                    <a:pt x="388" y="1"/>
                  </a:lnTo>
                  <a:lnTo>
                    <a:pt x="389" y="1"/>
                  </a:lnTo>
                  <a:lnTo>
                    <a:pt x="389" y="1"/>
                  </a:lnTo>
                  <a:lnTo>
                    <a:pt x="391" y="1"/>
                  </a:lnTo>
                  <a:lnTo>
                    <a:pt x="391" y="1"/>
                  </a:lnTo>
                  <a:lnTo>
                    <a:pt x="392" y="1"/>
                  </a:lnTo>
                  <a:lnTo>
                    <a:pt x="392" y="1"/>
                  </a:lnTo>
                  <a:lnTo>
                    <a:pt x="393" y="1"/>
                  </a:lnTo>
                  <a:lnTo>
                    <a:pt x="393" y="1"/>
                  </a:lnTo>
                  <a:lnTo>
                    <a:pt x="395" y="1"/>
                  </a:lnTo>
                  <a:lnTo>
                    <a:pt x="395" y="1"/>
                  </a:lnTo>
                  <a:lnTo>
                    <a:pt x="396" y="1"/>
                  </a:lnTo>
                  <a:lnTo>
                    <a:pt x="396" y="1"/>
                  </a:lnTo>
                  <a:lnTo>
                    <a:pt x="397" y="1"/>
                  </a:lnTo>
                  <a:lnTo>
                    <a:pt x="397" y="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400" y="1"/>
                  </a:lnTo>
                  <a:lnTo>
                    <a:pt x="400" y="1"/>
                  </a:lnTo>
                  <a:lnTo>
                    <a:pt x="401" y="1"/>
                  </a:lnTo>
                  <a:lnTo>
                    <a:pt x="401" y="1"/>
                  </a:lnTo>
                  <a:lnTo>
                    <a:pt x="402" y="1"/>
                  </a:lnTo>
                  <a:lnTo>
                    <a:pt x="402" y="1"/>
                  </a:lnTo>
                  <a:lnTo>
                    <a:pt x="404" y="1"/>
                  </a:lnTo>
                  <a:lnTo>
                    <a:pt x="404" y="1"/>
                  </a:lnTo>
                  <a:lnTo>
                    <a:pt x="405" y="1"/>
                  </a:lnTo>
                  <a:lnTo>
                    <a:pt x="405" y="1"/>
                  </a:lnTo>
                  <a:lnTo>
                    <a:pt x="406" y="1"/>
                  </a:lnTo>
                  <a:lnTo>
                    <a:pt x="406" y="1"/>
                  </a:lnTo>
                  <a:lnTo>
                    <a:pt x="407" y="1"/>
                  </a:lnTo>
                  <a:lnTo>
                    <a:pt x="407" y="1"/>
                  </a:lnTo>
                  <a:lnTo>
                    <a:pt x="409" y="1"/>
                  </a:lnTo>
                  <a:lnTo>
                    <a:pt x="409" y="1"/>
                  </a:lnTo>
                  <a:lnTo>
                    <a:pt x="410" y="1"/>
                  </a:lnTo>
                  <a:lnTo>
                    <a:pt x="410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13" y="1"/>
                  </a:lnTo>
                  <a:lnTo>
                    <a:pt x="413" y="1"/>
                  </a:lnTo>
                  <a:lnTo>
                    <a:pt x="414" y="1"/>
                  </a:lnTo>
                  <a:lnTo>
                    <a:pt x="414" y="1"/>
                  </a:lnTo>
                  <a:lnTo>
                    <a:pt x="415" y="1"/>
                  </a:lnTo>
                  <a:lnTo>
                    <a:pt x="415" y="1"/>
                  </a:lnTo>
                  <a:lnTo>
                    <a:pt x="416" y="1"/>
                  </a:lnTo>
                  <a:lnTo>
                    <a:pt x="416" y="0"/>
                  </a:lnTo>
                  <a:lnTo>
                    <a:pt x="418" y="0"/>
                  </a:lnTo>
                  <a:lnTo>
                    <a:pt x="418" y="1"/>
                  </a:lnTo>
                  <a:lnTo>
                    <a:pt x="419" y="1"/>
                  </a:lnTo>
                  <a:lnTo>
                    <a:pt x="419" y="1"/>
                  </a:lnTo>
                  <a:lnTo>
                    <a:pt x="420" y="1"/>
                  </a:lnTo>
                  <a:lnTo>
                    <a:pt x="420" y="1"/>
                  </a:lnTo>
                  <a:lnTo>
                    <a:pt x="421" y="1"/>
                  </a:lnTo>
                  <a:lnTo>
                    <a:pt x="421" y="1"/>
                  </a:lnTo>
                  <a:lnTo>
                    <a:pt x="423" y="1"/>
                  </a:lnTo>
                  <a:lnTo>
                    <a:pt x="423" y="1"/>
                  </a:lnTo>
                  <a:lnTo>
                    <a:pt x="424" y="1"/>
                  </a:lnTo>
                  <a:lnTo>
                    <a:pt x="424" y="0"/>
                  </a:lnTo>
                  <a:lnTo>
                    <a:pt x="425" y="1"/>
                  </a:lnTo>
                  <a:lnTo>
                    <a:pt x="425" y="1"/>
                  </a:lnTo>
                  <a:lnTo>
                    <a:pt x="427" y="1"/>
                  </a:lnTo>
                  <a:lnTo>
                    <a:pt x="427" y="1"/>
                  </a:lnTo>
                  <a:lnTo>
                    <a:pt x="428" y="1"/>
                  </a:lnTo>
                  <a:lnTo>
                    <a:pt x="428" y="1"/>
                  </a:lnTo>
                  <a:lnTo>
                    <a:pt x="429" y="1"/>
                  </a:lnTo>
                  <a:lnTo>
                    <a:pt x="429" y="1"/>
                  </a:lnTo>
                  <a:lnTo>
                    <a:pt x="430" y="1"/>
                  </a:lnTo>
                  <a:lnTo>
                    <a:pt x="430" y="1"/>
                  </a:lnTo>
                  <a:lnTo>
                    <a:pt x="432" y="1"/>
                  </a:lnTo>
                  <a:lnTo>
                    <a:pt x="432" y="1"/>
                  </a:lnTo>
                  <a:lnTo>
                    <a:pt x="433" y="1"/>
                  </a:lnTo>
                  <a:lnTo>
                    <a:pt x="433" y="1"/>
                  </a:lnTo>
                  <a:lnTo>
                    <a:pt x="434" y="1"/>
                  </a:lnTo>
                  <a:lnTo>
                    <a:pt x="434" y="1"/>
                  </a:lnTo>
                  <a:lnTo>
                    <a:pt x="436" y="1"/>
                  </a:lnTo>
                  <a:lnTo>
                    <a:pt x="436" y="1"/>
                  </a:lnTo>
                  <a:lnTo>
                    <a:pt x="437" y="1"/>
                  </a:lnTo>
                  <a:lnTo>
                    <a:pt x="437" y="1"/>
                  </a:lnTo>
                  <a:lnTo>
                    <a:pt x="438" y="1"/>
                  </a:lnTo>
                  <a:lnTo>
                    <a:pt x="438" y="1"/>
                  </a:lnTo>
                  <a:lnTo>
                    <a:pt x="439" y="1"/>
                  </a:lnTo>
                  <a:lnTo>
                    <a:pt x="439" y="1"/>
                  </a:lnTo>
                  <a:lnTo>
                    <a:pt x="441" y="1"/>
                  </a:lnTo>
                  <a:lnTo>
                    <a:pt x="441" y="1"/>
                  </a:lnTo>
                  <a:lnTo>
                    <a:pt x="442" y="1"/>
                  </a:lnTo>
                  <a:lnTo>
                    <a:pt x="442" y="1"/>
                  </a:lnTo>
                  <a:lnTo>
                    <a:pt x="443" y="1"/>
                  </a:lnTo>
                  <a:lnTo>
                    <a:pt x="443" y="1"/>
                  </a:lnTo>
                  <a:lnTo>
                    <a:pt x="445" y="1"/>
                  </a:lnTo>
                  <a:lnTo>
                    <a:pt x="445" y="0"/>
                  </a:lnTo>
                  <a:lnTo>
                    <a:pt x="446" y="1"/>
                  </a:lnTo>
                  <a:lnTo>
                    <a:pt x="446" y="1"/>
                  </a:lnTo>
                  <a:lnTo>
                    <a:pt x="447" y="1"/>
                  </a:lnTo>
                  <a:lnTo>
                    <a:pt x="447" y="1"/>
                  </a:lnTo>
                  <a:lnTo>
                    <a:pt x="448" y="1"/>
                  </a:lnTo>
                  <a:lnTo>
                    <a:pt x="448" y="1"/>
                  </a:lnTo>
                  <a:lnTo>
                    <a:pt x="450" y="1"/>
                  </a:lnTo>
                  <a:lnTo>
                    <a:pt x="450" y="1"/>
                  </a:lnTo>
                  <a:lnTo>
                    <a:pt x="451" y="1"/>
                  </a:lnTo>
                  <a:lnTo>
                    <a:pt x="451" y="1"/>
                  </a:lnTo>
                  <a:lnTo>
                    <a:pt x="452" y="1"/>
                  </a:lnTo>
                  <a:lnTo>
                    <a:pt x="452" y="1"/>
                  </a:lnTo>
                  <a:lnTo>
                    <a:pt x="453" y="1"/>
                  </a:lnTo>
                  <a:lnTo>
                    <a:pt x="453" y="0"/>
                  </a:lnTo>
                  <a:lnTo>
                    <a:pt x="455" y="1"/>
                  </a:lnTo>
                  <a:lnTo>
                    <a:pt x="455" y="1"/>
                  </a:lnTo>
                  <a:lnTo>
                    <a:pt x="456" y="1"/>
                  </a:lnTo>
                  <a:lnTo>
                    <a:pt x="456" y="1"/>
                  </a:lnTo>
                  <a:lnTo>
                    <a:pt x="457" y="1"/>
                  </a:lnTo>
                  <a:lnTo>
                    <a:pt x="457" y="1"/>
                  </a:lnTo>
                  <a:lnTo>
                    <a:pt x="459" y="1"/>
                  </a:lnTo>
                  <a:lnTo>
                    <a:pt x="459" y="1"/>
                  </a:lnTo>
                  <a:lnTo>
                    <a:pt x="460" y="1"/>
                  </a:lnTo>
                  <a:lnTo>
                    <a:pt x="460" y="1"/>
                  </a:lnTo>
                  <a:lnTo>
                    <a:pt x="461" y="1"/>
                  </a:lnTo>
                  <a:lnTo>
                    <a:pt x="461" y="1"/>
                  </a:lnTo>
                  <a:lnTo>
                    <a:pt x="462" y="1"/>
                  </a:lnTo>
                  <a:lnTo>
                    <a:pt x="462" y="1"/>
                  </a:lnTo>
                  <a:lnTo>
                    <a:pt x="464" y="1"/>
                  </a:lnTo>
                  <a:lnTo>
                    <a:pt x="464" y="1"/>
                  </a:lnTo>
                  <a:lnTo>
                    <a:pt x="465" y="1"/>
                  </a:lnTo>
                  <a:lnTo>
                    <a:pt x="465" y="1"/>
                  </a:lnTo>
                  <a:lnTo>
                    <a:pt x="466" y="1"/>
                  </a:lnTo>
                  <a:lnTo>
                    <a:pt x="466" y="1"/>
                  </a:lnTo>
                  <a:lnTo>
                    <a:pt x="468" y="1"/>
                  </a:lnTo>
                  <a:lnTo>
                    <a:pt x="468" y="1"/>
                  </a:lnTo>
                  <a:lnTo>
                    <a:pt x="469" y="1"/>
                  </a:lnTo>
                  <a:lnTo>
                    <a:pt x="469" y="0"/>
                  </a:lnTo>
                  <a:lnTo>
                    <a:pt x="470" y="1"/>
                  </a:lnTo>
                  <a:lnTo>
                    <a:pt x="470" y="1"/>
                  </a:lnTo>
                  <a:lnTo>
                    <a:pt x="471" y="1"/>
                  </a:lnTo>
                  <a:lnTo>
                    <a:pt x="471" y="1"/>
                  </a:lnTo>
                  <a:lnTo>
                    <a:pt x="473" y="1"/>
                  </a:lnTo>
                  <a:lnTo>
                    <a:pt x="473" y="1"/>
                  </a:lnTo>
                  <a:lnTo>
                    <a:pt x="474" y="1"/>
                  </a:lnTo>
                  <a:lnTo>
                    <a:pt x="474" y="1"/>
                  </a:lnTo>
                  <a:lnTo>
                    <a:pt x="475" y="1"/>
                  </a:lnTo>
                  <a:lnTo>
                    <a:pt x="475" y="1"/>
                  </a:lnTo>
                  <a:lnTo>
                    <a:pt x="477" y="1"/>
                  </a:lnTo>
                  <a:lnTo>
                    <a:pt x="477" y="0"/>
                  </a:lnTo>
                  <a:lnTo>
                    <a:pt x="478" y="1"/>
                  </a:lnTo>
                  <a:lnTo>
                    <a:pt x="478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480" y="1"/>
                  </a:lnTo>
                  <a:lnTo>
                    <a:pt x="480" y="1"/>
                  </a:lnTo>
                  <a:lnTo>
                    <a:pt x="482" y="1"/>
                  </a:lnTo>
                  <a:lnTo>
                    <a:pt x="482" y="1"/>
                  </a:lnTo>
                  <a:lnTo>
                    <a:pt x="483" y="1"/>
                  </a:lnTo>
                  <a:lnTo>
                    <a:pt x="483" y="1"/>
                  </a:lnTo>
                  <a:lnTo>
                    <a:pt x="484" y="1"/>
                  </a:lnTo>
                  <a:lnTo>
                    <a:pt x="484" y="1"/>
                  </a:lnTo>
                  <a:lnTo>
                    <a:pt x="485" y="1"/>
                  </a:lnTo>
                  <a:lnTo>
                    <a:pt x="4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489" y="1"/>
                  </a:lnTo>
                  <a:lnTo>
                    <a:pt x="489" y="1"/>
                  </a:lnTo>
                  <a:lnTo>
                    <a:pt x="491" y="1"/>
                  </a:lnTo>
                  <a:lnTo>
                    <a:pt x="491" y="1"/>
                  </a:lnTo>
                  <a:lnTo>
                    <a:pt x="492" y="1"/>
                  </a:lnTo>
                  <a:lnTo>
                    <a:pt x="492" y="1"/>
                  </a:lnTo>
                  <a:lnTo>
                    <a:pt x="493" y="1"/>
                  </a:lnTo>
                  <a:lnTo>
                    <a:pt x="493" y="1"/>
                  </a:lnTo>
                  <a:lnTo>
                    <a:pt x="494" y="1"/>
                  </a:lnTo>
                  <a:lnTo>
                    <a:pt x="494" y="1"/>
                  </a:lnTo>
                  <a:lnTo>
                    <a:pt x="496" y="1"/>
                  </a:lnTo>
                  <a:lnTo>
                    <a:pt x="496" y="1"/>
                  </a:lnTo>
                  <a:lnTo>
                    <a:pt x="497" y="1"/>
                  </a:lnTo>
                  <a:lnTo>
                    <a:pt x="497" y="1"/>
                  </a:lnTo>
                  <a:lnTo>
                    <a:pt x="498" y="1"/>
                  </a:lnTo>
                  <a:lnTo>
                    <a:pt x="498" y="1"/>
                  </a:lnTo>
                  <a:lnTo>
                    <a:pt x="500" y="1"/>
                  </a:lnTo>
                  <a:lnTo>
                    <a:pt x="500" y="1"/>
                  </a:lnTo>
                  <a:lnTo>
                    <a:pt x="501" y="1"/>
                  </a:lnTo>
                  <a:lnTo>
                    <a:pt x="501" y="1"/>
                  </a:lnTo>
                  <a:lnTo>
                    <a:pt x="502" y="1"/>
                  </a:lnTo>
                  <a:lnTo>
                    <a:pt x="502" y="1"/>
                  </a:lnTo>
                  <a:lnTo>
                    <a:pt x="503" y="1"/>
                  </a:lnTo>
                  <a:lnTo>
                    <a:pt x="503" y="1"/>
                  </a:lnTo>
                  <a:lnTo>
                    <a:pt x="505" y="1"/>
                  </a:lnTo>
                  <a:lnTo>
                    <a:pt x="505" y="1"/>
                  </a:lnTo>
                  <a:lnTo>
                    <a:pt x="506" y="1"/>
                  </a:lnTo>
                  <a:lnTo>
                    <a:pt x="506" y="0"/>
                  </a:lnTo>
                  <a:lnTo>
                    <a:pt x="507" y="1"/>
                  </a:lnTo>
                  <a:lnTo>
                    <a:pt x="507" y="1"/>
                  </a:lnTo>
                  <a:lnTo>
                    <a:pt x="508" y="1"/>
                  </a:lnTo>
                  <a:lnTo>
                    <a:pt x="508" y="1"/>
                  </a:lnTo>
                  <a:lnTo>
                    <a:pt x="510" y="1"/>
                  </a:lnTo>
                  <a:lnTo>
                    <a:pt x="510" y="1"/>
                  </a:lnTo>
                  <a:lnTo>
                    <a:pt x="511" y="1"/>
                  </a:lnTo>
                  <a:lnTo>
                    <a:pt x="511" y="1"/>
                  </a:lnTo>
                  <a:lnTo>
                    <a:pt x="512" y="1"/>
                  </a:lnTo>
                  <a:lnTo>
                    <a:pt x="512" y="1"/>
                  </a:lnTo>
                  <a:lnTo>
                    <a:pt x="514" y="1"/>
                  </a:lnTo>
                  <a:lnTo>
                    <a:pt x="514" y="1"/>
                  </a:lnTo>
                  <a:lnTo>
                    <a:pt x="515" y="1"/>
                  </a:lnTo>
                  <a:lnTo>
                    <a:pt x="515" y="1"/>
                  </a:lnTo>
                  <a:lnTo>
                    <a:pt x="516" y="1"/>
                  </a:lnTo>
                  <a:lnTo>
                    <a:pt x="516" y="1"/>
                  </a:lnTo>
                  <a:lnTo>
                    <a:pt x="517" y="1"/>
                  </a:lnTo>
                  <a:lnTo>
                    <a:pt x="517" y="1"/>
                  </a:lnTo>
                  <a:lnTo>
                    <a:pt x="519" y="1"/>
                  </a:lnTo>
                  <a:lnTo>
                    <a:pt x="519" y="1"/>
                  </a:lnTo>
                  <a:lnTo>
                    <a:pt x="520" y="1"/>
                  </a:lnTo>
                  <a:lnTo>
                    <a:pt x="520" y="1"/>
                  </a:lnTo>
                  <a:lnTo>
                    <a:pt x="521" y="1"/>
                  </a:lnTo>
                  <a:lnTo>
                    <a:pt x="521" y="1"/>
                  </a:lnTo>
                  <a:lnTo>
                    <a:pt x="523" y="1"/>
                  </a:lnTo>
                  <a:lnTo>
                    <a:pt x="523" y="1"/>
                  </a:lnTo>
                  <a:lnTo>
                    <a:pt x="524" y="1"/>
                  </a:lnTo>
                  <a:lnTo>
                    <a:pt x="524" y="1"/>
                  </a:lnTo>
                  <a:lnTo>
                    <a:pt x="525" y="1"/>
                  </a:lnTo>
                  <a:lnTo>
                    <a:pt x="525" y="1"/>
                  </a:lnTo>
                  <a:lnTo>
                    <a:pt x="526" y="1"/>
                  </a:lnTo>
                  <a:lnTo>
                    <a:pt x="526" y="1"/>
                  </a:lnTo>
                  <a:lnTo>
                    <a:pt x="528" y="1"/>
                  </a:lnTo>
                  <a:lnTo>
                    <a:pt x="528" y="1"/>
                  </a:lnTo>
                  <a:lnTo>
                    <a:pt x="529" y="1"/>
                  </a:lnTo>
                  <a:lnTo>
                    <a:pt x="529" y="1"/>
                  </a:lnTo>
                  <a:lnTo>
                    <a:pt x="530" y="1"/>
                  </a:lnTo>
                  <a:lnTo>
                    <a:pt x="530" y="1"/>
                  </a:lnTo>
                  <a:lnTo>
                    <a:pt x="532" y="1"/>
                  </a:lnTo>
                  <a:lnTo>
                    <a:pt x="532" y="1"/>
                  </a:lnTo>
                  <a:lnTo>
                    <a:pt x="533" y="1"/>
                  </a:lnTo>
                  <a:lnTo>
                    <a:pt x="533" y="1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535" y="1"/>
                  </a:lnTo>
                  <a:lnTo>
                    <a:pt x="535" y="1"/>
                  </a:lnTo>
                  <a:lnTo>
                    <a:pt x="537" y="1"/>
                  </a:lnTo>
                  <a:lnTo>
                    <a:pt x="537" y="1"/>
                  </a:lnTo>
                  <a:lnTo>
                    <a:pt x="538" y="1"/>
                  </a:lnTo>
                  <a:lnTo>
                    <a:pt x="538" y="1"/>
                  </a:lnTo>
                  <a:lnTo>
                    <a:pt x="539" y="1"/>
                  </a:lnTo>
                  <a:lnTo>
                    <a:pt x="539" y="1"/>
                  </a:lnTo>
                  <a:lnTo>
                    <a:pt x="540" y="1"/>
                  </a:lnTo>
                  <a:lnTo>
                    <a:pt x="540" y="1"/>
                  </a:lnTo>
                  <a:lnTo>
                    <a:pt x="542" y="1"/>
                  </a:lnTo>
                  <a:lnTo>
                    <a:pt x="542" y="1"/>
                  </a:lnTo>
                  <a:lnTo>
                    <a:pt x="543" y="1"/>
                  </a:lnTo>
                  <a:lnTo>
                    <a:pt x="543" y="0"/>
                  </a:lnTo>
                  <a:lnTo>
                    <a:pt x="544" y="1"/>
                  </a:lnTo>
                  <a:lnTo>
                    <a:pt x="544" y="1"/>
                  </a:lnTo>
                  <a:lnTo>
                    <a:pt x="546" y="1"/>
                  </a:lnTo>
                  <a:lnTo>
                    <a:pt x="546" y="1"/>
                  </a:lnTo>
                  <a:lnTo>
                    <a:pt x="547" y="1"/>
                  </a:lnTo>
                  <a:lnTo>
                    <a:pt x="547" y="1"/>
                  </a:lnTo>
                  <a:lnTo>
                    <a:pt x="548" y="1"/>
                  </a:lnTo>
                  <a:lnTo>
                    <a:pt x="548" y="1"/>
                  </a:lnTo>
                  <a:lnTo>
                    <a:pt x="549" y="1"/>
                  </a:lnTo>
                  <a:lnTo>
                    <a:pt x="549" y="1"/>
                  </a:lnTo>
                  <a:lnTo>
                    <a:pt x="551" y="1"/>
                  </a:lnTo>
                  <a:lnTo>
                    <a:pt x="551" y="1"/>
                  </a:lnTo>
                  <a:lnTo>
                    <a:pt x="552" y="1"/>
                  </a:lnTo>
                  <a:lnTo>
                    <a:pt x="552" y="1"/>
                  </a:lnTo>
                  <a:lnTo>
                    <a:pt x="553" y="1"/>
                  </a:lnTo>
                  <a:lnTo>
                    <a:pt x="553" y="0"/>
                  </a:lnTo>
                  <a:lnTo>
                    <a:pt x="555" y="1"/>
                  </a:lnTo>
                  <a:lnTo>
                    <a:pt x="555" y="1"/>
                  </a:lnTo>
                  <a:lnTo>
                    <a:pt x="556" y="1"/>
                  </a:lnTo>
                  <a:lnTo>
                    <a:pt x="556" y="1"/>
                  </a:lnTo>
                  <a:lnTo>
                    <a:pt x="557" y="1"/>
                  </a:lnTo>
                  <a:lnTo>
                    <a:pt x="557" y="1"/>
                  </a:lnTo>
                  <a:lnTo>
                    <a:pt x="558" y="1"/>
                  </a:lnTo>
                  <a:lnTo>
                    <a:pt x="558" y="1"/>
                  </a:lnTo>
                  <a:lnTo>
                    <a:pt x="560" y="1"/>
                  </a:lnTo>
                  <a:lnTo>
                    <a:pt x="560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562" y="1"/>
                  </a:lnTo>
                  <a:lnTo>
                    <a:pt x="562" y="1"/>
                  </a:lnTo>
                  <a:lnTo>
                    <a:pt x="564" y="1"/>
                  </a:lnTo>
                  <a:lnTo>
                    <a:pt x="564" y="1"/>
                  </a:lnTo>
                  <a:lnTo>
                    <a:pt x="565" y="1"/>
                  </a:lnTo>
                  <a:lnTo>
                    <a:pt x="565" y="1"/>
                  </a:lnTo>
                  <a:lnTo>
                    <a:pt x="566" y="1"/>
                  </a:lnTo>
                  <a:lnTo>
                    <a:pt x="566" y="0"/>
                  </a:lnTo>
                  <a:lnTo>
                    <a:pt x="567" y="1"/>
                  </a:lnTo>
                  <a:lnTo>
                    <a:pt x="567" y="1"/>
                  </a:lnTo>
                  <a:lnTo>
                    <a:pt x="569" y="1"/>
                  </a:lnTo>
                  <a:lnTo>
                    <a:pt x="569" y="1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571" y="1"/>
                  </a:lnTo>
                  <a:lnTo>
                    <a:pt x="571" y="1"/>
                  </a:lnTo>
                  <a:lnTo>
                    <a:pt x="572" y="1"/>
                  </a:lnTo>
                  <a:lnTo>
                    <a:pt x="572" y="1"/>
                  </a:lnTo>
                  <a:lnTo>
                    <a:pt x="574" y="1"/>
                  </a:lnTo>
                  <a:lnTo>
                    <a:pt x="574" y="1"/>
                  </a:lnTo>
                  <a:lnTo>
                    <a:pt x="575" y="1"/>
                  </a:lnTo>
                  <a:lnTo>
                    <a:pt x="575" y="1"/>
                  </a:lnTo>
                  <a:lnTo>
                    <a:pt x="576" y="1"/>
                  </a:lnTo>
                  <a:lnTo>
                    <a:pt x="576" y="1"/>
                  </a:lnTo>
                  <a:lnTo>
                    <a:pt x="578" y="1"/>
                  </a:lnTo>
                  <a:lnTo>
                    <a:pt x="578" y="1"/>
                  </a:lnTo>
                  <a:lnTo>
                    <a:pt x="579" y="1"/>
                  </a:lnTo>
                  <a:lnTo>
                    <a:pt x="579" y="1"/>
                  </a:lnTo>
                  <a:lnTo>
                    <a:pt x="580" y="1"/>
                  </a:lnTo>
                  <a:lnTo>
                    <a:pt x="580" y="1"/>
                  </a:lnTo>
                  <a:lnTo>
                    <a:pt x="581" y="1"/>
                  </a:lnTo>
                  <a:lnTo>
                    <a:pt x="581" y="1"/>
                  </a:lnTo>
                  <a:lnTo>
                    <a:pt x="583" y="1"/>
                  </a:lnTo>
                  <a:lnTo>
                    <a:pt x="583" y="1"/>
                  </a:lnTo>
                  <a:lnTo>
                    <a:pt x="584" y="1"/>
                  </a:lnTo>
                  <a:lnTo>
                    <a:pt x="584" y="1"/>
                  </a:lnTo>
                  <a:lnTo>
                    <a:pt x="585" y="1"/>
                  </a:lnTo>
                  <a:lnTo>
                    <a:pt x="585" y="1"/>
                  </a:lnTo>
                  <a:lnTo>
                    <a:pt x="587" y="1"/>
                  </a:lnTo>
                  <a:lnTo>
                    <a:pt x="587" y="1"/>
                  </a:lnTo>
                  <a:lnTo>
                    <a:pt x="588" y="1"/>
                  </a:lnTo>
                  <a:lnTo>
                    <a:pt x="588" y="1"/>
                  </a:lnTo>
                  <a:lnTo>
                    <a:pt x="589" y="1"/>
                  </a:lnTo>
                  <a:lnTo>
                    <a:pt x="589" y="1"/>
                  </a:lnTo>
                  <a:lnTo>
                    <a:pt x="590" y="1"/>
                  </a:lnTo>
                  <a:lnTo>
                    <a:pt x="590" y="1"/>
                  </a:lnTo>
                  <a:lnTo>
                    <a:pt x="592" y="1"/>
                  </a:lnTo>
                  <a:lnTo>
                    <a:pt x="592" y="1"/>
                  </a:lnTo>
                  <a:lnTo>
                    <a:pt x="593" y="1"/>
                  </a:lnTo>
                  <a:lnTo>
                    <a:pt x="593" y="1"/>
                  </a:lnTo>
                  <a:lnTo>
                    <a:pt x="594" y="1"/>
                  </a:lnTo>
                  <a:lnTo>
                    <a:pt x="594" y="1"/>
                  </a:lnTo>
                  <a:lnTo>
                    <a:pt x="596" y="1"/>
                  </a:lnTo>
                  <a:lnTo>
                    <a:pt x="596" y="1"/>
                  </a:lnTo>
                  <a:lnTo>
                    <a:pt x="597" y="1"/>
                  </a:lnTo>
                  <a:lnTo>
                    <a:pt x="597" y="1"/>
                  </a:lnTo>
                  <a:lnTo>
                    <a:pt x="598" y="1"/>
                  </a:lnTo>
                  <a:lnTo>
                    <a:pt x="598" y="0"/>
                  </a:lnTo>
                  <a:lnTo>
                    <a:pt x="599" y="0"/>
                  </a:lnTo>
                  <a:lnTo>
                    <a:pt x="599" y="1"/>
                  </a:lnTo>
                  <a:lnTo>
                    <a:pt x="601" y="1"/>
                  </a:lnTo>
                  <a:lnTo>
                    <a:pt x="601" y="1"/>
                  </a:lnTo>
                  <a:lnTo>
                    <a:pt x="602" y="1"/>
                  </a:lnTo>
                  <a:lnTo>
                    <a:pt x="602" y="1"/>
                  </a:lnTo>
                  <a:lnTo>
                    <a:pt x="603" y="1"/>
                  </a:lnTo>
                  <a:lnTo>
                    <a:pt x="603" y="1"/>
                  </a:lnTo>
                  <a:lnTo>
                    <a:pt x="604" y="1"/>
                  </a:lnTo>
                  <a:lnTo>
                    <a:pt x="604" y="1"/>
                  </a:lnTo>
                  <a:lnTo>
                    <a:pt x="606" y="1"/>
                  </a:lnTo>
                  <a:lnTo>
                    <a:pt x="606" y="0"/>
                  </a:lnTo>
                  <a:lnTo>
                    <a:pt x="607" y="1"/>
                  </a:lnTo>
                  <a:lnTo>
                    <a:pt x="607" y="1"/>
                  </a:lnTo>
                  <a:lnTo>
                    <a:pt x="608" y="1"/>
                  </a:lnTo>
                  <a:lnTo>
                    <a:pt x="608" y="1"/>
                  </a:lnTo>
                  <a:lnTo>
                    <a:pt x="610" y="1"/>
                  </a:lnTo>
                  <a:lnTo>
                    <a:pt x="610" y="1"/>
                  </a:lnTo>
                  <a:lnTo>
                    <a:pt x="611" y="1"/>
                  </a:lnTo>
                  <a:lnTo>
                    <a:pt x="611" y="1"/>
                  </a:lnTo>
                  <a:lnTo>
                    <a:pt x="612" y="1"/>
                  </a:lnTo>
                  <a:lnTo>
                    <a:pt x="612" y="0"/>
                  </a:lnTo>
                  <a:lnTo>
                    <a:pt x="613" y="1"/>
                  </a:lnTo>
                  <a:lnTo>
                    <a:pt x="613" y="1"/>
                  </a:lnTo>
                  <a:lnTo>
                    <a:pt x="615" y="1"/>
                  </a:lnTo>
                  <a:lnTo>
                    <a:pt x="615" y="1"/>
                  </a:lnTo>
                  <a:lnTo>
                    <a:pt x="616" y="1"/>
                  </a:lnTo>
                  <a:lnTo>
                    <a:pt x="616" y="1"/>
                  </a:lnTo>
                  <a:lnTo>
                    <a:pt x="617" y="1"/>
                  </a:lnTo>
                  <a:lnTo>
                    <a:pt x="617" y="1"/>
                  </a:lnTo>
                  <a:lnTo>
                    <a:pt x="619" y="1"/>
                  </a:lnTo>
                  <a:lnTo>
                    <a:pt x="619" y="1"/>
                  </a:lnTo>
                  <a:lnTo>
                    <a:pt x="620" y="1"/>
                  </a:lnTo>
                  <a:lnTo>
                    <a:pt x="620" y="1"/>
                  </a:lnTo>
                  <a:lnTo>
                    <a:pt x="621" y="1"/>
                  </a:lnTo>
                  <a:lnTo>
                    <a:pt x="621" y="1"/>
                  </a:lnTo>
                  <a:lnTo>
                    <a:pt x="622" y="1"/>
                  </a:lnTo>
                  <a:lnTo>
                    <a:pt x="622" y="1"/>
                  </a:lnTo>
                  <a:lnTo>
                    <a:pt x="624" y="1"/>
                  </a:lnTo>
                  <a:lnTo>
                    <a:pt x="624" y="1"/>
                  </a:lnTo>
                  <a:lnTo>
                    <a:pt x="625" y="1"/>
                  </a:lnTo>
                  <a:lnTo>
                    <a:pt x="625" y="1"/>
                  </a:lnTo>
                  <a:lnTo>
                    <a:pt x="626" y="1"/>
                  </a:lnTo>
                  <a:lnTo>
                    <a:pt x="626" y="1"/>
                  </a:lnTo>
                  <a:lnTo>
                    <a:pt x="627" y="1"/>
                  </a:lnTo>
                  <a:lnTo>
                    <a:pt x="627" y="1"/>
                  </a:lnTo>
                  <a:lnTo>
                    <a:pt x="629" y="1"/>
                  </a:lnTo>
                  <a:lnTo>
                    <a:pt x="629" y="1"/>
                  </a:lnTo>
                  <a:lnTo>
                    <a:pt x="630" y="1"/>
                  </a:lnTo>
                  <a:lnTo>
                    <a:pt x="630" y="1"/>
                  </a:lnTo>
                  <a:lnTo>
                    <a:pt x="631" y="1"/>
                  </a:lnTo>
                  <a:lnTo>
                    <a:pt x="631" y="1"/>
                  </a:lnTo>
                  <a:lnTo>
                    <a:pt x="633" y="1"/>
                  </a:lnTo>
                  <a:lnTo>
                    <a:pt x="633" y="1"/>
                  </a:lnTo>
                  <a:lnTo>
                    <a:pt x="634" y="1"/>
                  </a:lnTo>
                  <a:lnTo>
                    <a:pt x="634" y="0"/>
                  </a:lnTo>
                  <a:lnTo>
                    <a:pt x="635" y="1"/>
                  </a:lnTo>
                  <a:lnTo>
                    <a:pt x="635" y="1"/>
                  </a:lnTo>
                  <a:lnTo>
                    <a:pt x="636" y="1"/>
                  </a:lnTo>
                  <a:lnTo>
                    <a:pt x="636" y="1"/>
                  </a:lnTo>
                  <a:lnTo>
                    <a:pt x="638" y="1"/>
                  </a:lnTo>
                  <a:lnTo>
                    <a:pt x="638" y="1"/>
                  </a:lnTo>
                  <a:lnTo>
                    <a:pt x="639" y="1"/>
                  </a:lnTo>
                  <a:lnTo>
                    <a:pt x="639" y="0"/>
                  </a:lnTo>
                  <a:lnTo>
                    <a:pt x="640" y="1"/>
                  </a:lnTo>
                  <a:lnTo>
                    <a:pt x="640" y="1"/>
                  </a:lnTo>
                  <a:lnTo>
                    <a:pt x="642" y="1"/>
                  </a:lnTo>
                  <a:lnTo>
                    <a:pt x="642" y="1"/>
                  </a:lnTo>
                  <a:lnTo>
                    <a:pt x="643" y="1"/>
                  </a:lnTo>
                  <a:lnTo>
                    <a:pt x="643" y="0"/>
                  </a:lnTo>
                  <a:lnTo>
                    <a:pt x="644" y="1"/>
                  </a:lnTo>
                  <a:lnTo>
                    <a:pt x="644" y="1"/>
                  </a:lnTo>
                  <a:lnTo>
                    <a:pt x="645" y="1"/>
                  </a:lnTo>
                  <a:lnTo>
                    <a:pt x="645" y="1"/>
                  </a:lnTo>
                  <a:lnTo>
                    <a:pt x="647" y="1"/>
                  </a:lnTo>
                  <a:lnTo>
                    <a:pt x="647" y="1"/>
                  </a:lnTo>
                  <a:lnTo>
                    <a:pt x="648" y="1"/>
                  </a:lnTo>
                  <a:lnTo>
                    <a:pt x="648" y="1"/>
                  </a:lnTo>
                  <a:lnTo>
                    <a:pt x="649" y="1"/>
                  </a:lnTo>
                  <a:lnTo>
                    <a:pt x="649" y="1"/>
                  </a:lnTo>
                  <a:lnTo>
                    <a:pt x="651" y="1"/>
                  </a:lnTo>
                  <a:lnTo>
                    <a:pt x="651" y="1"/>
                  </a:lnTo>
                  <a:lnTo>
                    <a:pt x="652" y="1"/>
                  </a:lnTo>
                  <a:lnTo>
                    <a:pt x="652" y="1"/>
                  </a:lnTo>
                  <a:lnTo>
                    <a:pt x="653" y="1"/>
                  </a:lnTo>
                  <a:lnTo>
                    <a:pt x="653" y="1"/>
                  </a:lnTo>
                  <a:lnTo>
                    <a:pt x="654" y="1"/>
                  </a:lnTo>
                  <a:lnTo>
                    <a:pt x="654" y="1"/>
                  </a:lnTo>
                </a:path>
              </a:pathLst>
            </a:cu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1"/>
            <p:cNvSpPr>
              <a:spLocks/>
            </p:cNvSpPr>
            <p:nvPr/>
          </p:nvSpPr>
          <p:spPr bwMode="auto">
            <a:xfrm>
              <a:off x="5289843" y="3380530"/>
              <a:ext cx="653757" cy="22441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8" y="9"/>
                </a:cxn>
                <a:cxn ang="0">
                  <a:pos x="28" y="9"/>
                </a:cxn>
                <a:cxn ang="0">
                  <a:pos x="37" y="9"/>
                </a:cxn>
                <a:cxn ang="0">
                  <a:pos x="47" y="9"/>
                </a:cxn>
                <a:cxn ang="0">
                  <a:pos x="56" y="9"/>
                </a:cxn>
                <a:cxn ang="0">
                  <a:pos x="66" y="9"/>
                </a:cxn>
                <a:cxn ang="0">
                  <a:pos x="75" y="9"/>
                </a:cxn>
                <a:cxn ang="0">
                  <a:pos x="85" y="9"/>
                </a:cxn>
                <a:cxn ang="0">
                  <a:pos x="94" y="9"/>
                </a:cxn>
                <a:cxn ang="0">
                  <a:pos x="105" y="9"/>
                </a:cxn>
                <a:cxn ang="0">
                  <a:pos x="114" y="9"/>
                </a:cxn>
                <a:cxn ang="0">
                  <a:pos x="124" y="9"/>
                </a:cxn>
                <a:cxn ang="0">
                  <a:pos x="133" y="9"/>
                </a:cxn>
                <a:cxn ang="0">
                  <a:pos x="143" y="9"/>
                </a:cxn>
                <a:cxn ang="0">
                  <a:pos x="152" y="9"/>
                </a:cxn>
                <a:cxn ang="0">
                  <a:pos x="162" y="9"/>
                </a:cxn>
                <a:cxn ang="0">
                  <a:pos x="171" y="9"/>
                </a:cxn>
                <a:cxn ang="0">
                  <a:pos x="181" y="9"/>
                </a:cxn>
                <a:cxn ang="0">
                  <a:pos x="190" y="9"/>
                </a:cxn>
                <a:cxn ang="0">
                  <a:pos x="201" y="9"/>
                </a:cxn>
                <a:cxn ang="0">
                  <a:pos x="210" y="9"/>
                </a:cxn>
                <a:cxn ang="0">
                  <a:pos x="220" y="9"/>
                </a:cxn>
                <a:cxn ang="0">
                  <a:pos x="229" y="9"/>
                </a:cxn>
                <a:cxn ang="0">
                  <a:pos x="239" y="9"/>
                </a:cxn>
                <a:cxn ang="0">
                  <a:pos x="248" y="9"/>
                </a:cxn>
                <a:cxn ang="0">
                  <a:pos x="258" y="9"/>
                </a:cxn>
                <a:cxn ang="0">
                  <a:pos x="267" y="9"/>
                </a:cxn>
                <a:cxn ang="0">
                  <a:pos x="277" y="9"/>
                </a:cxn>
                <a:cxn ang="0">
                  <a:pos x="286" y="9"/>
                </a:cxn>
                <a:cxn ang="0">
                  <a:pos x="297" y="9"/>
                </a:cxn>
                <a:cxn ang="0">
                  <a:pos x="305" y="9"/>
                </a:cxn>
                <a:cxn ang="0">
                  <a:pos x="316" y="9"/>
                </a:cxn>
                <a:cxn ang="0">
                  <a:pos x="325" y="9"/>
                </a:cxn>
                <a:cxn ang="0">
                  <a:pos x="335" y="9"/>
                </a:cxn>
                <a:cxn ang="0">
                  <a:pos x="344" y="9"/>
                </a:cxn>
                <a:cxn ang="0">
                  <a:pos x="354" y="9"/>
                </a:cxn>
                <a:cxn ang="0">
                  <a:pos x="363" y="9"/>
                </a:cxn>
                <a:cxn ang="0">
                  <a:pos x="373" y="9"/>
                </a:cxn>
                <a:cxn ang="0">
                  <a:pos x="382" y="9"/>
                </a:cxn>
                <a:cxn ang="0">
                  <a:pos x="392" y="9"/>
                </a:cxn>
                <a:cxn ang="0">
                  <a:pos x="401" y="9"/>
                </a:cxn>
                <a:cxn ang="0">
                  <a:pos x="412" y="9"/>
                </a:cxn>
                <a:cxn ang="0">
                  <a:pos x="421" y="9"/>
                </a:cxn>
                <a:cxn ang="0">
                  <a:pos x="431" y="9"/>
                </a:cxn>
                <a:cxn ang="0">
                  <a:pos x="440" y="9"/>
                </a:cxn>
                <a:cxn ang="0">
                  <a:pos x="450" y="9"/>
                </a:cxn>
                <a:cxn ang="0">
                  <a:pos x="459" y="9"/>
                </a:cxn>
                <a:cxn ang="0">
                  <a:pos x="469" y="9"/>
                </a:cxn>
                <a:cxn ang="0">
                  <a:pos x="478" y="11"/>
                </a:cxn>
                <a:cxn ang="0">
                  <a:pos x="488" y="9"/>
                </a:cxn>
                <a:cxn ang="0">
                  <a:pos x="497" y="9"/>
                </a:cxn>
                <a:cxn ang="0">
                  <a:pos x="508" y="9"/>
                </a:cxn>
                <a:cxn ang="0">
                  <a:pos x="517" y="9"/>
                </a:cxn>
                <a:cxn ang="0">
                  <a:pos x="527" y="9"/>
                </a:cxn>
                <a:cxn ang="0">
                  <a:pos x="536" y="9"/>
                </a:cxn>
                <a:cxn ang="0">
                  <a:pos x="546" y="9"/>
                </a:cxn>
                <a:cxn ang="0">
                  <a:pos x="555" y="9"/>
                </a:cxn>
                <a:cxn ang="0">
                  <a:pos x="565" y="9"/>
                </a:cxn>
                <a:cxn ang="0">
                  <a:pos x="574" y="9"/>
                </a:cxn>
                <a:cxn ang="0">
                  <a:pos x="584" y="9"/>
                </a:cxn>
                <a:cxn ang="0">
                  <a:pos x="593" y="9"/>
                </a:cxn>
              </a:cxnLst>
              <a:rect l="0" t="0" r="r" b="b"/>
              <a:pathLst>
                <a:path w="600" h="1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6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5" y="11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7" y="9"/>
                  </a:lnTo>
                  <a:lnTo>
                    <a:pt x="37" y="9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9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42" y="9"/>
                  </a:lnTo>
                  <a:lnTo>
                    <a:pt x="42" y="9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6" y="9"/>
                  </a:lnTo>
                  <a:lnTo>
                    <a:pt x="46" y="9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8" y="9"/>
                  </a:lnTo>
                  <a:lnTo>
                    <a:pt x="48" y="9"/>
                  </a:lnTo>
                  <a:lnTo>
                    <a:pt x="50" y="9"/>
                  </a:lnTo>
                  <a:lnTo>
                    <a:pt x="50" y="9"/>
                  </a:lnTo>
                  <a:lnTo>
                    <a:pt x="51" y="9"/>
                  </a:lnTo>
                  <a:lnTo>
                    <a:pt x="51" y="9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53" y="9"/>
                  </a:lnTo>
                  <a:lnTo>
                    <a:pt x="53" y="9"/>
                  </a:lnTo>
                  <a:lnTo>
                    <a:pt x="55" y="9"/>
                  </a:lnTo>
                  <a:lnTo>
                    <a:pt x="55" y="9"/>
                  </a:lnTo>
                  <a:lnTo>
                    <a:pt x="56" y="9"/>
                  </a:lnTo>
                  <a:lnTo>
                    <a:pt x="56" y="9"/>
                  </a:lnTo>
                  <a:lnTo>
                    <a:pt x="57" y="9"/>
                  </a:lnTo>
                  <a:lnTo>
                    <a:pt x="57" y="11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0" y="9"/>
                  </a:lnTo>
                  <a:lnTo>
                    <a:pt x="61" y="9"/>
                  </a:lnTo>
                  <a:lnTo>
                    <a:pt x="61" y="9"/>
                  </a:lnTo>
                  <a:lnTo>
                    <a:pt x="62" y="9"/>
                  </a:lnTo>
                  <a:lnTo>
                    <a:pt x="62" y="9"/>
                  </a:lnTo>
                  <a:lnTo>
                    <a:pt x="64" y="9"/>
                  </a:lnTo>
                  <a:lnTo>
                    <a:pt x="64" y="9"/>
                  </a:lnTo>
                  <a:lnTo>
                    <a:pt x="65" y="9"/>
                  </a:lnTo>
                  <a:lnTo>
                    <a:pt x="65" y="9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7" y="9"/>
                  </a:lnTo>
                  <a:lnTo>
                    <a:pt x="67" y="9"/>
                  </a:lnTo>
                  <a:lnTo>
                    <a:pt x="69" y="9"/>
                  </a:lnTo>
                  <a:lnTo>
                    <a:pt x="69" y="9"/>
                  </a:lnTo>
                  <a:lnTo>
                    <a:pt x="70" y="9"/>
                  </a:lnTo>
                  <a:lnTo>
                    <a:pt x="70" y="9"/>
                  </a:lnTo>
                  <a:lnTo>
                    <a:pt x="71" y="9"/>
                  </a:lnTo>
                  <a:lnTo>
                    <a:pt x="71" y="9"/>
                  </a:lnTo>
                  <a:lnTo>
                    <a:pt x="73" y="9"/>
                  </a:lnTo>
                  <a:lnTo>
                    <a:pt x="73" y="9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5" y="9"/>
                  </a:lnTo>
                  <a:lnTo>
                    <a:pt x="75" y="9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8" y="9"/>
                  </a:lnTo>
                  <a:lnTo>
                    <a:pt x="78" y="9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80" y="9"/>
                  </a:lnTo>
                  <a:lnTo>
                    <a:pt x="80" y="9"/>
                  </a:lnTo>
                  <a:lnTo>
                    <a:pt x="82" y="9"/>
                  </a:lnTo>
                  <a:lnTo>
                    <a:pt x="82" y="9"/>
                  </a:lnTo>
                  <a:lnTo>
                    <a:pt x="83" y="9"/>
                  </a:lnTo>
                  <a:lnTo>
                    <a:pt x="83" y="9"/>
                  </a:lnTo>
                  <a:lnTo>
                    <a:pt x="84" y="9"/>
                  </a:lnTo>
                  <a:lnTo>
                    <a:pt x="84" y="9"/>
                  </a:lnTo>
                  <a:lnTo>
                    <a:pt x="85" y="9"/>
                  </a:lnTo>
                  <a:lnTo>
                    <a:pt x="85" y="9"/>
                  </a:lnTo>
                  <a:lnTo>
                    <a:pt x="87" y="9"/>
                  </a:lnTo>
                  <a:lnTo>
                    <a:pt x="87" y="9"/>
                  </a:lnTo>
                  <a:lnTo>
                    <a:pt x="88" y="9"/>
                  </a:lnTo>
                  <a:lnTo>
                    <a:pt x="88" y="9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91" y="9"/>
                  </a:lnTo>
                  <a:lnTo>
                    <a:pt x="91" y="9"/>
                  </a:lnTo>
                  <a:lnTo>
                    <a:pt x="92" y="9"/>
                  </a:lnTo>
                  <a:lnTo>
                    <a:pt x="92" y="11"/>
                  </a:lnTo>
                  <a:lnTo>
                    <a:pt x="93" y="11"/>
                  </a:lnTo>
                  <a:lnTo>
                    <a:pt x="93" y="9"/>
                  </a:lnTo>
                  <a:lnTo>
                    <a:pt x="94" y="9"/>
                  </a:lnTo>
                  <a:lnTo>
                    <a:pt x="94" y="9"/>
                  </a:lnTo>
                  <a:lnTo>
                    <a:pt x="96" y="9"/>
                  </a:lnTo>
                  <a:lnTo>
                    <a:pt x="96" y="9"/>
                  </a:lnTo>
                  <a:lnTo>
                    <a:pt x="97" y="9"/>
                  </a:lnTo>
                  <a:lnTo>
                    <a:pt x="97" y="9"/>
                  </a:lnTo>
                  <a:lnTo>
                    <a:pt x="98" y="9"/>
                  </a:lnTo>
                  <a:lnTo>
                    <a:pt x="98" y="9"/>
                  </a:lnTo>
                  <a:lnTo>
                    <a:pt x="99" y="9"/>
                  </a:lnTo>
                  <a:lnTo>
                    <a:pt x="99" y="9"/>
                  </a:lnTo>
                  <a:lnTo>
                    <a:pt x="101" y="9"/>
                  </a:lnTo>
                  <a:lnTo>
                    <a:pt x="101" y="9"/>
                  </a:lnTo>
                  <a:lnTo>
                    <a:pt x="102" y="9"/>
                  </a:lnTo>
                  <a:lnTo>
                    <a:pt x="102" y="9"/>
                  </a:lnTo>
                  <a:lnTo>
                    <a:pt x="103" y="9"/>
                  </a:lnTo>
                  <a:lnTo>
                    <a:pt x="103" y="9"/>
                  </a:lnTo>
                  <a:lnTo>
                    <a:pt x="105" y="9"/>
                  </a:lnTo>
                  <a:lnTo>
                    <a:pt x="105" y="9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107" y="9"/>
                  </a:lnTo>
                  <a:lnTo>
                    <a:pt x="107" y="9"/>
                  </a:lnTo>
                  <a:lnTo>
                    <a:pt x="108" y="9"/>
                  </a:lnTo>
                  <a:lnTo>
                    <a:pt x="108" y="9"/>
                  </a:lnTo>
                  <a:lnTo>
                    <a:pt x="110" y="9"/>
                  </a:lnTo>
                  <a:lnTo>
                    <a:pt x="110" y="9"/>
                  </a:lnTo>
                  <a:lnTo>
                    <a:pt x="111" y="9"/>
                  </a:lnTo>
                  <a:lnTo>
                    <a:pt x="111" y="9"/>
                  </a:lnTo>
                  <a:lnTo>
                    <a:pt x="112" y="9"/>
                  </a:lnTo>
                  <a:lnTo>
                    <a:pt x="112" y="9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6" y="9"/>
                  </a:lnTo>
                  <a:lnTo>
                    <a:pt x="116" y="9"/>
                  </a:lnTo>
                  <a:lnTo>
                    <a:pt x="117" y="9"/>
                  </a:lnTo>
                  <a:lnTo>
                    <a:pt x="117" y="9"/>
                  </a:lnTo>
                  <a:lnTo>
                    <a:pt x="119" y="9"/>
                  </a:lnTo>
                  <a:lnTo>
                    <a:pt x="119" y="9"/>
                  </a:lnTo>
                  <a:lnTo>
                    <a:pt x="120" y="9"/>
                  </a:lnTo>
                  <a:lnTo>
                    <a:pt x="120" y="9"/>
                  </a:lnTo>
                  <a:lnTo>
                    <a:pt x="121" y="9"/>
                  </a:lnTo>
                  <a:lnTo>
                    <a:pt x="121" y="9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4" y="9"/>
                  </a:lnTo>
                  <a:lnTo>
                    <a:pt x="124" y="9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26" y="9"/>
                  </a:lnTo>
                  <a:lnTo>
                    <a:pt x="126" y="9"/>
                  </a:lnTo>
                  <a:lnTo>
                    <a:pt x="128" y="9"/>
                  </a:lnTo>
                  <a:lnTo>
                    <a:pt x="128" y="9"/>
                  </a:lnTo>
                  <a:lnTo>
                    <a:pt x="129" y="9"/>
                  </a:lnTo>
                  <a:lnTo>
                    <a:pt x="129" y="9"/>
                  </a:lnTo>
                  <a:lnTo>
                    <a:pt x="130" y="9"/>
                  </a:lnTo>
                  <a:lnTo>
                    <a:pt x="130" y="9"/>
                  </a:lnTo>
                  <a:lnTo>
                    <a:pt x="131" y="9"/>
                  </a:lnTo>
                  <a:lnTo>
                    <a:pt x="131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4" y="9"/>
                  </a:lnTo>
                  <a:lnTo>
                    <a:pt x="134" y="9"/>
                  </a:lnTo>
                  <a:lnTo>
                    <a:pt x="135" y="9"/>
                  </a:lnTo>
                  <a:lnTo>
                    <a:pt x="135" y="9"/>
                  </a:lnTo>
                  <a:lnTo>
                    <a:pt x="137" y="9"/>
                  </a:lnTo>
                  <a:lnTo>
                    <a:pt x="137" y="9"/>
                  </a:lnTo>
                  <a:lnTo>
                    <a:pt x="138" y="9"/>
                  </a:lnTo>
                  <a:lnTo>
                    <a:pt x="138" y="9"/>
                  </a:lnTo>
                  <a:lnTo>
                    <a:pt x="139" y="9"/>
                  </a:lnTo>
                  <a:lnTo>
                    <a:pt x="139" y="9"/>
                  </a:lnTo>
                  <a:lnTo>
                    <a:pt x="140" y="9"/>
                  </a:lnTo>
                  <a:lnTo>
                    <a:pt x="140" y="9"/>
                  </a:lnTo>
                  <a:lnTo>
                    <a:pt x="142" y="9"/>
                  </a:lnTo>
                  <a:lnTo>
                    <a:pt x="142" y="9"/>
                  </a:lnTo>
                  <a:lnTo>
                    <a:pt x="143" y="9"/>
                  </a:lnTo>
                  <a:lnTo>
                    <a:pt x="143" y="9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48" y="9"/>
                  </a:lnTo>
                  <a:lnTo>
                    <a:pt x="148" y="9"/>
                  </a:lnTo>
                  <a:lnTo>
                    <a:pt x="149" y="9"/>
                  </a:lnTo>
                  <a:lnTo>
                    <a:pt x="149" y="9"/>
                  </a:lnTo>
                  <a:lnTo>
                    <a:pt x="151" y="9"/>
                  </a:lnTo>
                  <a:lnTo>
                    <a:pt x="151" y="9"/>
                  </a:lnTo>
                  <a:lnTo>
                    <a:pt x="152" y="9"/>
                  </a:lnTo>
                  <a:lnTo>
                    <a:pt x="152" y="9"/>
                  </a:lnTo>
                  <a:lnTo>
                    <a:pt x="153" y="9"/>
                  </a:lnTo>
                  <a:lnTo>
                    <a:pt x="153" y="9"/>
                  </a:lnTo>
                  <a:lnTo>
                    <a:pt x="154" y="9"/>
                  </a:lnTo>
                  <a:lnTo>
                    <a:pt x="154" y="9"/>
                  </a:lnTo>
                  <a:lnTo>
                    <a:pt x="156" y="9"/>
                  </a:lnTo>
                  <a:lnTo>
                    <a:pt x="156" y="9"/>
                  </a:lnTo>
                  <a:lnTo>
                    <a:pt x="157" y="9"/>
                  </a:lnTo>
                  <a:lnTo>
                    <a:pt x="157" y="9"/>
                  </a:lnTo>
                  <a:lnTo>
                    <a:pt x="158" y="9"/>
                  </a:lnTo>
                  <a:lnTo>
                    <a:pt x="158" y="9"/>
                  </a:lnTo>
                  <a:lnTo>
                    <a:pt x="160" y="9"/>
                  </a:lnTo>
                  <a:lnTo>
                    <a:pt x="160" y="9"/>
                  </a:lnTo>
                  <a:lnTo>
                    <a:pt x="161" y="9"/>
                  </a:lnTo>
                  <a:lnTo>
                    <a:pt x="161" y="9"/>
                  </a:lnTo>
                  <a:lnTo>
                    <a:pt x="162" y="9"/>
                  </a:lnTo>
                  <a:lnTo>
                    <a:pt x="162" y="9"/>
                  </a:lnTo>
                  <a:lnTo>
                    <a:pt x="163" y="9"/>
                  </a:lnTo>
                  <a:lnTo>
                    <a:pt x="163" y="9"/>
                  </a:lnTo>
                  <a:lnTo>
                    <a:pt x="165" y="9"/>
                  </a:lnTo>
                  <a:lnTo>
                    <a:pt x="165" y="9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7" y="9"/>
                  </a:lnTo>
                  <a:lnTo>
                    <a:pt x="167" y="9"/>
                  </a:lnTo>
                  <a:lnTo>
                    <a:pt x="169" y="9"/>
                  </a:lnTo>
                  <a:lnTo>
                    <a:pt x="169" y="9"/>
                  </a:lnTo>
                  <a:lnTo>
                    <a:pt x="170" y="9"/>
                  </a:lnTo>
                  <a:lnTo>
                    <a:pt x="170" y="9"/>
                  </a:lnTo>
                  <a:lnTo>
                    <a:pt x="171" y="9"/>
                  </a:lnTo>
                  <a:lnTo>
                    <a:pt x="171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4" y="9"/>
                  </a:lnTo>
                  <a:lnTo>
                    <a:pt x="174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6" y="9"/>
                  </a:lnTo>
                  <a:lnTo>
                    <a:pt x="176" y="11"/>
                  </a:lnTo>
                  <a:lnTo>
                    <a:pt x="178" y="9"/>
                  </a:lnTo>
                  <a:lnTo>
                    <a:pt x="178" y="9"/>
                  </a:lnTo>
                  <a:lnTo>
                    <a:pt x="179" y="9"/>
                  </a:lnTo>
                  <a:lnTo>
                    <a:pt x="179" y="9"/>
                  </a:lnTo>
                  <a:lnTo>
                    <a:pt x="180" y="9"/>
                  </a:lnTo>
                  <a:lnTo>
                    <a:pt x="180" y="9"/>
                  </a:lnTo>
                  <a:lnTo>
                    <a:pt x="181" y="9"/>
                  </a:lnTo>
                  <a:lnTo>
                    <a:pt x="181" y="9"/>
                  </a:lnTo>
                  <a:lnTo>
                    <a:pt x="183" y="9"/>
                  </a:lnTo>
                  <a:lnTo>
                    <a:pt x="183" y="9"/>
                  </a:lnTo>
                  <a:lnTo>
                    <a:pt x="184" y="9"/>
                  </a:lnTo>
                  <a:lnTo>
                    <a:pt x="184" y="9"/>
                  </a:lnTo>
                  <a:lnTo>
                    <a:pt x="185" y="9"/>
                  </a:lnTo>
                  <a:lnTo>
                    <a:pt x="185" y="9"/>
                  </a:lnTo>
                  <a:lnTo>
                    <a:pt x="186" y="9"/>
                  </a:lnTo>
                  <a:lnTo>
                    <a:pt x="186" y="9"/>
                  </a:lnTo>
                  <a:lnTo>
                    <a:pt x="188" y="9"/>
                  </a:lnTo>
                  <a:lnTo>
                    <a:pt x="188" y="9"/>
                  </a:lnTo>
                  <a:lnTo>
                    <a:pt x="189" y="9"/>
                  </a:lnTo>
                  <a:lnTo>
                    <a:pt x="189" y="9"/>
                  </a:lnTo>
                  <a:lnTo>
                    <a:pt x="190" y="9"/>
                  </a:lnTo>
                  <a:lnTo>
                    <a:pt x="190" y="9"/>
                  </a:lnTo>
                  <a:lnTo>
                    <a:pt x="192" y="9"/>
                  </a:lnTo>
                  <a:lnTo>
                    <a:pt x="192" y="9"/>
                  </a:lnTo>
                  <a:lnTo>
                    <a:pt x="193" y="9"/>
                  </a:lnTo>
                  <a:lnTo>
                    <a:pt x="193" y="9"/>
                  </a:lnTo>
                  <a:lnTo>
                    <a:pt x="194" y="9"/>
                  </a:lnTo>
                  <a:lnTo>
                    <a:pt x="194" y="11"/>
                  </a:lnTo>
                  <a:lnTo>
                    <a:pt x="195" y="9"/>
                  </a:lnTo>
                  <a:lnTo>
                    <a:pt x="195" y="9"/>
                  </a:lnTo>
                  <a:lnTo>
                    <a:pt x="197" y="9"/>
                  </a:lnTo>
                  <a:lnTo>
                    <a:pt x="197" y="9"/>
                  </a:lnTo>
                  <a:lnTo>
                    <a:pt x="198" y="9"/>
                  </a:lnTo>
                  <a:lnTo>
                    <a:pt x="198" y="9"/>
                  </a:lnTo>
                  <a:lnTo>
                    <a:pt x="199" y="9"/>
                  </a:lnTo>
                  <a:lnTo>
                    <a:pt x="199" y="9"/>
                  </a:lnTo>
                  <a:lnTo>
                    <a:pt x="201" y="9"/>
                  </a:lnTo>
                  <a:lnTo>
                    <a:pt x="201" y="11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204" y="9"/>
                  </a:lnTo>
                  <a:lnTo>
                    <a:pt x="204" y="9"/>
                  </a:lnTo>
                  <a:lnTo>
                    <a:pt x="206" y="9"/>
                  </a:lnTo>
                  <a:lnTo>
                    <a:pt x="206" y="9"/>
                  </a:lnTo>
                  <a:lnTo>
                    <a:pt x="207" y="9"/>
                  </a:lnTo>
                  <a:lnTo>
                    <a:pt x="207" y="9"/>
                  </a:lnTo>
                  <a:lnTo>
                    <a:pt x="208" y="9"/>
                  </a:lnTo>
                  <a:lnTo>
                    <a:pt x="208" y="9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1" y="9"/>
                  </a:lnTo>
                  <a:lnTo>
                    <a:pt x="211" y="9"/>
                  </a:lnTo>
                  <a:lnTo>
                    <a:pt x="212" y="9"/>
                  </a:lnTo>
                  <a:lnTo>
                    <a:pt x="212" y="9"/>
                  </a:lnTo>
                  <a:lnTo>
                    <a:pt x="213" y="9"/>
                  </a:lnTo>
                  <a:lnTo>
                    <a:pt x="213" y="9"/>
                  </a:lnTo>
                  <a:lnTo>
                    <a:pt x="215" y="9"/>
                  </a:lnTo>
                  <a:lnTo>
                    <a:pt x="215" y="9"/>
                  </a:lnTo>
                  <a:lnTo>
                    <a:pt x="216" y="9"/>
                  </a:lnTo>
                  <a:lnTo>
                    <a:pt x="216" y="9"/>
                  </a:lnTo>
                  <a:lnTo>
                    <a:pt x="217" y="9"/>
                  </a:lnTo>
                  <a:lnTo>
                    <a:pt x="217" y="11"/>
                  </a:lnTo>
                  <a:lnTo>
                    <a:pt x="218" y="9"/>
                  </a:lnTo>
                  <a:lnTo>
                    <a:pt x="218" y="9"/>
                  </a:lnTo>
                  <a:lnTo>
                    <a:pt x="220" y="9"/>
                  </a:lnTo>
                  <a:lnTo>
                    <a:pt x="220" y="9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22" y="9"/>
                  </a:lnTo>
                  <a:lnTo>
                    <a:pt x="222" y="9"/>
                  </a:lnTo>
                  <a:lnTo>
                    <a:pt x="224" y="9"/>
                  </a:lnTo>
                  <a:lnTo>
                    <a:pt x="224" y="9"/>
                  </a:lnTo>
                  <a:lnTo>
                    <a:pt x="225" y="9"/>
                  </a:lnTo>
                  <a:lnTo>
                    <a:pt x="225" y="9"/>
                  </a:lnTo>
                  <a:lnTo>
                    <a:pt x="226" y="9"/>
                  </a:lnTo>
                  <a:lnTo>
                    <a:pt x="226" y="9"/>
                  </a:lnTo>
                  <a:lnTo>
                    <a:pt x="227" y="9"/>
                  </a:lnTo>
                  <a:lnTo>
                    <a:pt x="227" y="9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30" y="9"/>
                  </a:lnTo>
                  <a:lnTo>
                    <a:pt x="230" y="9"/>
                  </a:lnTo>
                  <a:lnTo>
                    <a:pt x="231" y="9"/>
                  </a:lnTo>
                  <a:lnTo>
                    <a:pt x="231" y="9"/>
                  </a:lnTo>
                  <a:lnTo>
                    <a:pt x="233" y="9"/>
                  </a:lnTo>
                  <a:lnTo>
                    <a:pt x="233" y="9"/>
                  </a:lnTo>
                  <a:lnTo>
                    <a:pt x="234" y="9"/>
                  </a:lnTo>
                  <a:lnTo>
                    <a:pt x="234" y="9"/>
                  </a:lnTo>
                  <a:lnTo>
                    <a:pt x="235" y="9"/>
                  </a:lnTo>
                  <a:lnTo>
                    <a:pt x="235" y="9"/>
                  </a:lnTo>
                  <a:lnTo>
                    <a:pt x="236" y="9"/>
                  </a:lnTo>
                  <a:lnTo>
                    <a:pt x="236" y="9"/>
                  </a:lnTo>
                  <a:lnTo>
                    <a:pt x="238" y="9"/>
                  </a:lnTo>
                  <a:lnTo>
                    <a:pt x="238" y="9"/>
                  </a:lnTo>
                  <a:lnTo>
                    <a:pt x="239" y="9"/>
                  </a:lnTo>
                  <a:lnTo>
                    <a:pt x="239" y="9"/>
                  </a:lnTo>
                  <a:lnTo>
                    <a:pt x="240" y="9"/>
                  </a:lnTo>
                  <a:lnTo>
                    <a:pt x="240" y="9"/>
                  </a:lnTo>
                  <a:lnTo>
                    <a:pt x="242" y="9"/>
                  </a:lnTo>
                  <a:lnTo>
                    <a:pt x="242" y="9"/>
                  </a:lnTo>
                  <a:lnTo>
                    <a:pt x="243" y="9"/>
                  </a:lnTo>
                  <a:lnTo>
                    <a:pt x="243" y="9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5" y="9"/>
                  </a:lnTo>
                  <a:lnTo>
                    <a:pt x="245" y="9"/>
                  </a:lnTo>
                  <a:lnTo>
                    <a:pt x="247" y="9"/>
                  </a:lnTo>
                  <a:lnTo>
                    <a:pt x="247" y="9"/>
                  </a:lnTo>
                  <a:lnTo>
                    <a:pt x="248" y="9"/>
                  </a:lnTo>
                  <a:lnTo>
                    <a:pt x="248" y="9"/>
                  </a:lnTo>
                  <a:lnTo>
                    <a:pt x="249" y="9"/>
                  </a:lnTo>
                  <a:lnTo>
                    <a:pt x="249" y="9"/>
                  </a:lnTo>
                  <a:lnTo>
                    <a:pt x="250" y="9"/>
                  </a:lnTo>
                  <a:lnTo>
                    <a:pt x="250" y="9"/>
                  </a:lnTo>
                  <a:lnTo>
                    <a:pt x="252" y="9"/>
                  </a:lnTo>
                  <a:lnTo>
                    <a:pt x="252" y="9"/>
                  </a:lnTo>
                  <a:lnTo>
                    <a:pt x="253" y="9"/>
                  </a:lnTo>
                  <a:lnTo>
                    <a:pt x="253" y="9"/>
                  </a:lnTo>
                  <a:lnTo>
                    <a:pt x="254" y="9"/>
                  </a:lnTo>
                  <a:lnTo>
                    <a:pt x="254" y="9"/>
                  </a:lnTo>
                  <a:lnTo>
                    <a:pt x="256" y="9"/>
                  </a:lnTo>
                  <a:lnTo>
                    <a:pt x="256" y="9"/>
                  </a:lnTo>
                  <a:lnTo>
                    <a:pt x="257" y="9"/>
                  </a:lnTo>
                  <a:lnTo>
                    <a:pt x="257" y="9"/>
                  </a:lnTo>
                  <a:lnTo>
                    <a:pt x="258" y="9"/>
                  </a:lnTo>
                  <a:lnTo>
                    <a:pt x="258" y="9"/>
                  </a:lnTo>
                  <a:lnTo>
                    <a:pt x="259" y="9"/>
                  </a:lnTo>
                  <a:lnTo>
                    <a:pt x="259" y="9"/>
                  </a:lnTo>
                  <a:lnTo>
                    <a:pt x="261" y="9"/>
                  </a:lnTo>
                  <a:lnTo>
                    <a:pt x="261" y="9"/>
                  </a:lnTo>
                  <a:lnTo>
                    <a:pt x="262" y="9"/>
                  </a:lnTo>
                  <a:lnTo>
                    <a:pt x="262" y="9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65" y="9"/>
                  </a:lnTo>
                  <a:lnTo>
                    <a:pt x="265" y="9"/>
                  </a:lnTo>
                  <a:lnTo>
                    <a:pt x="266" y="9"/>
                  </a:lnTo>
                  <a:lnTo>
                    <a:pt x="266" y="9"/>
                  </a:lnTo>
                  <a:lnTo>
                    <a:pt x="267" y="9"/>
                  </a:lnTo>
                  <a:lnTo>
                    <a:pt x="267" y="9"/>
                  </a:lnTo>
                  <a:lnTo>
                    <a:pt x="268" y="9"/>
                  </a:lnTo>
                  <a:lnTo>
                    <a:pt x="268" y="9"/>
                  </a:lnTo>
                  <a:lnTo>
                    <a:pt x="270" y="9"/>
                  </a:lnTo>
                  <a:lnTo>
                    <a:pt x="270" y="9"/>
                  </a:lnTo>
                  <a:lnTo>
                    <a:pt x="271" y="9"/>
                  </a:lnTo>
                  <a:lnTo>
                    <a:pt x="271" y="9"/>
                  </a:lnTo>
                  <a:lnTo>
                    <a:pt x="272" y="9"/>
                  </a:lnTo>
                  <a:lnTo>
                    <a:pt x="272" y="9"/>
                  </a:lnTo>
                  <a:lnTo>
                    <a:pt x="273" y="9"/>
                  </a:lnTo>
                  <a:lnTo>
                    <a:pt x="273" y="9"/>
                  </a:lnTo>
                  <a:lnTo>
                    <a:pt x="275" y="9"/>
                  </a:lnTo>
                  <a:lnTo>
                    <a:pt x="275" y="9"/>
                  </a:lnTo>
                  <a:lnTo>
                    <a:pt x="276" y="9"/>
                  </a:lnTo>
                  <a:lnTo>
                    <a:pt x="276" y="9"/>
                  </a:lnTo>
                  <a:lnTo>
                    <a:pt x="277" y="9"/>
                  </a:lnTo>
                  <a:lnTo>
                    <a:pt x="277" y="9"/>
                  </a:lnTo>
                  <a:lnTo>
                    <a:pt x="279" y="9"/>
                  </a:lnTo>
                  <a:lnTo>
                    <a:pt x="279" y="9"/>
                  </a:lnTo>
                  <a:lnTo>
                    <a:pt x="280" y="9"/>
                  </a:lnTo>
                  <a:lnTo>
                    <a:pt x="280" y="9"/>
                  </a:lnTo>
                  <a:lnTo>
                    <a:pt x="281" y="9"/>
                  </a:lnTo>
                  <a:lnTo>
                    <a:pt x="281" y="9"/>
                  </a:lnTo>
                  <a:lnTo>
                    <a:pt x="282" y="9"/>
                  </a:lnTo>
                  <a:lnTo>
                    <a:pt x="282" y="9"/>
                  </a:lnTo>
                  <a:lnTo>
                    <a:pt x="284" y="9"/>
                  </a:lnTo>
                  <a:lnTo>
                    <a:pt x="284" y="9"/>
                  </a:lnTo>
                  <a:lnTo>
                    <a:pt x="285" y="9"/>
                  </a:lnTo>
                  <a:lnTo>
                    <a:pt x="285" y="9"/>
                  </a:lnTo>
                  <a:lnTo>
                    <a:pt x="286" y="9"/>
                  </a:lnTo>
                  <a:lnTo>
                    <a:pt x="286" y="9"/>
                  </a:lnTo>
                  <a:lnTo>
                    <a:pt x="288" y="9"/>
                  </a:lnTo>
                  <a:lnTo>
                    <a:pt x="288" y="9"/>
                  </a:lnTo>
                  <a:lnTo>
                    <a:pt x="289" y="9"/>
                  </a:lnTo>
                  <a:lnTo>
                    <a:pt x="289" y="9"/>
                  </a:lnTo>
                  <a:lnTo>
                    <a:pt x="290" y="9"/>
                  </a:lnTo>
                  <a:lnTo>
                    <a:pt x="290" y="9"/>
                  </a:lnTo>
                  <a:lnTo>
                    <a:pt x="291" y="9"/>
                  </a:lnTo>
                  <a:lnTo>
                    <a:pt x="291" y="9"/>
                  </a:lnTo>
                  <a:lnTo>
                    <a:pt x="293" y="9"/>
                  </a:lnTo>
                  <a:lnTo>
                    <a:pt x="293" y="9"/>
                  </a:lnTo>
                  <a:lnTo>
                    <a:pt x="294" y="9"/>
                  </a:lnTo>
                  <a:lnTo>
                    <a:pt x="294" y="9"/>
                  </a:lnTo>
                  <a:lnTo>
                    <a:pt x="295" y="9"/>
                  </a:lnTo>
                  <a:lnTo>
                    <a:pt x="295" y="9"/>
                  </a:lnTo>
                  <a:lnTo>
                    <a:pt x="297" y="9"/>
                  </a:lnTo>
                  <a:lnTo>
                    <a:pt x="297" y="9"/>
                  </a:lnTo>
                  <a:lnTo>
                    <a:pt x="298" y="9"/>
                  </a:lnTo>
                  <a:lnTo>
                    <a:pt x="298" y="9"/>
                  </a:lnTo>
                  <a:lnTo>
                    <a:pt x="299" y="9"/>
                  </a:lnTo>
                  <a:lnTo>
                    <a:pt x="299" y="11"/>
                  </a:lnTo>
                  <a:lnTo>
                    <a:pt x="300" y="9"/>
                  </a:lnTo>
                  <a:lnTo>
                    <a:pt x="300" y="9"/>
                  </a:lnTo>
                  <a:lnTo>
                    <a:pt x="302" y="9"/>
                  </a:lnTo>
                  <a:lnTo>
                    <a:pt x="302" y="9"/>
                  </a:lnTo>
                  <a:lnTo>
                    <a:pt x="303" y="9"/>
                  </a:lnTo>
                  <a:lnTo>
                    <a:pt x="303" y="9"/>
                  </a:lnTo>
                  <a:lnTo>
                    <a:pt x="304" y="9"/>
                  </a:lnTo>
                  <a:lnTo>
                    <a:pt x="304" y="9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307" y="9"/>
                  </a:lnTo>
                  <a:lnTo>
                    <a:pt x="307" y="9"/>
                  </a:lnTo>
                  <a:lnTo>
                    <a:pt x="308" y="9"/>
                  </a:lnTo>
                  <a:lnTo>
                    <a:pt x="308" y="9"/>
                  </a:lnTo>
                  <a:lnTo>
                    <a:pt x="309" y="9"/>
                  </a:lnTo>
                  <a:lnTo>
                    <a:pt x="309" y="9"/>
                  </a:lnTo>
                  <a:lnTo>
                    <a:pt x="311" y="9"/>
                  </a:lnTo>
                  <a:lnTo>
                    <a:pt x="311" y="9"/>
                  </a:lnTo>
                  <a:lnTo>
                    <a:pt x="312" y="9"/>
                  </a:lnTo>
                  <a:lnTo>
                    <a:pt x="312" y="9"/>
                  </a:lnTo>
                  <a:lnTo>
                    <a:pt x="313" y="9"/>
                  </a:lnTo>
                  <a:lnTo>
                    <a:pt x="313" y="9"/>
                  </a:lnTo>
                  <a:lnTo>
                    <a:pt x="314" y="9"/>
                  </a:lnTo>
                  <a:lnTo>
                    <a:pt x="314" y="9"/>
                  </a:lnTo>
                  <a:lnTo>
                    <a:pt x="316" y="9"/>
                  </a:lnTo>
                  <a:lnTo>
                    <a:pt x="316" y="9"/>
                  </a:lnTo>
                  <a:lnTo>
                    <a:pt x="317" y="9"/>
                  </a:lnTo>
                  <a:lnTo>
                    <a:pt x="317" y="11"/>
                  </a:lnTo>
                  <a:lnTo>
                    <a:pt x="318" y="9"/>
                  </a:lnTo>
                  <a:lnTo>
                    <a:pt x="318" y="9"/>
                  </a:lnTo>
                  <a:lnTo>
                    <a:pt x="320" y="9"/>
                  </a:lnTo>
                  <a:lnTo>
                    <a:pt x="320" y="9"/>
                  </a:lnTo>
                  <a:lnTo>
                    <a:pt x="321" y="9"/>
                  </a:lnTo>
                  <a:lnTo>
                    <a:pt x="321" y="11"/>
                  </a:lnTo>
                  <a:lnTo>
                    <a:pt x="322" y="9"/>
                  </a:lnTo>
                  <a:lnTo>
                    <a:pt x="322" y="9"/>
                  </a:lnTo>
                  <a:lnTo>
                    <a:pt x="323" y="9"/>
                  </a:lnTo>
                  <a:lnTo>
                    <a:pt x="323" y="9"/>
                  </a:lnTo>
                  <a:lnTo>
                    <a:pt x="325" y="9"/>
                  </a:lnTo>
                  <a:lnTo>
                    <a:pt x="325" y="9"/>
                  </a:lnTo>
                  <a:lnTo>
                    <a:pt x="326" y="9"/>
                  </a:lnTo>
                  <a:lnTo>
                    <a:pt x="326" y="9"/>
                  </a:lnTo>
                  <a:lnTo>
                    <a:pt x="327" y="9"/>
                  </a:lnTo>
                  <a:lnTo>
                    <a:pt x="327" y="9"/>
                  </a:lnTo>
                  <a:lnTo>
                    <a:pt x="329" y="9"/>
                  </a:lnTo>
                  <a:lnTo>
                    <a:pt x="329" y="9"/>
                  </a:lnTo>
                  <a:lnTo>
                    <a:pt x="330" y="9"/>
                  </a:lnTo>
                  <a:lnTo>
                    <a:pt x="330" y="9"/>
                  </a:lnTo>
                  <a:lnTo>
                    <a:pt x="331" y="9"/>
                  </a:lnTo>
                  <a:lnTo>
                    <a:pt x="331" y="11"/>
                  </a:lnTo>
                  <a:lnTo>
                    <a:pt x="332" y="9"/>
                  </a:lnTo>
                  <a:lnTo>
                    <a:pt x="332" y="9"/>
                  </a:lnTo>
                  <a:lnTo>
                    <a:pt x="334" y="9"/>
                  </a:lnTo>
                  <a:lnTo>
                    <a:pt x="334" y="9"/>
                  </a:lnTo>
                  <a:lnTo>
                    <a:pt x="335" y="9"/>
                  </a:lnTo>
                  <a:lnTo>
                    <a:pt x="335" y="9"/>
                  </a:lnTo>
                  <a:lnTo>
                    <a:pt x="336" y="9"/>
                  </a:lnTo>
                  <a:lnTo>
                    <a:pt x="336" y="9"/>
                  </a:lnTo>
                  <a:lnTo>
                    <a:pt x="337" y="9"/>
                  </a:lnTo>
                  <a:lnTo>
                    <a:pt x="337" y="9"/>
                  </a:lnTo>
                  <a:lnTo>
                    <a:pt x="339" y="9"/>
                  </a:lnTo>
                  <a:lnTo>
                    <a:pt x="339" y="9"/>
                  </a:lnTo>
                  <a:lnTo>
                    <a:pt x="340" y="9"/>
                  </a:lnTo>
                  <a:lnTo>
                    <a:pt x="340" y="9"/>
                  </a:lnTo>
                  <a:lnTo>
                    <a:pt x="341" y="9"/>
                  </a:lnTo>
                  <a:lnTo>
                    <a:pt x="341" y="9"/>
                  </a:lnTo>
                  <a:lnTo>
                    <a:pt x="343" y="9"/>
                  </a:lnTo>
                  <a:lnTo>
                    <a:pt x="343" y="9"/>
                  </a:lnTo>
                  <a:lnTo>
                    <a:pt x="344" y="9"/>
                  </a:lnTo>
                  <a:lnTo>
                    <a:pt x="344" y="9"/>
                  </a:lnTo>
                  <a:lnTo>
                    <a:pt x="345" y="9"/>
                  </a:lnTo>
                  <a:lnTo>
                    <a:pt x="345" y="9"/>
                  </a:lnTo>
                  <a:lnTo>
                    <a:pt x="346" y="9"/>
                  </a:lnTo>
                  <a:lnTo>
                    <a:pt x="346" y="9"/>
                  </a:lnTo>
                  <a:lnTo>
                    <a:pt x="348" y="9"/>
                  </a:lnTo>
                  <a:lnTo>
                    <a:pt x="348" y="9"/>
                  </a:lnTo>
                  <a:lnTo>
                    <a:pt x="349" y="9"/>
                  </a:lnTo>
                  <a:lnTo>
                    <a:pt x="349" y="11"/>
                  </a:lnTo>
                  <a:lnTo>
                    <a:pt x="350" y="9"/>
                  </a:lnTo>
                  <a:lnTo>
                    <a:pt x="350" y="9"/>
                  </a:lnTo>
                  <a:lnTo>
                    <a:pt x="352" y="9"/>
                  </a:lnTo>
                  <a:lnTo>
                    <a:pt x="352" y="9"/>
                  </a:lnTo>
                  <a:lnTo>
                    <a:pt x="353" y="9"/>
                  </a:lnTo>
                  <a:lnTo>
                    <a:pt x="353" y="9"/>
                  </a:lnTo>
                  <a:lnTo>
                    <a:pt x="354" y="9"/>
                  </a:lnTo>
                  <a:lnTo>
                    <a:pt x="354" y="9"/>
                  </a:lnTo>
                  <a:lnTo>
                    <a:pt x="355" y="9"/>
                  </a:lnTo>
                  <a:lnTo>
                    <a:pt x="355" y="9"/>
                  </a:lnTo>
                  <a:lnTo>
                    <a:pt x="357" y="9"/>
                  </a:lnTo>
                  <a:lnTo>
                    <a:pt x="357" y="9"/>
                  </a:lnTo>
                  <a:lnTo>
                    <a:pt x="358" y="9"/>
                  </a:lnTo>
                  <a:lnTo>
                    <a:pt x="358" y="11"/>
                  </a:lnTo>
                  <a:lnTo>
                    <a:pt x="359" y="9"/>
                  </a:lnTo>
                  <a:lnTo>
                    <a:pt x="359" y="9"/>
                  </a:lnTo>
                  <a:lnTo>
                    <a:pt x="361" y="9"/>
                  </a:lnTo>
                  <a:lnTo>
                    <a:pt x="361" y="9"/>
                  </a:lnTo>
                  <a:lnTo>
                    <a:pt x="362" y="9"/>
                  </a:lnTo>
                  <a:lnTo>
                    <a:pt x="362" y="11"/>
                  </a:lnTo>
                  <a:lnTo>
                    <a:pt x="363" y="9"/>
                  </a:lnTo>
                  <a:lnTo>
                    <a:pt x="363" y="9"/>
                  </a:lnTo>
                  <a:lnTo>
                    <a:pt x="364" y="9"/>
                  </a:lnTo>
                  <a:lnTo>
                    <a:pt x="364" y="9"/>
                  </a:lnTo>
                  <a:lnTo>
                    <a:pt x="366" y="9"/>
                  </a:lnTo>
                  <a:lnTo>
                    <a:pt x="366" y="9"/>
                  </a:lnTo>
                  <a:lnTo>
                    <a:pt x="367" y="9"/>
                  </a:lnTo>
                  <a:lnTo>
                    <a:pt x="367" y="9"/>
                  </a:lnTo>
                  <a:lnTo>
                    <a:pt x="368" y="9"/>
                  </a:lnTo>
                  <a:lnTo>
                    <a:pt x="368" y="9"/>
                  </a:lnTo>
                  <a:lnTo>
                    <a:pt x="369" y="9"/>
                  </a:lnTo>
                  <a:lnTo>
                    <a:pt x="369" y="9"/>
                  </a:lnTo>
                  <a:lnTo>
                    <a:pt x="371" y="9"/>
                  </a:lnTo>
                  <a:lnTo>
                    <a:pt x="371" y="9"/>
                  </a:lnTo>
                  <a:lnTo>
                    <a:pt x="372" y="9"/>
                  </a:lnTo>
                  <a:lnTo>
                    <a:pt x="372" y="9"/>
                  </a:lnTo>
                  <a:lnTo>
                    <a:pt x="373" y="9"/>
                  </a:lnTo>
                  <a:lnTo>
                    <a:pt x="373" y="9"/>
                  </a:lnTo>
                  <a:lnTo>
                    <a:pt x="375" y="9"/>
                  </a:lnTo>
                  <a:lnTo>
                    <a:pt x="375" y="9"/>
                  </a:lnTo>
                  <a:lnTo>
                    <a:pt x="376" y="9"/>
                  </a:lnTo>
                  <a:lnTo>
                    <a:pt x="376" y="9"/>
                  </a:lnTo>
                  <a:lnTo>
                    <a:pt x="377" y="9"/>
                  </a:lnTo>
                  <a:lnTo>
                    <a:pt x="377" y="9"/>
                  </a:lnTo>
                  <a:lnTo>
                    <a:pt x="378" y="9"/>
                  </a:lnTo>
                  <a:lnTo>
                    <a:pt x="378" y="9"/>
                  </a:lnTo>
                  <a:lnTo>
                    <a:pt x="380" y="9"/>
                  </a:lnTo>
                  <a:lnTo>
                    <a:pt x="380" y="9"/>
                  </a:lnTo>
                  <a:lnTo>
                    <a:pt x="381" y="9"/>
                  </a:lnTo>
                  <a:lnTo>
                    <a:pt x="381" y="9"/>
                  </a:lnTo>
                  <a:lnTo>
                    <a:pt x="382" y="9"/>
                  </a:lnTo>
                  <a:lnTo>
                    <a:pt x="382" y="9"/>
                  </a:lnTo>
                  <a:lnTo>
                    <a:pt x="384" y="9"/>
                  </a:lnTo>
                  <a:lnTo>
                    <a:pt x="384" y="9"/>
                  </a:lnTo>
                  <a:lnTo>
                    <a:pt x="385" y="9"/>
                  </a:lnTo>
                  <a:lnTo>
                    <a:pt x="385" y="9"/>
                  </a:lnTo>
                  <a:lnTo>
                    <a:pt x="386" y="9"/>
                  </a:lnTo>
                  <a:lnTo>
                    <a:pt x="386" y="9"/>
                  </a:lnTo>
                  <a:lnTo>
                    <a:pt x="387" y="9"/>
                  </a:lnTo>
                  <a:lnTo>
                    <a:pt x="387" y="9"/>
                  </a:lnTo>
                  <a:lnTo>
                    <a:pt x="389" y="9"/>
                  </a:lnTo>
                  <a:lnTo>
                    <a:pt x="389" y="9"/>
                  </a:lnTo>
                  <a:lnTo>
                    <a:pt x="390" y="9"/>
                  </a:lnTo>
                  <a:lnTo>
                    <a:pt x="390" y="9"/>
                  </a:lnTo>
                  <a:lnTo>
                    <a:pt x="391" y="9"/>
                  </a:lnTo>
                  <a:lnTo>
                    <a:pt x="391" y="9"/>
                  </a:lnTo>
                  <a:lnTo>
                    <a:pt x="392" y="9"/>
                  </a:lnTo>
                  <a:lnTo>
                    <a:pt x="392" y="9"/>
                  </a:lnTo>
                  <a:lnTo>
                    <a:pt x="394" y="9"/>
                  </a:lnTo>
                  <a:lnTo>
                    <a:pt x="394" y="9"/>
                  </a:lnTo>
                  <a:lnTo>
                    <a:pt x="395" y="9"/>
                  </a:lnTo>
                  <a:lnTo>
                    <a:pt x="395" y="9"/>
                  </a:lnTo>
                  <a:lnTo>
                    <a:pt x="396" y="9"/>
                  </a:lnTo>
                  <a:lnTo>
                    <a:pt x="396" y="9"/>
                  </a:lnTo>
                  <a:lnTo>
                    <a:pt x="398" y="9"/>
                  </a:lnTo>
                  <a:lnTo>
                    <a:pt x="398" y="9"/>
                  </a:lnTo>
                  <a:lnTo>
                    <a:pt x="399" y="9"/>
                  </a:lnTo>
                  <a:lnTo>
                    <a:pt x="399" y="9"/>
                  </a:lnTo>
                  <a:lnTo>
                    <a:pt x="400" y="9"/>
                  </a:lnTo>
                  <a:lnTo>
                    <a:pt x="400" y="9"/>
                  </a:lnTo>
                  <a:lnTo>
                    <a:pt x="401" y="9"/>
                  </a:lnTo>
                  <a:lnTo>
                    <a:pt x="401" y="9"/>
                  </a:lnTo>
                  <a:lnTo>
                    <a:pt x="403" y="9"/>
                  </a:lnTo>
                  <a:lnTo>
                    <a:pt x="403" y="11"/>
                  </a:lnTo>
                  <a:lnTo>
                    <a:pt x="404" y="9"/>
                  </a:lnTo>
                  <a:lnTo>
                    <a:pt x="404" y="9"/>
                  </a:lnTo>
                  <a:lnTo>
                    <a:pt x="405" y="9"/>
                  </a:lnTo>
                  <a:lnTo>
                    <a:pt x="405" y="9"/>
                  </a:lnTo>
                  <a:lnTo>
                    <a:pt x="407" y="9"/>
                  </a:lnTo>
                  <a:lnTo>
                    <a:pt x="407" y="9"/>
                  </a:lnTo>
                  <a:lnTo>
                    <a:pt x="408" y="9"/>
                  </a:lnTo>
                  <a:lnTo>
                    <a:pt x="408" y="9"/>
                  </a:lnTo>
                  <a:lnTo>
                    <a:pt x="409" y="9"/>
                  </a:lnTo>
                  <a:lnTo>
                    <a:pt x="409" y="9"/>
                  </a:lnTo>
                  <a:lnTo>
                    <a:pt x="410" y="9"/>
                  </a:lnTo>
                  <a:lnTo>
                    <a:pt x="410" y="9"/>
                  </a:lnTo>
                  <a:lnTo>
                    <a:pt x="412" y="9"/>
                  </a:lnTo>
                  <a:lnTo>
                    <a:pt x="412" y="9"/>
                  </a:lnTo>
                  <a:lnTo>
                    <a:pt x="413" y="9"/>
                  </a:lnTo>
                  <a:lnTo>
                    <a:pt x="413" y="9"/>
                  </a:lnTo>
                  <a:lnTo>
                    <a:pt x="414" y="9"/>
                  </a:lnTo>
                  <a:lnTo>
                    <a:pt x="414" y="11"/>
                  </a:lnTo>
                  <a:lnTo>
                    <a:pt x="416" y="9"/>
                  </a:lnTo>
                  <a:lnTo>
                    <a:pt x="416" y="9"/>
                  </a:lnTo>
                  <a:lnTo>
                    <a:pt x="417" y="9"/>
                  </a:lnTo>
                  <a:lnTo>
                    <a:pt x="417" y="9"/>
                  </a:lnTo>
                  <a:lnTo>
                    <a:pt x="418" y="9"/>
                  </a:lnTo>
                  <a:lnTo>
                    <a:pt x="418" y="9"/>
                  </a:lnTo>
                  <a:lnTo>
                    <a:pt x="419" y="9"/>
                  </a:lnTo>
                  <a:lnTo>
                    <a:pt x="419" y="9"/>
                  </a:lnTo>
                  <a:lnTo>
                    <a:pt x="421" y="9"/>
                  </a:lnTo>
                  <a:lnTo>
                    <a:pt x="421" y="9"/>
                  </a:lnTo>
                  <a:lnTo>
                    <a:pt x="422" y="9"/>
                  </a:lnTo>
                  <a:lnTo>
                    <a:pt x="422" y="9"/>
                  </a:lnTo>
                  <a:lnTo>
                    <a:pt x="423" y="9"/>
                  </a:lnTo>
                  <a:lnTo>
                    <a:pt x="423" y="9"/>
                  </a:lnTo>
                  <a:lnTo>
                    <a:pt x="424" y="9"/>
                  </a:lnTo>
                  <a:lnTo>
                    <a:pt x="424" y="9"/>
                  </a:lnTo>
                  <a:lnTo>
                    <a:pt x="426" y="9"/>
                  </a:lnTo>
                  <a:lnTo>
                    <a:pt x="426" y="9"/>
                  </a:lnTo>
                  <a:lnTo>
                    <a:pt x="427" y="9"/>
                  </a:lnTo>
                  <a:lnTo>
                    <a:pt x="427" y="9"/>
                  </a:lnTo>
                  <a:lnTo>
                    <a:pt x="428" y="9"/>
                  </a:lnTo>
                  <a:lnTo>
                    <a:pt x="428" y="11"/>
                  </a:lnTo>
                  <a:lnTo>
                    <a:pt x="430" y="9"/>
                  </a:lnTo>
                  <a:lnTo>
                    <a:pt x="430" y="9"/>
                  </a:lnTo>
                  <a:lnTo>
                    <a:pt x="431" y="9"/>
                  </a:lnTo>
                  <a:lnTo>
                    <a:pt x="431" y="9"/>
                  </a:lnTo>
                  <a:lnTo>
                    <a:pt x="432" y="9"/>
                  </a:lnTo>
                  <a:lnTo>
                    <a:pt x="432" y="9"/>
                  </a:lnTo>
                  <a:lnTo>
                    <a:pt x="433" y="9"/>
                  </a:lnTo>
                  <a:lnTo>
                    <a:pt x="433" y="9"/>
                  </a:lnTo>
                  <a:lnTo>
                    <a:pt x="435" y="9"/>
                  </a:lnTo>
                  <a:lnTo>
                    <a:pt x="435" y="9"/>
                  </a:lnTo>
                  <a:lnTo>
                    <a:pt x="436" y="9"/>
                  </a:lnTo>
                  <a:lnTo>
                    <a:pt x="436" y="9"/>
                  </a:lnTo>
                  <a:lnTo>
                    <a:pt x="437" y="9"/>
                  </a:lnTo>
                  <a:lnTo>
                    <a:pt x="437" y="9"/>
                  </a:lnTo>
                  <a:lnTo>
                    <a:pt x="439" y="9"/>
                  </a:lnTo>
                  <a:lnTo>
                    <a:pt x="439" y="9"/>
                  </a:lnTo>
                  <a:lnTo>
                    <a:pt x="440" y="9"/>
                  </a:lnTo>
                  <a:lnTo>
                    <a:pt x="440" y="9"/>
                  </a:lnTo>
                  <a:lnTo>
                    <a:pt x="441" y="9"/>
                  </a:lnTo>
                  <a:lnTo>
                    <a:pt x="441" y="9"/>
                  </a:lnTo>
                  <a:lnTo>
                    <a:pt x="442" y="9"/>
                  </a:lnTo>
                  <a:lnTo>
                    <a:pt x="442" y="9"/>
                  </a:lnTo>
                  <a:lnTo>
                    <a:pt x="444" y="9"/>
                  </a:lnTo>
                  <a:lnTo>
                    <a:pt x="444" y="9"/>
                  </a:lnTo>
                  <a:lnTo>
                    <a:pt x="445" y="9"/>
                  </a:lnTo>
                  <a:lnTo>
                    <a:pt x="445" y="9"/>
                  </a:lnTo>
                  <a:lnTo>
                    <a:pt x="446" y="9"/>
                  </a:lnTo>
                  <a:lnTo>
                    <a:pt x="446" y="9"/>
                  </a:lnTo>
                  <a:lnTo>
                    <a:pt x="448" y="9"/>
                  </a:lnTo>
                  <a:lnTo>
                    <a:pt x="448" y="9"/>
                  </a:lnTo>
                  <a:lnTo>
                    <a:pt x="449" y="9"/>
                  </a:lnTo>
                  <a:lnTo>
                    <a:pt x="449" y="9"/>
                  </a:lnTo>
                  <a:lnTo>
                    <a:pt x="450" y="9"/>
                  </a:lnTo>
                  <a:lnTo>
                    <a:pt x="450" y="9"/>
                  </a:lnTo>
                  <a:lnTo>
                    <a:pt x="451" y="9"/>
                  </a:lnTo>
                  <a:lnTo>
                    <a:pt x="451" y="9"/>
                  </a:lnTo>
                  <a:lnTo>
                    <a:pt x="453" y="9"/>
                  </a:lnTo>
                  <a:lnTo>
                    <a:pt x="453" y="11"/>
                  </a:lnTo>
                  <a:lnTo>
                    <a:pt x="454" y="9"/>
                  </a:lnTo>
                  <a:lnTo>
                    <a:pt x="454" y="9"/>
                  </a:lnTo>
                  <a:lnTo>
                    <a:pt x="455" y="9"/>
                  </a:lnTo>
                  <a:lnTo>
                    <a:pt x="455" y="9"/>
                  </a:lnTo>
                  <a:lnTo>
                    <a:pt x="456" y="9"/>
                  </a:lnTo>
                  <a:lnTo>
                    <a:pt x="456" y="9"/>
                  </a:lnTo>
                  <a:lnTo>
                    <a:pt x="458" y="9"/>
                  </a:lnTo>
                  <a:lnTo>
                    <a:pt x="458" y="9"/>
                  </a:lnTo>
                  <a:lnTo>
                    <a:pt x="459" y="9"/>
                  </a:lnTo>
                  <a:lnTo>
                    <a:pt x="459" y="9"/>
                  </a:lnTo>
                  <a:lnTo>
                    <a:pt x="460" y="9"/>
                  </a:lnTo>
                  <a:lnTo>
                    <a:pt x="460" y="9"/>
                  </a:lnTo>
                  <a:lnTo>
                    <a:pt x="462" y="9"/>
                  </a:lnTo>
                  <a:lnTo>
                    <a:pt x="462" y="9"/>
                  </a:lnTo>
                  <a:lnTo>
                    <a:pt x="463" y="9"/>
                  </a:lnTo>
                  <a:lnTo>
                    <a:pt x="463" y="9"/>
                  </a:lnTo>
                  <a:lnTo>
                    <a:pt x="464" y="9"/>
                  </a:lnTo>
                  <a:lnTo>
                    <a:pt x="464" y="9"/>
                  </a:lnTo>
                  <a:lnTo>
                    <a:pt x="465" y="9"/>
                  </a:lnTo>
                  <a:lnTo>
                    <a:pt x="465" y="9"/>
                  </a:lnTo>
                  <a:lnTo>
                    <a:pt x="467" y="9"/>
                  </a:lnTo>
                  <a:lnTo>
                    <a:pt x="467" y="9"/>
                  </a:lnTo>
                  <a:lnTo>
                    <a:pt x="468" y="9"/>
                  </a:lnTo>
                  <a:lnTo>
                    <a:pt x="468" y="9"/>
                  </a:lnTo>
                  <a:lnTo>
                    <a:pt x="469" y="9"/>
                  </a:lnTo>
                  <a:lnTo>
                    <a:pt x="469" y="9"/>
                  </a:lnTo>
                  <a:lnTo>
                    <a:pt x="471" y="9"/>
                  </a:lnTo>
                  <a:lnTo>
                    <a:pt x="471" y="9"/>
                  </a:lnTo>
                  <a:lnTo>
                    <a:pt x="472" y="9"/>
                  </a:lnTo>
                  <a:lnTo>
                    <a:pt x="472" y="9"/>
                  </a:lnTo>
                  <a:lnTo>
                    <a:pt x="473" y="9"/>
                  </a:lnTo>
                  <a:lnTo>
                    <a:pt x="473" y="9"/>
                  </a:lnTo>
                  <a:lnTo>
                    <a:pt x="474" y="9"/>
                  </a:lnTo>
                  <a:lnTo>
                    <a:pt x="474" y="9"/>
                  </a:lnTo>
                  <a:lnTo>
                    <a:pt x="476" y="9"/>
                  </a:lnTo>
                  <a:lnTo>
                    <a:pt x="476" y="9"/>
                  </a:lnTo>
                  <a:lnTo>
                    <a:pt x="477" y="9"/>
                  </a:lnTo>
                  <a:lnTo>
                    <a:pt x="477" y="9"/>
                  </a:lnTo>
                  <a:lnTo>
                    <a:pt x="478" y="9"/>
                  </a:lnTo>
                  <a:lnTo>
                    <a:pt x="478" y="11"/>
                  </a:lnTo>
                  <a:lnTo>
                    <a:pt x="480" y="11"/>
                  </a:lnTo>
                  <a:lnTo>
                    <a:pt x="480" y="9"/>
                  </a:lnTo>
                  <a:lnTo>
                    <a:pt x="481" y="9"/>
                  </a:lnTo>
                  <a:lnTo>
                    <a:pt x="481" y="9"/>
                  </a:lnTo>
                  <a:lnTo>
                    <a:pt x="482" y="9"/>
                  </a:lnTo>
                  <a:lnTo>
                    <a:pt x="482" y="9"/>
                  </a:lnTo>
                  <a:lnTo>
                    <a:pt x="483" y="9"/>
                  </a:lnTo>
                  <a:lnTo>
                    <a:pt x="483" y="9"/>
                  </a:lnTo>
                  <a:lnTo>
                    <a:pt x="485" y="9"/>
                  </a:lnTo>
                  <a:lnTo>
                    <a:pt x="485" y="9"/>
                  </a:lnTo>
                  <a:lnTo>
                    <a:pt x="486" y="9"/>
                  </a:lnTo>
                  <a:lnTo>
                    <a:pt x="486" y="9"/>
                  </a:lnTo>
                  <a:lnTo>
                    <a:pt x="487" y="9"/>
                  </a:lnTo>
                  <a:lnTo>
                    <a:pt x="487" y="9"/>
                  </a:lnTo>
                  <a:lnTo>
                    <a:pt x="488" y="9"/>
                  </a:lnTo>
                  <a:lnTo>
                    <a:pt x="488" y="9"/>
                  </a:lnTo>
                  <a:lnTo>
                    <a:pt x="490" y="9"/>
                  </a:lnTo>
                  <a:lnTo>
                    <a:pt x="490" y="9"/>
                  </a:lnTo>
                  <a:lnTo>
                    <a:pt x="491" y="9"/>
                  </a:lnTo>
                  <a:lnTo>
                    <a:pt x="491" y="9"/>
                  </a:lnTo>
                  <a:lnTo>
                    <a:pt x="492" y="9"/>
                  </a:lnTo>
                  <a:lnTo>
                    <a:pt x="492" y="9"/>
                  </a:lnTo>
                  <a:lnTo>
                    <a:pt x="494" y="9"/>
                  </a:lnTo>
                  <a:lnTo>
                    <a:pt x="494" y="9"/>
                  </a:lnTo>
                  <a:lnTo>
                    <a:pt x="495" y="9"/>
                  </a:lnTo>
                  <a:lnTo>
                    <a:pt x="495" y="9"/>
                  </a:lnTo>
                  <a:lnTo>
                    <a:pt x="496" y="9"/>
                  </a:lnTo>
                  <a:lnTo>
                    <a:pt x="496" y="9"/>
                  </a:lnTo>
                  <a:lnTo>
                    <a:pt x="497" y="9"/>
                  </a:lnTo>
                  <a:lnTo>
                    <a:pt x="497" y="9"/>
                  </a:lnTo>
                  <a:lnTo>
                    <a:pt x="499" y="9"/>
                  </a:lnTo>
                  <a:lnTo>
                    <a:pt x="499" y="9"/>
                  </a:lnTo>
                  <a:lnTo>
                    <a:pt x="500" y="9"/>
                  </a:lnTo>
                  <a:lnTo>
                    <a:pt x="500" y="9"/>
                  </a:lnTo>
                  <a:lnTo>
                    <a:pt x="501" y="9"/>
                  </a:lnTo>
                  <a:lnTo>
                    <a:pt x="501" y="9"/>
                  </a:lnTo>
                  <a:lnTo>
                    <a:pt x="503" y="9"/>
                  </a:lnTo>
                  <a:lnTo>
                    <a:pt x="503" y="11"/>
                  </a:lnTo>
                  <a:lnTo>
                    <a:pt x="504" y="9"/>
                  </a:lnTo>
                  <a:lnTo>
                    <a:pt x="504" y="9"/>
                  </a:lnTo>
                  <a:lnTo>
                    <a:pt x="505" y="9"/>
                  </a:lnTo>
                  <a:lnTo>
                    <a:pt x="505" y="9"/>
                  </a:lnTo>
                  <a:lnTo>
                    <a:pt x="506" y="9"/>
                  </a:lnTo>
                  <a:lnTo>
                    <a:pt x="506" y="9"/>
                  </a:lnTo>
                  <a:lnTo>
                    <a:pt x="508" y="9"/>
                  </a:lnTo>
                  <a:lnTo>
                    <a:pt x="508" y="9"/>
                  </a:lnTo>
                  <a:lnTo>
                    <a:pt x="509" y="9"/>
                  </a:lnTo>
                  <a:lnTo>
                    <a:pt x="509" y="9"/>
                  </a:lnTo>
                  <a:lnTo>
                    <a:pt x="510" y="9"/>
                  </a:lnTo>
                  <a:lnTo>
                    <a:pt x="510" y="9"/>
                  </a:lnTo>
                  <a:lnTo>
                    <a:pt x="512" y="9"/>
                  </a:lnTo>
                  <a:lnTo>
                    <a:pt x="512" y="9"/>
                  </a:lnTo>
                  <a:lnTo>
                    <a:pt x="513" y="9"/>
                  </a:lnTo>
                  <a:lnTo>
                    <a:pt x="513" y="9"/>
                  </a:lnTo>
                  <a:lnTo>
                    <a:pt x="514" y="9"/>
                  </a:lnTo>
                  <a:lnTo>
                    <a:pt x="514" y="9"/>
                  </a:lnTo>
                  <a:lnTo>
                    <a:pt x="515" y="9"/>
                  </a:lnTo>
                  <a:lnTo>
                    <a:pt x="515" y="9"/>
                  </a:lnTo>
                  <a:lnTo>
                    <a:pt x="517" y="9"/>
                  </a:lnTo>
                  <a:lnTo>
                    <a:pt x="517" y="9"/>
                  </a:lnTo>
                  <a:lnTo>
                    <a:pt x="518" y="9"/>
                  </a:lnTo>
                  <a:lnTo>
                    <a:pt x="518" y="9"/>
                  </a:lnTo>
                  <a:lnTo>
                    <a:pt x="519" y="9"/>
                  </a:lnTo>
                  <a:lnTo>
                    <a:pt x="519" y="9"/>
                  </a:lnTo>
                  <a:lnTo>
                    <a:pt x="520" y="9"/>
                  </a:lnTo>
                  <a:lnTo>
                    <a:pt x="520" y="9"/>
                  </a:lnTo>
                  <a:lnTo>
                    <a:pt x="522" y="9"/>
                  </a:lnTo>
                  <a:lnTo>
                    <a:pt x="522" y="9"/>
                  </a:lnTo>
                  <a:lnTo>
                    <a:pt x="523" y="9"/>
                  </a:lnTo>
                  <a:lnTo>
                    <a:pt x="523" y="9"/>
                  </a:lnTo>
                  <a:lnTo>
                    <a:pt x="524" y="9"/>
                  </a:lnTo>
                  <a:lnTo>
                    <a:pt x="524" y="9"/>
                  </a:lnTo>
                  <a:lnTo>
                    <a:pt x="526" y="9"/>
                  </a:lnTo>
                  <a:lnTo>
                    <a:pt x="526" y="9"/>
                  </a:lnTo>
                  <a:lnTo>
                    <a:pt x="527" y="9"/>
                  </a:lnTo>
                  <a:lnTo>
                    <a:pt x="527" y="9"/>
                  </a:lnTo>
                  <a:lnTo>
                    <a:pt x="528" y="9"/>
                  </a:lnTo>
                  <a:lnTo>
                    <a:pt x="528" y="9"/>
                  </a:lnTo>
                  <a:lnTo>
                    <a:pt x="529" y="9"/>
                  </a:lnTo>
                  <a:lnTo>
                    <a:pt x="529" y="9"/>
                  </a:lnTo>
                  <a:lnTo>
                    <a:pt x="531" y="9"/>
                  </a:lnTo>
                  <a:lnTo>
                    <a:pt x="531" y="9"/>
                  </a:lnTo>
                  <a:lnTo>
                    <a:pt x="532" y="9"/>
                  </a:lnTo>
                  <a:lnTo>
                    <a:pt x="532" y="9"/>
                  </a:lnTo>
                  <a:lnTo>
                    <a:pt x="533" y="9"/>
                  </a:lnTo>
                  <a:lnTo>
                    <a:pt x="533" y="9"/>
                  </a:lnTo>
                  <a:lnTo>
                    <a:pt x="535" y="9"/>
                  </a:lnTo>
                  <a:lnTo>
                    <a:pt x="535" y="9"/>
                  </a:lnTo>
                  <a:lnTo>
                    <a:pt x="536" y="9"/>
                  </a:lnTo>
                  <a:lnTo>
                    <a:pt x="536" y="9"/>
                  </a:lnTo>
                  <a:lnTo>
                    <a:pt x="537" y="9"/>
                  </a:lnTo>
                  <a:lnTo>
                    <a:pt x="537" y="9"/>
                  </a:lnTo>
                  <a:lnTo>
                    <a:pt x="538" y="9"/>
                  </a:lnTo>
                  <a:lnTo>
                    <a:pt x="538" y="9"/>
                  </a:lnTo>
                  <a:lnTo>
                    <a:pt x="540" y="9"/>
                  </a:lnTo>
                  <a:lnTo>
                    <a:pt x="540" y="9"/>
                  </a:lnTo>
                  <a:lnTo>
                    <a:pt x="541" y="9"/>
                  </a:lnTo>
                  <a:lnTo>
                    <a:pt x="541" y="9"/>
                  </a:lnTo>
                  <a:lnTo>
                    <a:pt x="542" y="9"/>
                  </a:lnTo>
                  <a:lnTo>
                    <a:pt x="542" y="9"/>
                  </a:lnTo>
                  <a:lnTo>
                    <a:pt x="543" y="9"/>
                  </a:lnTo>
                  <a:lnTo>
                    <a:pt x="543" y="9"/>
                  </a:lnTo>
                  <a:lnTo>
                    <a:pt x="545" y="9"/>
                  </a:lnTo>
                  <a:lnTo>
                    <a:pt x="545" y="9"/>
                  </a:lnTo>
                  <a:lnTo>
                    <a:pt x="546" y="9"/>
                  </a:lnTo>
                  <a:lnTo>
                    <a:pt x="546" y="9"/>
                  </a:lnTo>
                  <a:lnTo>
                    <a:pt x="547" y="9"/>
                  </a:lnTo>
                  <a:lnTo>
                    <a:pt x="547" y="9"/>
                  </a:lnTo>
                  <a:lnTo>
                    <a:pt x="549" y="9"/>
                  </a:lnTo>
                  <a:lnTo>
                    <a:pt x="549" y="9"/>
                  </a:lnTo>
                  <a:lnTo>
                    <a:pt x="550" y="9"/>
                  </a:lnTo>
                  <a:lnTo>
                    <a:pt x="550" y="9"/>
                  </a:lnTo>
                  <a:lnTo>
                    <a:pt x="551" y="9"/>
                  </a:lnTo>
                  <a:lnTo>
                    <a:pt x="551" y="9"/>
                  </a:lnTo>
                  <a:lnTo>
                    <a:pt x="552" y="9"/>
                  </a:lnTo>
                  <a:lnTo>
                    <a:pt x="552" y="9"/>
                  </a:lnTo>
                  <a:lnTo>
                    <a:pt x="554" y="9"/>
                  </a:lnTo>
                  <a:lnTo>
                    <a:pt x="554" y="9"/>
                  </a:lnTo>
                  <a:lnTo>
                    <a:pt x="555" y="9"/>
                  </a:lnTo>
                  <a:lnTo>
                    <a:pt x="555" y="9"/>
                  </a:lnTo>
                  <a:lnTo>
                    <a:pt x="556" y="9"/>
                  </a:lnTo>
                  <a:lnTo>
                    <a:pt x="556" y="9"/>
                  </a:lnTo>
                  <a:lnTo>
                    <a:pt x="558" y="9"/>
                  </a:lnTo>
                  <a:lnTo>
                    <a:pt x="558" y="9"/>
                  </a:lnTo>
                  <a:lnTo>
                    <a:pt x="559" y="9"/>
                  </a:lnTo>
                  <a:lnTo>
                    <a:pt x="559" y="9"/>
                  </a:lnTo>
                  <a:lnTo>
                    <a:pt x="560" y="9"/>
                  </a:lnTo>
                  <a:lnTo>
                    <a:pt x="560" y="9"/>
                  </a:lnTo>
                  <a:lnTo>
                    <a:pt x="561" y="9"/>
                  </a:lnTo>
                  <a:lnTo>
                    <a:pt x="561" y="9"/>
                  </a:lnTo>
                  <a:lnTo>
                    <a:pt x="563" y="9"/>
                  </a:lnTo>
                  <a:lnTo>
                    <a:pt x="563" y="9"/>
                  </a:lnTo>
                  <a:lnTo>
                    <a:pt x="564" y="9"/>
                  </a:lnTo>
                  <a:lnTo>
                    <a:pt x="564" y="9"/>
                  </a:lnTo>
                  <a:lnTo>
                    <a:pt x="565" y="9"/>
                  </a:lnTo>
                  <a:lnTo>
                    <a:pt x="565" y="9"/>
                  </a:lnTo>
                  <a:lnTo>
                    <a:pt x="567" y="9"/>
                  </a:lnTo>
                  <a:lnTo>
                    <a:pt x="567" y="9"/>
                  </a:lnTo>
                  <a:lnTo>
                    <a:pt x="568" y="9"/>
                  </a:lnTo>
                  <a:lnTo>
                    <a:pt x="568" y="11"/>
                  </a:lnTo>
                  <a:lnTo>
                    <a:pt x="569" y="9"/>
                  </a:lnTo>
                  <a:lnTo>
                    <a:pt x="569" y="9"/>
                  </a:lnTo>
                  <a:lnTo>
                    <a:pt x="570" y="9"/>
                  </a:lnTo>
                  <a:lnTo>
                    <a:pt x="570" y="9"/>
                  </a:lnTo>
                  <a:lnTo>
                    <a:pt x="572" y="9"/>
                  </a:lnTo>
                  <a:lnTo>
                    <a:pt x="572" y="9"/>
                  </a:lnTo>
                  <a:lnTo>
                    <a:pt x="573" y="9"/>
                  </a:lnTo>
                  <a:lnTo>
                    <a:pt x="573" y="9"/>
                  </a:lnTo>
                  <a:lnTo>
                    <a:pt x="574" y="9"/>
                  </a:lnTo>
                  <a:lnTo>
                    <a:pt x="574" y="9"/>
                  </a:lnTo>
                  <a:lnTo>
                    <a:pt x="575" y="9"/>
                  </a:lnTo>
                  <a:lnTo>
                    <a:pt x="575" y="9"/>
                  </a:lnTo>
                  <a:lnTo>
                    <a:pt x="577" y="9"/>
                  </a:lnTo>
                  <a:lnTo>
                    <a:pt x="577" y="9"/>
                  </a:lnTo>
                  <a:lnTo>
                    <a:pt x="578" y="9"/>
                  </a:lnTo>
                  <a:lnTo>
                    <a:pt x="578" y="9"/>
                  </a:lnTo>
                  <a:lnTo>
                    <a:pt x="579" y="9"/>
                  </a:lnTo>
                  <a:lnTo>
                    <a:pt x="579" y="9"/>
                  </a:lnTo>
                  <a:lnTo>
                    <a:pt x="581" y="9"/>
                  </a:lnTo>
                  <a:lnTo>
                    <a:pt x="581" y="9"/>
                  </a:lnTo>
                  <a:lnTo>
                    <a:pt x="582" y="9"/>
                  </a:lnTo>
                  <a:lnTo>
                    <a:pt x="582" y="9"/>
                  </a:lnTo>
                  <a:lnTo>
                    <a:pt x="583" y="9"/>
                  </a:lnTo>
                  <a:lnTo>
                    <a:pt x="583" y="9"/>
                  </a:lnTo>
                  <a:lnTo>
                    <a:pt x="584" y="9"/>
                  </a:lnTo>
                  <a:lnTo>
                    <a:pt x="584" y="9"/>
                  </a:lnTo>
                  <a:lnTo>
                    <a:pt x="586" y="9"/>
                  </a:lnTo>
                  <a:lnTo>
                    <a:pt x="586" y="9"/>
                  </a:lnTo>
                  <a:lnTo>
                    <a:pt x="587" y="9"/>
                  </a:lnTo>
                  <a:lnTo>
                    <a:pt x="587" y="9"/>
                  </a:lnTo>
                  <a:lnTo>
                    <a:pt x="588" y="9"/>
                  </a:lnTo>
                  <a:lnTo>
                    <a:pt x="588" y="9"/>
                  </a:lnTo>
                  <a:lnTo>
                    <a:pt x="590" y="9"/>
                  </a:lnTo>
                  <a:lnTo>
                    <a:pt x="590" y="9"/>
                  </a:lnTo>
                  <a:lnTo>
                    <a:pt x="591" y="9"/>
                  </a:lnTo>
                  <a:lnTo>
                    <a:pt x="591" y="11"/>
                  </a:lnTo>
                  <a:lnTo>
                    <a:pt x="592" y="9"/>
                  </a:lnTo>
                  <a:lnTo>
                    <a:pt x="592" y="9"/>
                  </a:lnTo>
                  <a:lnTo>
                    <a:pt x="593" y="9"/>
                  </a:lnTo>
                  <a:lnTo>
                    <a:pt x="593" y="9"/>
                  </a:lnTo>
                  <a:lnTo>
                    <a:pt x="595" y="9"/>
                  </a:lnTo>
                  <a:lnTo>
                    <a:pt x="595" y="9"/>
                  </a:lnTo>
                  <a:lnTo>
                    <a:pt x="596" y="9"/>
                  </a:lnTo>
                  <a:lnTo>
                    <a:pt x="596" y="9"/>
                  </a:lnTo>
                  <a:lnTo>
                    <a:pt x="597" y="9"/>
                  </a:lnTo>
                  <a:lnTo>
                    <a:pt x="597" y="9"/>
                  </a:lnTo>
                  <a:lnTo>
                    <a:pt x="599" y="9"/>
                  </a:lnTo>
                  <a:lnTo>
                    <a:pt x="599" y="11"/>
                  </a:lnTo>
                  <a:lnTo>
                    <a:pt x="600" y="11"/>
                  </a:lnTo>
                  <a:lnTo>
                    <a:pt x="600" y="9"/>
                  </a:lnTo>
                </a:path>
              </a:pathLst>
            </a:cu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12"/>
            <p:cNvSpPr>
              <a:spLocks/>
            </p:cNvSpPr>
            <p:nvPr/>
          </p:nvSpPr>
          <p:spPr bwMode="auto">
            <a:xfrm>
              <a:off x="3861383" y="3360130"/>
              <a:ext cx="712595" cy="42841"/>
            </a:xfrm>
            <a:custGeom>
              <a:avLst/>
              <a:gdLst/>
              <a:ahLst/>
              <a:cxnLst>
                <a:cxn ang="0">
                  <a:pos x="11" y="19"/>
                </a:cxn>
                <a:cxn ang="0">
                  <a:pos x="21" y="19"/>
                </a:cxn>
                <a:cxn ang="0">
                  <a:pos x="32" y="19"/>
                </a:cxn>
                <a:cxn ang="0">
                  <a:pos x="43" y="19"/>
                </a:cxn>
                <a:cxn ang="0">
                  <a:pos x="54" y="19"/>
                </a:cxn>
                <a:cxn ang="0">
                  <a:pos x="64" y="19"/>
                </a:cxn>
                <a:cxn ang="0">
                  <a:pos x="76" y="19"/>
                </a:cxn>
                <a:cxn ang="0">
                  <a:pos x="86" y="19"/>
                </a:cxn>
                <a:cxn ang="0">
                  <a:pos x="98" y="19"/>
                </a:cxn>
                <a:cxn ang="0">
                  <a:pos x="108" y="19"/>
                </a:cxn>
                <a:cxn ang="0">
                  <a:pos x="119" y="19"/>
                </a:cxn>
                <a:cxn ang="0">
                  <a:pos x="130" y="1"/>
                </a:cxn>
                <a:cxn ang="0">
                  <a:pos x="141" y="1"/>
                </a:cxn>
                <a:cxn ang="0">
                  <a:pos x="151" y="1"/>
                </a:cxn>
                <a:cxn ang="0">
                  <a:pos x="163" y="0"/>
                </a:cxn>
                <a:cxn ang="0">
                  <a:pos x="173" y="1"/>
                </a:cxn>
                <a:cxn ang="0">
                  <a:pos x="185" y="0"/>
                </a:cxn>
                <a:cxn ang="0">
                  <a:pos x="195" y="0"/>
                </a:cxn>
                <a:cxn ang="0">
                  <a:pos x="206" y="0"/>
                </a:cxn>
                <a:cxn ang="0">
                  <a:pos x="217" y="0"/>
                </a:cxn>
                <a:cxn ang="0">
                  <a:pos x="228" y="1"/>
                </a:cxn>
                <a:cxn ang="0">
                  <a:pos x="238" y="1"/>
                </a:cxn>
                <a:cxn ang="0">
                  <a:pos x="250" y="0"/>
                </a:cxn>
                <a:cxn ang="0">
                  <a:pos x="260" y="1"/>
                </a:cxn>
                <a:cxn ang="0">
                  <a:pos x="272" y="0"/>
                </a:cxn>
                <a:cxn ang="0">
                  <a:pos x="282" y="1"/>
                </a:cxn>
                <a:cxn ang="0">
                  <a:pos x="293" y="0"/>
                </a:cxn>
                <a:cxn ang="0">
                  <a:pos x="304" y="1"/>
                </a:cxn>
                <a:cxn ang="0">
                  <a:pos x="315" y="0"/>
                </a:cxn>
                <a:cxn ang="0">
                  <a:pos x="325" y="1"/>
                </a:cxn>
                <a:cxn ang="0">
                  <a:pos x="337" y="1"/>
                </a:cxn>
                <a:cxn ang="0">
                  <a:pos x="347" y="1"/>
                </a:cxn>
                <a:cxn ang="0">
                  <a:pos x="359" y="1"/>
                </a:cxn>
                <a:cxn ang="0">
                  <a:pos x="369" y="0"/>
                </a:cxn>
                <a:cxn ang="0">
                  <a:pos x="380" y="1"/>
                </a:cxn>
                <a:cxn ang="0">
                  <a:pos x="391" y="1"/>
                </a:cxn>
                <a:cxn ang="0">
                  <a:pos x="402" y="1"/>
                </a:cxn>
                <a:cxn ang="0">
                  <a:pos x="412" y="0"/>
                </a:cxn>
                <a:cxn ang="0">
                  <a:pos x="424" y="1"/>
                </a:cxn>
                <a:cxn ang="0">
                  <a:pos x="434" y="1"/>
                </a:cxn>
                <a:cxn ang="0">
                  <a:pos x="446" y="1"/>
                </a:cxn>
                <a:cxn ang="0">
                  <a:pos x="456" y="1"/>
                </a:cxn>
                <a:cxn ang="0">
                  <a:pos x="467" y="1"/>
                </a:cxn>
                <a:cxn ang="0">
                  <a:pos x="478" y="0"/>
                </a:cxn>
                <a:cxn ang="0">
                  <a:pos x="489" y="1"/>
                </a:cxn>
                <a:cxn ang="0">
                  <a:pos x="499" y="0"/>
                </a:cxn>
                <a:cxn ang="0">
                  <a:pos x="511" y="1"/>
                </a:cxn>
                <a:cxn ang="0">
                  <a:pos x="521" y="0"/>
                </a:cxn>
                <a:cxn ang="0">
                  <a:pos x="533" y="0"/>
                </a:cxn>
                <a:cxn ang="0">
                  <a:pos x="543" y="1"/>
                </a:cxn>
                <a:cxn ang="0">
                  <a:pos x="554" y="1"/>
                </a:cxn>
                <a:cxn ang="0">
                  <a:pos x="565" y="0"/>
                </a:cxn>
                <a:cxn ang="0">
                  <a:pos x="576" y="0"/>
                </a:cxn>
                <a:cxn ang="0">
                  <a:pos x="586" y="0"/>
                </a:cxn>
                <a:cxn ang="0">
                  <a:pos x="598" y="1"/>
                </a:cxn>
                <a:cxn ang="0">
                  <a:pos x="608" y="0"/>
                </a:cxn>
                <a:cxn ang="0">
                  <a:pos x="620" y="1"/>
                </a:cxn>
                <a:cxn ang="0">
                  <a:pos x="630" y="1"/>
                </a:cxn>
                <a:cxn ang="0">
                  <a:pos x="641" y="1"/>
                </a:cxn>
                <a:cxn ang="0">
                  <a:pos x="652" y="1"/>
                </a:cxn>
              </a:cxnLst>
              <a:rect l="0" t="0" r="r" b="b"/>
              <a:pathLst>
                <a:path w="654" h="21">
                  <a:moveTo>
                    <a:pt x="0" y="19"/>
                  </a:moveTo>
                  <a:lnTo>
                    <a:pt x="0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5" y="19"/>
                  </a:lnTo>
                  <a:lnTo>
                    <a:pt x="5" y="21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30" y="19"/>
                  </a:lnTo>
                  <a:lnTo>
                    <a:pt x="30" y="19"/>
                  </a:lnTo>
                  <a:lnTo>
                    <a:pt x="31" y="19"/>
                  </a:lnTo>
                  <a:lnTo>
                    <a:pt x="31" y="19"/>
                  </a:lnTo>
                  <a:lnTo>
                    <a:pt x="32" y="19"/>
                  </a:lnTo>
                  <a:lnTo>
                    <a:pt x="32" y="19"/>
                  </a:lnTo>
                  <a:lnTo>
                    <a:pt x="34" y="19"/>
                  </a:lnTo>
                  <a:lnTo>
                    <a:pt x="34" y="19"/>
                  </a:lnTo>
                  <a:lnTo>
                    <a:pt x="35" y="19"/>
                  </a:lnTo>
                  <a:lnTo>
                    <a:pt x="35" y="19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9" y="19"/>
                  </a:lnTo>
                  <a:lnTo>
                    <a:pt x="39" y="19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1" y="19"/>
                  </a:lnTo>
                  <a:lnTo>
                    <a:pt x="41" y="19"/>
                  </a:lnTo>
                  <a:lnTo>
                    <a:pt x="43" y="19"/>
                  </a:lnTo>
                  <a:lnTo>
                    <a:pt x="43" y="19"/>
                  </a:lnTo>
                  <a:lnTo>
                    <a:pt x="44" y="19"/>
                  </a:lnTo>
                  <a:lnTo>
                    <a:pt x="44" y="21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6" y="19"/>
                  </a:lnTo>
                  <a:lnTo>
                    <a:pt x="46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50" y="19"/>
                  </a:lnTo>
                  <a:lnTo>
                    <a:pt x="50" y="19"/>
                  </a:lnTo>
                  <a:lnTo>
                    <a:pt x="51" y="19"/>
                  </a:lnTo>
                  <a:lnTo>
                    <a:pt x="51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55" y="19"/>
                  </a:lnTo>
                  <a:lnTo>
                    <a:pt x="55" y="19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58" y="19"/>
                  </a:lnTo>
                  <a:lnTo>
                    <a:pt x="58" y="19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60" y="19"/>
                  </a:lnTo>
                  <a:lnTo>
                    <a:pt x="60" y="19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63" y="19"/>
                  </a:lnTo>
                  <a:lnTo>
                    <a:pt x="63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6" y="19"/>
                  </a:lnTo>
                  <a:lnTo>
                    <a:pt x="66" y="19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68" y="19"/>
                  </a:lnTo>
                  <a:lnTo>
                    <a:pt x="68" y="19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2" y="19"/>
                  </a:lnTo>
                  <a:lnTo>
                    <a:pt x="72" y="21"/>
                  </a:lnTo>
                  <a:lnTo>
                    <a:pt x="73" y="19"/>
                  </a:lnTo>
                  <a:lnTo>
                    <a:pt x="73" y="19"/>
                  </a:lnTo>
                  <a:lnTo>
                    <a:pt x="75" y="19"/>
                  </a:lnTo>
                  <a:lnTo>
                    <a:pt x="75" y="19"/>
                  </a:lnTo>
                  <a:lnTo>
                    <a:pt x="76" y="19"/>
                  </a:lnTo>
                  <a:lnTo>
                    <a:pt x="76" y="19"/>
                  </a:lnTo>
                  <a:lnTo>
                    <a:pt x="77" y="19"/>
                  </a:lnTo>
                  <a:lnTo>
                    <a:pt x="77" y="19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80" y="19"/>
                  </a:lnTo>
                  <a:lnTo>
                    <a:pt x="80" y="19"/>
                  </a:lnTo>
                  <a:lnTo>
                    <a:pt x="81" y="19"/>
                  </a:lnTo>
                  <a:lnTo>
                    <a:pt x="81" y="19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85" y="19"/>
                  </a:lnTo>
                  <a:lnTo>
                    <a:pt x="85" y="19"/>
                  </a:lnTo>
                  <a:lnTo>
                    <a:pt x="86" y="19"/>
                  </a:lnTo>
                  <a:lnTo>
                    <a:pt x="86" y="19"/>
                  </a:lnTo>
                  <a:lnTo>
                    <a:pt x="87" y="19"/>
                  </a:lnTo>
                  <a:lnTo>
                    <a:pt x="87" y="19"/>
                  </a:lnTo>
                  <a:lnTo>
                    <a:pt x="89" y="19"/>
                  </a:lnTo>
                  <a:lnTo>
                    <a:pt x="89" y="19"/>
                  </a:lnTo>
                  <a:lnTo>
                    <a:pt x="90" y="19"/>
                  </a:lnTo>
                  <a:lnTo>
                    <a:pt x="90" y="19"/>
                  </a:lnTo>
                  <a:lnTo>
                    <a:pt x="91" y="19"/>
                  </a:lnTo>
                  <a:lnTo>
                    <a:pt x="91" y="19"/>
                  </a:lnTo>
                  <a:lnTo>
                    <a:pt x="92" y="19"/>
                  </a:lnTo>
                  <a:lnTo>
                    <a:pt x="92" y="19"/>
                  </a:lnTo>
                  <a:lnTo>
                    <a:pt x="94" y="19"/>
                  </a:lnTo>
                  <a:lnTo>
                    <a:pt x="94" y="19"/>
                  </a:lnTo>
                  <a:lnTo>
                    <a:pt x="95" y="19"/>
                  </a:lnTo>
                  <a:lnTo>
                    <a:pt x="95" y="19"/>
                  </a:lnTo>
                  <a:lnTo>
                    <a:pt x="96" y="19"/>
                  </a:lnTo>
                  <a:lnTo>
                    <a:pt x="96" y="19"/>
                  </a:lnTo>
                  <a:lnTo>
                    <a:pt x="98" y="19"/>
                  </a:lnTo>
                  <a:lnTo>
                    <a:pt x="98" y="19"/>
                  </a:lnTo>
                  <a:lnTo>
                    <a:pt x="99" y="19"/>
                  </a:lnTo>
                  <a:lnTo>
                    <a:pt x="99" y="19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101" y="19"/>
                  </a:lnTo>
                  <a:lnTo>
                    <a:pt x="101" y="19"/>
                  </a:lnTo>
                  <a:lnTo>
                    <a:pt x="103" y="19"/>
                  </a:lnTo>
                  <a:lnTo>
                    <a:pt x="103" y="19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5" y="19"/>
                  </a:lnTo>
                  <a:lnTo>
                    <a:pt x="105" y="19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08" y="19"/>
                  </a:lnTo>
                  <a:lnTo>
                    <a:pt x="108" y="19"/>
                  </a:lnTo>
                  <a:lnTo>
                    <a:pt x="109" y="19"/>
                  </a:lnTo>
                  <a:lnTo>
                    <a:pt x="109" y="19"/>
                  </a:lnTo>
                  <a:lnTo>
                    <a:pt x="110" y="19"/>
                  </a:lnTo>
                  <a:lnTo>
                    <a:pt x="110" y="19"/>
                  </a:lnTo>
                  <a:lnTo>
                    <a:pt x="112" y="19"/>
                  </a:lnTo>
                  <a:lnTo>
                    <a:pt x="112" y="19"/>
                  </a:lnTo>
                  <a:lnTo>
                    <a:pt x="113" y="19"/>
                  </a:lnTo>
                  <a:lnTo>
                    <a:pt x="113" y="19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5" y="19"/>
                  </a:lnTo>
                  <a:lnTo>
                    <a:pt x="115" y="19"/>
                  </a:lnTo>
                  <a:lnTo>
                    <a:pt x="117" y="19"/>
                  </a:lnTo>
                  <a:lnTo>
                    <a:pt x="117" y="19"/>
                  </a:lnTo>
                  <a:lnTo>
                    <a:pt x="118" y="19"/>
                  </a:lnTo>
                  <a:lnTo>
                    <a:pt x="118" y="19"/>
                  </a:lnTo>
                  <a:lnTo>
                    <a:pt x="119" y="19"/>
                  </a:lnTo>
                  <a:lnTo>
                    <a:pt x="119" y="19"/>
                  </a:lnTo>
                  <a:lnTo>
                    <a:pt x="121" y="19"/>
                  </a:lnTo>
                  <a:lnTo>
                    <a:pt x="121" y="19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4" y="1"/>
                  </a:lnTo>
                  <a:lnTo>
                    <a:pt x="124" y="0"/>
                  </a:lnTo>
                  <a:lnTo>
                    <a:pt x="126" y="0"/>
                  </a:lnTo>
                  <a:lnTo>
                    <a:pt x="126" y="1"/>
                  </a:lnTo>
                  <a:lnTo>
                    <a:pt x="127" y="1"/>
                  </a:lnTo>
                  <a:lnTo>
                    <a:pt x="127" y="1"/>
                  </a:lnTo>
                  <a:lnTo>
                    <a:pt x="128" y="1"/>
                  </a:lnTo>
                  <a:lnTo>
                    <a:pt x="128" y="0"/>
                  </a:lnTo>
                  <a:lnTo>
                    <a:pt x="130" y="1"/>
                  </a:lnTo>
                  <a:lnTo>
                    <a:pt x="130" y="1"/>
                  </a:lnTo>
                  <a:lnTo>
                    <a:pt x="131" y="1"/>
                  </a:lnTo>
                  <a:lnTo>
                    <a:pt x="131" y="0"/>
                  </a:lnTo>
                  <a:lnTo>
                    <a:pt x="132" y="0"/>
                  </a:lnTo>
                  <a:lnTo>
                    <a:pt x="132" y="1"/>
                  </a:lnTo>
                  <a:lnTo>
                    <a:pt x="133" y="1"/>
                  </a:lnTo>
                  <a:lnTo>
                    <a:pt x="133" y="0"/>
                  </a:lnTo>
                  <a:lnTo>
                    <a:pt x="135" y="0"/>
                  </a:lnTo>
                  <a:lnTo>
                    <a:pt x="135" y="1"/>
                  </a:lnTo>
                  <a:lnTo>
                    <a:pt x="136" y="1"/>
                  </a:lnTo>
                  <a:lnTo>
                    <a:pt x="136" y="0"/>
                  </a:lnTo>
                  <a:lnTo>
                    <a:pt x="137" y="0"/>
                  </a:lnTo>
                  <a:lnTo>
                    <a:pt x="137" y="1"/>
                  </a:lnTo>
                  <a:lnTo>
                    <a:pt x="138" y="1"/>
                  </a:lnTo>
                  <a:lnTo>
                    <a:pt x="138" y="0"/>
                  </a:lnTo>
                  <a:lnTo>
                    <a:pt x="140" y="1"/>
                  </a:lnTo>
                  <a:lnTo>
                    <a:pt x="140" y="1"/>
                  </a:lnTo>
                  <a:lnTo>
                    <a:pt x="141" y="1"/>
                  </a:lnTo>
                  <a:lnTo>
                    <a:pt x="141" y="0"/>
                  </a:lnTo>
                  <a:lnTo>
                    <a:pt x="142" y="0"/>
                  </a:lnTo>
                  <a:lnTo>
                    <a:pt x="142" y="1"/>
                  </a:lnTo>
                  <a:lnTo>
                    <a:pt x="144" y="1"/>
                  </a:lnTo>
                  <a:lnTo>
                    <a:pt x="144" y="0"/>
                  </a:lnTo>
                  <a:lnTo>
                    <a:pt x="145" y="0"/>
                  </a:lnTo>
                  <a:lnTo>
                    <a:pt x="145" y="1"/>
                  </a:lnTo>
                  <a:lnTo>
                    <a:pt x="146" y="1"/>
                  </a:lnTo>
                  <a:lnTo>
                    <a:pt x="146" y="1"/>
                  </a:lnTo>
                  <a:lnTo>
                    <a:pt x="147" y="1"/>
                  </a:lnTo>
                  <a:lnTo>
                    <a:pt x="147" y="0"/>
                  </a:lnTo>
                  <a:lnTo>
                    <a:pt x="149" y="0"/>
                  </a:lnTo>
                  <a:lnTo>
                    <a:pt x="149" y="1"/>
                  </a:lnTo>
                  <a:lnTo>
                    <a:pt x="150" y="1"/>
                  </a:lnTo>
                  <a:lnTo>
                    <a:pt x="150" y="0"/>
                  </a:lnTo>
                  <a:lnTo>
                    <a:pt x="151" y="0"/>
                  </a:lnTo>
                  <a:lnTo>
                    <a:pt x="151" y="1"/>
                  </a:lnTo>
                  <a:lnTo>
                    <a:pt x="153" y="1"/>
                  </a:lnTo>
                  <a:lnTo>
                    <a:pt x="153" y="0"/>
                  </a:lnTo>
                  <a:lnTo>
                    <a:pt x="154" y="1"/>
                  </a:lnTo>
                  <a:lnTo>
                    <a:pt x="154" y="1"/>
                  </a:lnTo>
                  <a:lnTo>
                    <a:pt x="155" y="1"/>
                  </a:lnTo>
                  <a:lnTo>
                    <a:pt x="155" y="1"/>
                  </a:lnTo>
                  <a:lnTo>
                    <a:pt x="156" y="1"/>
                  </a:lnTo>
                  <a:lnTo>
                    <a:pt x="156" y="0"/>
                  </a:lnTo>
                  <a:lnTo>
                    <a:pt x="158" y="0"/>
                  </a:lnTo>
                  <a:lnTo>
                    <a:pt x="158" y="1"/>
                  </a:lnTo>
                  <a:lnTo>
                    <a:pt x="159" y="1"/>
                  </a:lnTo>
                  <a:lnTo>
                    <a:pt x="159" y="0"/>
                  </a:lnTo>
                  <a:lnTo>
                    <a:pt x="160" y="0"/>
                  </a:lnTo>
                  <a:lnTo>
                    <a:pt x="160" y="1"/>
                  </a:lnTo>
                  <a:lnTo>
                    <a:pt x="162" y="1"/>
                  </a:lnTo>
                  <a:lnTo>
                    <a:pt x="162" y="0"/>
                  </a:lnTo>
                  <a:lnTo>
                    <a:pt x="163" y="0"/>
                  </a:lnTo>
                  <a:lnTo>
                    <a:pt x="163" y="1"/>
                  </a:lnTo>
                  <a:lnTo>
                    <a:pt x="164" y="1"/>
                  </a:lnTo>
                  <a:lnTo>
                    <a:pt x="164" y="0"/>
                  </a:lnTo>
                  <a:lnTo>
                    <a:pt x="165" y="0"/>
                  </a:lnTo>
                  <a:lnTo>
                    <a:pt x="165" y="1"/>
                  </a:lnTo>
                  <a:lnTo>
                    <a:pt x="167" y="1"/>
                  </a:lnTo>
                  <a:lnTo>
                    <a:pt x="167" y="1"/>
                  </a:lnTo>
                  <a:lnTo>
                    <a:pt x="168" y="1"/>
                  </a:lnTo>
                  <a:lnTo>
                    <a:pt x="168" y="1"/>
                  </a:lnTo>
                  <a:lnTo>
                    <a:pt x="169" y="1"/>
                  </a:lnTo>
                  <a:lnTo>
                    <a:pt x="169" y="0"/>
                  </a:lnTo>
                  <a:lnTo>
                    <a:pt x="170" y="0"/>
                  </a:lnTo>
                  <a:lnTo>
                    <a:pt x="170" y="1"/>
                  </a:lnTo>
                  <a:lnTo>
                    <a:pt x="172" y="1"/>
                  </a:lnTo>
                  <a:lnTo>
                    <a:pt x="172" y="0"/>
                  </a:lnTo>
                  <a:lnTo>
                    <a:pt x="173" y="0"/>
                  </a:lnTo>
                  <a:lnTo>
                    <a:pt x="173" y="1"/>
                  </a:lnTo>
                  <a:lnTo>
                    <a:pt x="174" y="1"/>
                  </a:lnTo>
                  <a:lnTo>
                    <a:pt x="174" y="0"/>
                  </a:lnTo>
                  <a:lnTo>
                    <a:pt x="176" y="0"/>
                  </a:lnTo>
                  <a:lnTo>
                    <a:pt x="176" y="1"/>
                  </a:lnTo>
                  <a:lnTo>
                    <a:pt x="177" y="1"/>
                  </a:lnTo>
                  <a:lnTo>
                    <a:pt x="177" y="0"/>
                  </a:lnTo>
                  <a:lnTo>
                    <a:pt x="178" y="0"/>
                  </a:lnTo>
                  <a:lnTo>
                    <a:pt x="178" y="1"/>
                  </a:lnTo>
                  <a:lnTo>
                    <a:pt x="179" y="1"/>
                  </a:lnTo>
                  <a:lnTo>
                    <a:pt x="179" y="0"/>
                  </a:lnTo>
                  <a:lnTo>
                    <a:pt x="181" y="0"/>
                  </a:lnTo>
                  <a:lnTo>
                    <a:pt x="181" y="1"/>
                  </a:lnTo>
                  <a:lnTo>
                    <a:pt x="182" y="1"/>
                  </a:lnTo>
                  <a:lnTo>
                    <a:pt x="182" y="0"/>
                  </a:lnTo>
                  <a:lnTo>
                    <a:pt x="183" y="0"/>
                  </a:lnTo>
                  <a:lnTo>
                    <a:pt x="183" y="0"/>
                  </a:lnTo>
                  <a:lnTo>
                    <a:pt x="185" y="0"/>
                  </a:lnTo>
                  <a:lnTo>
                    <a:pt x="185" y="1"/>
                  </a:lnTo>
                  <a:lnTo>
                    <a:pt x="186" y="1"/>
                  </a:lnTo>
                  <a:lnTo>
                    <a:pt x="186" y="0"/>
                  </a:lnTo>
                  <a:lnTo>
                    <a:pt x="187" y="1"/>
                  </a:lnTo>
                  <a:lnTo>
                    <a:pt x="187" y="1"/>
                  </a:lnTo>
                  <a:lnTo>
                    <a:pt x="188" y="1"/>
                  </a:lnTo>
                  <a:lnTo>
                    <a:pt x="188" y="0"/>
                  </a:lnTo>
                  <a:lnTo>
                    <a:pt x="190" y="0"/>
                  </a:lnTo>
                  <a:lnTo>
                    <a:pt x="190" y="1"/>
                  </a:lnTo>
                  <a:lnTo>
                    <a:pt x="191" y="1"/>
                  </a:lnTo>
                  <a:lnTo>
                    <a:pt x="191" y="0"/>
                  </a:lnTo>
                  <a:lnTo>
                    <a:pt x="192" y="0"/>
                  </a:lnTo>
                  <a:lnTo>
                    <a:pt x="192" y="1"/>
                  </a:lnTo>
                  <a:lnTo>
                    <a:pt x="194" y="1"/>
                  </a:lnTo>
                  <a:lnTo>
                    <a:pt x="194" y="1"/>
                  </a:lnTo>
                  <a:lnTo>
                    <a:pt x="195" y="1"/>
                  </a:lnTo>
                  <a:lnTo>
                    <a:pt x="195" y="0"/>
                  </a:lnTo>
                  <a:lnTo>
                    <a:pt x="196" y="1"/>
                  </a:lnTo>
                  <a:lnTo>
                    <a:pt x="196" y="1"/>
                  </a:lnTo>
                  <a:lnTo>
                    <a:pt x="197" y="1"/>
                  </a:lnTo>
                  <a:lnTo>
                    <a:pt x="197" y="0"/>
                  </a:lnTo>
                  <a:lnTo>
                    <a:pt x="199" y="0"/>
                  </a:lnTo>
                  <a:lnTo>
                    <a:pt x="199" y="1"/>
                  </a:lnTo>
                  <a:lnTo>
                    <a:pt x="200" y="1"/>
                  </a:lnTo>
                  <a:lnTo>
                    <a:pt x="200" y="0"/>
                  </a:lnTo>
                  <a:lnTo>
                    <a:pt x="201" y="0"/>
                  </a:lnTo>
                  <a:lnTo>
                    <a:pt x="201" y="1"/>
                  </a:lnTo>
                  <a:lnTo>
                    <a:pt x="202" y="1"/>
                  </a:lnTo>
                  <a:lnTo>
                    <a:pt x="202" y="0"/>
                  </a:lnTo>
                  <a:lnTo>
                    <a:pt x="204" y="0"/>
                  </a:lnTo>
                  <a:lnTo>
                    <a:pt x="204" y="1"/>
                  </a:lnTo>
                  <a:lnTo>
                    <a:pt x="205" y="1"/>
                  </a:lnTo>
                  <a:lnTo>
                    <a:pt x="205" y="0"/>
                  </a:lnTo>
                  <a:lnTo>
                    <a:pt x="206" y="0"/>
                  </a:lnTo>
                  <a:lnTo>
                    <a:pt x="206" y="1"/>
                  </a:lnTo>
                  <a:lnTo>
                    <a:pt x="208" y="1"/>
                  </a:lnTo>
                  <a:lnTo>
                    <a:pt x="208" y="0"/>
                  </a:lnTo>
                  <a:lnTo>
                    <a:pt x="209" y="0"/>
                  </a:lnTo>
                  <a:lnTo>
                    <a:pt x="209" y="1"/>
                  </a:lnTo>
                  <a:lnTo>
                    <a:pt x="210" y="1"/>
                  </a:lnTo>
                  <a:lnTo>
                    <a:pt x="210" y="0"/>
                  </a:lnTo>
                  <a:lnTo>
                    <a:pt x="211" y="0"/>
                  </a:lnTo>
                  <a:lnTo>
                    <a:pt x="211" y="1"/>
                  </a:lnTo>
                  <a:lnTo>
                    <a:pt x="213" y="1"/>
                  </a:lnTo>
                  <a:lnTo>
                    <a:pt x="213" y="1"/>
                  </a:lnTo>
                  <a:lnTo>
                    <a:pt x="214" y="1"/>
                  </a:lnTo>
                  <a:lnTo>
                    <a:pt x="214" y="1"/>
                  </a:lnTo>
                  <a:lnTo>
                    <a:pt x="215" y="1"/>
                  </a:lnTo>
                  <a:lnTo>
                    <a:pt x="215" y="1"/>
                  </a:lnTo>
                  <a:lnTo>
                    <a:pt x="217" y="1"/>
                  </a:lnTo>
                  <a:lnTo>
                    <a:pt x="217" y="0"/>
                  </a:lnTo>
                  <a:lnTo>
                    <a:pt x="218" y="0"/>
                  </a:lnTo>
                  <a:lnTo>
                    <a:pt x="218" y="1"/>
                  </a:lnTo>
                  <a:lnTo>
                    <a:pt x="219" y="1"/>
                  </a:lnTo>
                  <a:lnTo>
                    <a:pt x="219" y="1"/>
                  </a:lnTo>
                  <a:lnTo>
                    <a:pt x="220" y="1"/>
                  </a:lnTo>
                  <a:lnTo>
                    <a:pt x="220" y="1"/>
                  </a:lnTo>
                  <a:lnTo>
                    <a:pt x="222" y="1"/>
                  </a:lnTo>
                  <a:lnTo>
                    <a:pt x="222" y="0"/>
                  </a:lnTo>
                  <a:lnTo>
                    <a:pt x="223" y="0"/>
                  </a:lnTo>
                  <a:lnTo>
                    <a:pt x="223" y="1"/>
                  </a:lnTo>
                  <a:lnTo>
                    <a:pt x="224" y="1"/>
                  </a:lnTo>
                  <a:lnTo>
                    <a:pt x="224" y="1"/>
                  </a:lnTo>
                  <a:lnTo>
                    <a:pt x="226" y="1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1"/>
                  </a:lnTo>
                  <a:lnTo>
                    <a:pt x="228" y="1"/>
                  </a:lnTo>
                  <a:lnTo>
                    <a:pt x="228" y="1"/>
                  </a:lnTo>
                  <a:lnTo>
                    <a:pt x="229" y="1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31" y="1"/>
                  </a:lnTo>
                  <a:lnTo>
                    <a:pt x="232" y="1"/>
                  </a:lnTo>
                  <a:lnTo>
                    <a:pt x="232" y="0"/>
                  </a:lnTo>
                  <a:lnTo>
                    <a:pt x="233" y="0"/>
                  </a:lnTo>
                  <a:lnTo>
                    <a:pt x="233" y="1"/>
                  </a:lnTo>
                  <a:lnTo>
                    <a:pt x="234" y="1"/>
                  </a:lnTo>
                  <a:lnTo>
                    <a:pt x="234" y="0"/>
                  </a:lnTo>
                  <a:lnTo>
                    <a:pt x="236" y="0"/>
                  </a:lnTo>
                  <a:lnTo>
                    <a:pt x="236" y="1"/>
                  </a:lnTo>
                  <a:lnTo>
                    <a:pt x="237" y="1"/>
                  </a:lnTo>
                  <a:lnTo>
                    <a:pt x="237" y="0"/>
                  </a:lnTo>
                  <a:lnTo>
                    <a:pt x="238" y="0"/>
                  </a:lnTo>
                  <a:lnTo>
                    <a:pt x="238" y="1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241" y="1"/>
                  </a:lnTo>
                  <a:lnTo>
                    <a:pt x="241" y="0"/>
                  </a:lnTo>
                  <a:lnTo>
                    <a:pt x="242" y="0"/>
                  </a:lnTo>
                  <a:lnTo>
                    <a:pt x="242" y="1"/>
                  </a:lnTo>
                  <a:lnTo>
                    <a:pt x="243" y="1"/>
                  </a:lnTo>
                  <a:lnTo>
                    <a:pt x="243" y="0"/>
                  </a:lnTo>
                  <a:lnTo>
                    <a:pt x="245" y="0"/>
                  </a:lnTo>
                  <a:lnTo>
                    <a:pt x="245" y="1"/>
                  </a:lnTo>
                  <a:lnTo>
                    <a:pt x="246" y="1"/>
                  </a:lnTo>
                  <a:lnTo>
                    <a:pt x="246" y="0"/>
                  </a:lnTo>
                  <a:lnTo>
                    <a:pt x="247" y="0"/>
                  </a:lnTo>
                  <a:lnTo>
                    <a:pt x="247" y="1"/>
                  </a:lnTo>
                  <a:lnTo>
                    <a:pt x="249" y="0"/>
                  </a:lnTo>
                  <a:lnTo>
                    <a:pt x="249" y="0"/>
                  </a:lnTo>
                  <a:lnTo>
                    <a:pt x="250" y="0"/>
                  </a:lnTo>
                  <a:lnTo>
                    <a:pt x="250" y="1"/>
                  </a:lnTo>
                  <a:lnTo>
                    <a:pt x="251" y="1"/>
                  </a:lnTo>
                  <a:lnTo>
                    <a:pt x="251" y="0"/>
                  </a:lnTo>
                  <a:lnTo>
                    <a:pt x="252" y="0"/>
                  </a:lnTo>
                  <a:lnTo>
                    <a:pt x="252" y="1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55" y="0"/>
                  </a:lnTo>
                  <a:lnTo>
                    <a:pt x="255" y="1"/>
                  </a:lnTo>
                  <a:lnTo>
                    <a:pt x="256" y="1"/>
                  </a:lnTo>
                  <a:lnTo>
                    <a:pt x="256" y="0"/>
                  </a:lnTo>
                  <a:lnTo>
                    <a:pt x="258" y="0"/>
                  </a:lnTo>
                  <a:lnTo>
                    <a:pt x="258" y="1"/>
                  </a:lnTo>
                  <a:lnTo>
                    <a:pt x="259" y="1"/>
                  </a:lnTo>
                  <a:lnTo>
                    <a:pt x="259" y="0"/>
                  </a:lnTo>
                  <a:lnTo>
                    <a:pt x="260" y="0"/>
                  </a:lnTo>
                  <a:lnTo>
                    <a:pt x="260" y="1"/>
                  </a:lnTo>
                  <a:lnTo>
                    <a:pt x="261" y="1"/>
                  </a:lnTo>
                  <a:lnTo>
                    <a:pt x="261" y="0"/>
                  </a:lnTo>
                  <a:lnTo>
                    <a:pt x="263" y="0"/>
                  </a:lnTo>
                  <a:lnTo>
                    <a:pt x="263" y="1"/>
                  </a:lnTo>
                  <a:lnTo>
                    <a:pt x="264" y="1"/>
                  </a:lnTo>
                  <a:lnTo>
                    <a:pt x="264" y="0"/>
                  </a:lnTo>
                  <a:lnTo>
                    <a:pt x="265" y="0"/>
                  </a:lnTo>
                  <a:lnTo>
                    <a:pt x="265" y="1"/>
                  </a:lnTo>
                  <a:lnTo>
                    <a:pt x="266" y="1"/>
                  </a:lnTo>
                  <a:lnTo>
                    <a:pt x="266" y="0"/>
                  </a:lnTo>
                  <a:lnTo>
                    <a:pt x="268" y="1"/>
                  </a:lnTo>
                  <a:lnTo>
                    <a:pt x="268" y="1"/>
                  </a:lnTo>
                  <a:lnTo>
                    <a:pt x="269" y="1"/>
                  </a:lnTo>
                  <a:lnTo>
                    <a:pt x="269" y="1"/>
                  </a:lnTo>
                  <a:lnTo>
                    <a:pt x="270" y="1"/>
                  </a:lnTo>
                  <a:lnTo>
                    <a:pt x="270" y="0"/>
                  </a:lnTo>
                  <a:lnTo>
                    <a:pt x="272" y="0"/>
                  </a:lnTo>
                  <a:lnTo>
                    <a:pt x="272" y="1"/>
                  </a:lnTo>
                  <a:lnTo>
                    <a:pt x="273" y="1"/>
                  </a:lnTo>
                  <a:lnTo>
                    <a:pt x="273" y="1"/>
                  </a:lnTo>
                  <a:lnTo>
                    <a:pt x="274" y="1"/>
                  </a:lnTo>
                  <a:lnTo>
                    <a:pt x="274" y="0"/>
                  </a:lnTo>
                  <a:lnTo>
                    <a:pt x="275" y="1"/>
                  </a:lnTo>
                  <a:lnTo>
                    <a:pt x="275" y="1"/>
                  </a:lnTo>
                  <a:lnTo>
                    <a:pt x="277" y="1"/>
                  </a:lnTo>
                  <a:lnTo>
                    <a:pt x="277" y="0"/>
                  </a:lnTo>
                  <a:lnTo>
                    <a:pt x="278" y="0"/>
                  </a:lnTo>
                  <a:lnTo>
                    <a:pt x="278" y="1"/>
                  </a:lnTo>
                  <a:lnTo>
                    <a:pt x="279" y="1"/>
                  </a:lnTo>
                  <a:lnTo>
                    <a:pt x="279" y="1"/>
                  </a:lnTo>
                  <a:lnTo>
                    <a:pt x="281" y="1"/>
                  </a:lnTo>
                  <a:lnTo>
                    <a:pt x="281" y="0"/>
                  </a:lnTo>
                  <a:lnTo>
                    <a:pt x="282" y="0"/>
                  </a:lnTo>
                  <a:lnTo>
                    <a:pt x="282" y="1"/>
                  </a:lnTo>
                  <a:lnTo>
                    <a:pt x="283" y="1"/>
                  </a:lnTo>
                  <a:lnTo>
                    <a:pt x="283" y="0"/>
                  </a:lnTo>
                  <a:lnTo>
                    <a:pt x="284" y="0"/>
                  </a:lnTo>
                  <a:lnTo>
                    <a:pt x="284" y="1"/>
                  </a:lnTo>
                  <a:lnTo>
                    <a:pt x="286" y="1"/>
                  </a:lnTo>
                  <a:lnTo>
                    <a:pt x="286" y="0"/>
                  </a:lnTo>
                  <a:lnTo>
                    <a:pt x="287" y="0"/>
                  </a:lnTo>
                  <a:lnTo>
                    <a:pt x="287" y="1"/>
                  </a:lnTo>
                  <a:lnTo>
                    <a:pt x="288" y="1"/>
                  </a:lnTo>
                  <a:lnTo>
                    <a:pt x="288" y="1"/>
                  </a:lnTo>
                  <a:lnTo>
                    <a:pt x="289" y="1"/>
                  </a:lnTo>
                  <a:lnTo>
                    <a:pt x="289" y="0"/>
                  </a:lnTo>
                  <a:lnTo>
                    <a:pt x="291" y="0"/>
                  </a:lnTo>
                  <a:lnTo>
                    <a:pt x="291" y="1"/>
                  </a:lnTo>
                  <a:lnTo>
                    <a:pt x="292" y="1"/>
                  </a:lnTo>
                  <a:lnTo>
                    <a:pt x="292" y="0"/>
                  </a:lnTo>
                  <a:lnTo>
                    <a:pt x="293" y="0"/>
                  </a:lnTo>
                  <a:lnTo>
                    <a:pt x="293" y="1"/>
                  </a:lnTo>
                  <a:lnTo>
                    <a:pt x="295" y="0"/>
                  </a:lnTo>
                  <a:lnTo>
                    <a:pt x="295" y="0"/>
                  </a:lnTo>
                  <a:lnTo>
                    <a:pt x="296" y="1"/>
                  </a:lnTo>
                  <a:lnTo>
                    <a:pt x="296" y="1"/>
                  </a:lnTo>
                  <a:lnTo>
                    <a:pt x="297" y="1"/>
                  </a:lnTo>
                  <a:lnTo>
                    <a:pt x="297" y="0"/>
                  </a:lnTo>
                  <a:lnTo>
                    <a:pt x="298" y="0"/>
                  </a:lnTo>
                  <a:lnTo>
                    <a:pt x="298" y="1"/>
                  </a:lnTo>
                  <a:lnTo>
                    <a:pt x="300" y="1"/>
                  </a:lnTo>
                  <a:lnTo>
                    <a:pt x="300" y="0"/>
                  </a:lnTo>
                  <a:lnTo>
                    <a:pt x="301" y="0"/>
                  </a:lnTo>
                  <a:lnTo>
                    <a:pt x="301" y="1"/>
                  </a:lnTo>
                  <a:lnTo>
                    <a:pt x="302" y="1"/>
                  </a:lnTo>
                  <a:lnTo>
                    <a:pt x="302" y="0"/>
                  </a:lnTo>
                  <a:lnTo>
                    <a:pt x="304" y="0"/>
                  </a:lnTo>
                  <a:lnTo>
                    <a:pt x="304" y="1"/>
                  </a:lnTo>
                  <a:lnTo>
                    <a:pt x="305" y="1"/>
                  </a:lnTo>
                  <a:lnTo>
                    <a:pt x="305" y="0"/>
                  </a:lnTo>
                  <a:lnTo>
                    <a:pt x="306" y="0"/>
                  </a:lnTo>
                  <a:lnTo>
                    <a:pt x="306" y="1"/>
                  </a:lnTo>
                  <a:lnTo>
                    <a:pt x="307" y="1"/>
                  </a:lnTo>
                  <a:lnTo>
                    <a:pt x="307" y="0"/>
                  </a:lnTo>
                  <a:lnTo>
                    <a:pt x="309" y="0"/>
                  </a:lnTo>
                  <a:lnTo>
                    <a:pt x="309" y="1"/>
                  </a:lnTo>
                  <a:lnTo>
                    <a:pt x="310" y="1"/>
                  </a:lnTo>
                  <a:lnTo>
                    <a:pt x="310" y="0"/>
                  </a:lnTo>
                  <a:lnTo>
                    <a:pt x="311" y="0"/>
                  </a:lnTo>
                  <a:lnTo>
                    <a:pt x="311" y="1"/>
                  </a:lnTo>
                  <a:lnTo>
                    <a:pt x="313" y="1"/>
                  </a:lnTo>
                  <a:lnTo>
                    <a:pt x="313" y="0"/>
                  </a:lnTo>
                  <a:lnTo>
                    <a:pt x="314" y="0"/>
                  </a:lnTo>
                  <a:lnTo>
                    <a:pt x="314" y="0"/>
                  </a:lnTo>
                  <a:lnTo>
                    <a:pt x="315" y="0"/>
                  </a:lnTo>
                  <a:lnTo>
                    <a:pt x="315" y="1"/>
                  </a:lnTo>
                  <a:lnTo>
                    <a:pt x="316" y="1"/>
                  </a:lnTo>
                  <a:lnTo>
                    <a:pt x="316" y="0"/>
                  </a:lnTo>
                  <a:lnTo>
                    <a:pt x="318" y="1"/>
                  </a:lnTo>
                  <a:lnTo>
                    <a:pt x="318" y="1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320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3" y="1"/>
                  </a:lnTo>
                  <a:lnTo>
                    <a:pt x="323" y="0"/>
                  </a:lnTo>
                  <a:lnTo>
                    <a:pt x="324" y="0"/>
                  </a:lnTo>
                  <a:lnTo>
                    <a:pt x="324" y="1"/>
                  </a:lnTo>
                  <a:lnTo>
                    <a:pt x="325" y="1"/>
                  </a:lnTo>
                  <a:lnTo>
                    <a:pt x="325" y="1"/>
                  </a:lnTo>
                  <a:lnTo>
                    <a:pt x="327" y="1"/>
                  </a:lnTo>
                  <a:lnTo>
                    <a:pt x="327" y="0"/>
                  </a:lnTo>
                  <a:lnTo>
                    <a:pt x="328" y="0"/>
                  </a:lnTo>
                  <a:lnTo>
                    <a:pt x="328" y="1"/>
                  </a:lnTo>
                  <a:lnTo>
                    <a:pt x="329" y="1"/>
                  </a:lnTo>
                  <a:lnTo>
                    <a:pt x="329" y="0"/>
                  </a:lnTo>
                  <a:lnTo>
                    <a:pt x="330" y="0"/>
                  </a:lnTo>
                  <a:lnTo>
                    <a:pt x="330" y="1"/>
                  </a:lnTo>
                  <a:lnTo>
                    <a:pt x="332" y="1"/>
                  </a:lnTo>
                  <a:lnTo>
                    <a:pt x="332" y="0"/>
                  </a:lnTo>
                  <a:lnTo>
                    <a:pt x="333" y="0"/>
                  </a:lnTo>
                  <a:lnTo>
                    <a:pt x="333" y="1"/>
                  </a:lnTo>
                  <a:lnTo>
                    <a:pt x="334" y="1"/>
                  </a:lnTo>
                  <a:lnTo>
                    <a:pt x="334" y="0"/>
                  </a:lnTo>
                  <a:lnTo>
                    <a:pt x="336" y="0"/>
                  </a:lnTo>
                  <a:lnTo>
                    <a:pt x="336" y="1"/>
                  </a:lnTo>
                  <a:lnTo>
                    <a:pt x="337" y="1"/>
                  </a:lnTo>
                  <a:lnTo>
                    <a:pt x="337" y="0"/>
                  </a:lnTo>
                  <a:lnTo>
                    <a:pt x="338" y="0"/>
                  </a:lnTo>
                  <a:lnTo>
                    <a:pt x="338" y="1"/>
                  </a:lnTo>
                  <a:lnTo>
                    <a:pt x="339" y="1"/>
                  </a:lnTo>
                  <a:lnTo>
                    <a:pt x="339" y="0"/>
                  </a:lnTo>
                  <a:lnTo>
                    <a:pt x="341" y="0"/>
                  </a:lnTo>
                  <a:lnTo>
                    <a:pt x="341" y="1"/>
                  </a:lnTo>
                  <a:lnTo>
                    <a:pt x="342" y="1"/>
                  </a:lnTo>
                  <a:lnTo>
                    <a:pt x="342" y="0"/>
                  </a:lnTo>
                  <a:lnTo>
                    <a:pt x="343" y="0"/>
                  </a:lnTo>
                  <a:lnTo>
                    <a:pt x="343" y="1"/>
                  </a:lnTo>
                  <a:lnTo>
                    <a:pt x="345" y="1"/>
                  </a:lnTo>
                  <a:lnTo>
                    <a:pt x="345" y="0"/>
                  </a:lnTo>
                  <a:lnTo>
                    <a:pt x="346" y="0"/>
                  </a:lnTo>
                  <a:lnTo>
                    <a:pt x="346" y="1"/>
                  </a:lnTo>
                  <a:lnTo>
                    <a:pt x="347" y="1"/>
                  </a:lnTo>
                  <a:lnTo>
                    <a:pt x="347" y="1"/>
                  </a:lnTo>
                  <a:lnTo>
                    <a:pt x="348" y="1"/>
                  </a:lnTo>
                  <a:lnTo>
                    <a:pt x="348" y="1"/>
                  </a:lnTo>
                  <a:lnTo>
                    <a:pt x="350" y="1"/>
                  </a:lnTo>
                  <a:lnTo>
                    <a:pt x="350" y="1"/>
                  </a:lnTo>
                  <a:lnTo>
                    <a:pt x="351" y="1"/>
                  </a:lnTo>
                  <a:lnTo>
                    <a:pt x="351" y="1"/>
                  </a:lnTo>
                  <a:lnTo>
                    <a:pt x="352" y="1"/>
                  </a:lnTo>
                  <a:lnTo>
                    <a:pt x="352" y="1"/>
                  </a:lnTo>
                  <a:lnTo>
                    <a:pt x="353" y="1"/>
                  </a:lnTo>
                  <a:lnTo>
                    <a:pt x="353" y="0"/>
                  </a:lnTo>
                  <a:lnTo>
                    <a:pt x="355" y="0"/>
                  </a:lnTo>
                  <a:lnTo>
                    <a:pt x="355" y="1"/>
                  </a:lnTo>
                  <a:lnTo>
                    <a:pt x="356" y="1"/>
                  </a:lnTo>
                  <a:lnTo>
                    <a:pt x="356" y="0"/>
                  </a:lnTo>
                  <a:lnTo>
                    <a:pt x="357" y="0"/>
                  </a:lnTo>
                  <a:lnTo>
                    <a:pt x="357" y="1"/>
                  </a:lnTo>
                  <a:lnTo>
                    <a:pt x="359" y="1"/>
                  </a:lnTo>
                  <a:lnTo>
                    <a:pt x="359" y="0"/>
                  </a:lnTo>
                  <a:lnTo>
                    <a:pt x="360" y="0"/>
                  </a:lnTo>
                  <a:lnTo>
                    <a:pt x="360" y="1"/>
                  </a:lnTo>
                  <a:lnTo>
                    <a:pt x="361" y="1"/>
                  </a:lnTo>
                  <a:lnTo>
                    <a:pt x="361" y="0"/>
                  </a:lnTo>
                  <a:lnTo>
                    <a:pt x="362" y="0"/>
                  </a:lnTo>
                  <a:lnTo>
                    <a:pt x="362" y="1"/>
                  </a:lnTo>
                  <a:lnTo>
                    <a:pt x="364" y="1"/>
                  </a:lnTo>
                  <a:lnTo>
                    <a:pt x="364" y="0"/>
                  </a:lnTo>
                  <a:lnTo>
                    <a:pt x="365" y="0"/>
                  </a:lnTo>
                  <a:lnTo>
                    <a:pt x="365" y="1"/>
                  </a:lnTo>
                  <a:lnTo>
                    <a:pt x="366" y="1"/>
                  </a:lnTo>
                  <a:lnTo>
                    <a:pt x="366" y="1"/>
                  </a:lnTo>
                  <a:lnTo>
                    <a:pt x="368" y="1"/>
                  </a:lnTo>
                  <a:lnTo>
                    <a:pt x="368" y="1"/>
                  </a:lnTo>
                  <a:lnTo>
                    <a:pt x="369" y="1"/>
                  </a:lnTo>
                  <a:lnTo>
                    <a:pt x="369" y="0"/>
                  </a:lnTo>
                  <a:lnTo>
                    <a:pt x="370" y="0"/>
                  </a:lnTo>
                  <a:lnTo>
                    <a:pt x="370" y="1"/>
                  </a:lnTo>
                  <a:lnTo>
                    <a:pt x="371" y="1"/>
                  </a:lnTo>
                  <a:lnTo>
                    <a:pt x="371" y="0"/>
                  </a:lnTo>
                  <a:lnTo>
                    <a:pt x="373" y="0"/>
                  </a:lnTo>
                  <a:lnTo>
                    <a:pt x="373" y="1"/>
                  </a:lnTo>
                  <a:lnTo>
                    <a:pt x="374" y="1"/>
                  </a:lnTo>
                  <a:lnTo>
                    <a:pt x="374" y="1"/>
                  </a:lnTo>
                  <a:lnTo>
                    <a:pt x="375" y="1"/>
                  </a:lnTo>
                  <a:lnTo>
                    <a:pt x="375" y="0"/>
                  </a:lnTo>
                  <a:lnTo>
                    <a:pt x="377" y="1"/>
                  </a:lnTo>
                  <a:lnTo>
                    <a:pt x="377" y="1"/>
                  </a:lnTo>
                  <a:lnTo>
                    <a:pt x="378" y="1"/>
                  </a:lnTo>
                  <a:lnTo>
                    <a:pt x="378" y="0"/>
                  </a:lnTo>
                  <a:lnTo>
                    <a:pt x="379" y="1"/>
                  </a:lnTo>
                  <a:lnTo>
                    <a:pt x="379" y="1"/>
                  </a:lnTo>
                  <a:lnTo>
                    <a:pt x="380" y="1"/>
                  </a:lnTo>
                  <a:lnTo>
                    <a:pt x="380" y="0"/>
                  </a:lnTo>
                  <a:lnTo>
                    <a:pt x="382" y="0"/>
                  </a:lnTo>
                  <a:lnTo>
                    <a:pt x="382" y="1"/>
                  </a:lnTo>
                  <a:lnTo>
                    <a:pt x="383" y="1"/>
                  </a:lnTo>
                  <a:lnTo>
                    <a:pt x="383" y="0"/>
                  </a:lnTo>
                  <a:lnTo>
                    <a:pt x="384" y="0"/>
                  </a:lnTo>
                  <a:lnTo>
                    <a:pt x="384" y="1"/>
                  </a:lnTo>
                  <a:lnTo>
                    <a:pt x="385" y="1"/>
                  </a:lnTo>
                  <a:lnTo>
                    <a:pt x="385" y="0"/>
                  </a:lnTo>
                  <a:lnTo>
                    <a:pt x="387" y="0"/>
                  </a:lnTo>
                  <a:lnTo>
                    <a:pt x="387" y="1"/>
                  </a:lnTo>
                  <a:lnTo>
                    <a:pt x="388" y="1"/>
                  </a:lnTo>
                  <a:lnTo>
                    <a:pt x="388" y="0"/>
                  </a:lnTo>
                  <a:lnTo>
                    <a:pt x="389" y="0"/>
                  </a:lnTo>
                  <a:lnTo>
                    <a:pt x="389" y="1"/>
                  </a:lnTo>
                  <a:lnTo>
                    <a:pt x="391" y="1"/>
                  </a:lnTo>
                  <a:lnTo>
                    <a:pt x="391" y="1"/>
                  </a:lnTo>
                  <a:lnTo>
                    <a:pt x="392" y="1"/>
                  </a:lnTo>
                  <a:lnTo>
                    <a:pt x="392" y="0"/>
                  </a:lnTo>
                  <a:lnTo>
                    <a:pt x="393" y="0"/>
                  </a:lnTo>
                  <a:lnTo>
                    <a:pt x="393" y="1"/>
                  </a:lnTo>
                  <a:lnTo>
                    <a:pt x="394" y="1"/>
                  </a:lnTo>
                  <a:lnTo>
                    <a:pt x="394" y="0"/>
                  </a:lnTo>
                  <a:lnTo>
                    <a:pt x="396" y="1"/>
                  </a:lnTo>
                  <a:lnTo>
                    <a:pt x="396" y="1"/>
                  </a:lnTo>
                  <a:lnTo>
                    <a:pt x="397" y="1"/>
                  </a:lnTo>
                  <a:lnTo>
                    <a:pt x="397" y="0"/>
                  </a:lnTo>
                  <a:lnTo>
                    <a:pt x="398" y="0"/>
                  </a:lnTo>
                  <a:lnTo>
                    <a:pt x="398" y="1"/>
                  </a:lnTo>
                  <a:lnTo>
                    <a:pt x="400" y="1"/>
                  </a:lnTo>
                  <a:lnTo>
                    <a:pt x="400" y="0"/>
                  </a:lnTo>
                  <a:lnTo>
                    <a:pt x="401" y="0"/>
                  </a:lnTo>
                  <a:lnTo>
                    <a:pt x="401" y="1"/>
                  </a:lnTo>
                  <a:lnTo>
                    <a:pt x="402" y="1"/>
                  </a:lnTo>
                  <a:lnTo>
                    <a:pt x="402" y="0"/>
                  </a:lnTo>
                  <a:lnTo>
                    <a:pt x="403" y="0"/>
                  </a:lnTo>
                  <a:lnTo>
                    <a:pt x="403" y="1"/>
                  </a:lnTo>
                  <a:lnTo>
                    <a:pt x="405" y="1"/>
                  </a:lnTo>
                  <a:lnTo>
                    <a:pt x="405" y="0"/>
                  </a:lnTo>
                  <a:lnTo>
                    <a:pt x="406" y="0"/>
                  </a:lnTo>
                  <a:lnTo>
                    <a:pt x="406" y="1"/>
                  </a:lnTo>
                  <a:lnTo>
                    <a:pt x="407" y="1"/>
                  </a:lnTo>
                  <a:lnTo>
                    <a:pt x="407" y="0"/>
                  </a:lnTo>
                  <a:lnTo>
                    <a:pt x="409" y="0"/>
                  </a:lnTo>
                  <a:lnTo>
                    <a:pt x="409" y="1"/>
                  </a:lnTo>
                  <a:lnTo>
                    <a:pt x="410" y="1"/>
                  </a:lnTo>
                  <a:lnTo>
                    <a:pt x="410" y="0"/>
                  </a:lnTo>
                  <a:lnTo>
                    <a:pt x="411" y="0"/>
                  </a:lnTo>
                  <a:lnTo>
                    <a:pt x="411" y="1"/>
                  </a:lnTo>
                  <a:lnTo>
                    <a:pt x="412" y="1"/>
                  </a:lnTo>
                  <a:lnTo>
                    <a:pt x="412" y="0"/>
                  </a:lnTo>
                  <a:lnTo>
                    <a:pt x="414" y="0"/>
                  </a:lnTo>
                  <a:lnTo>
                    <a:pt x="414" y="1"/>
                  </a:lnTo>
                  <a:lnTo>
                    <a:pt x="415" y="1"/>
                  </a:lnTo>
                  <a:lnTo>
                    <a:pt x="415" y="1"/>
                  </a:lnTo>
                  <a:lnTo>
                    <a:pt x="416" y="1"/>
                  </a:lnTo>
                  <a:lnTo>
                    <a:pt x="416" y="0"/>
                  </a:lnTo>
                  <a:lnTo>
                    <a:pt x="417" y="1"/>
                  </a:lnTo>
                  <a:lnTo>
                    <a:pt x="417" y="1"/>
                  </a:lnTo>
                  <a:lnTo>
                    <a:pt x="419" y="1"/>
                  </a:lnTo>
                  <a:lnTo>
                    <a:pt x="419" y="1"/>
                  </a:lnTo>
                  <a:lnTo>
                    <a:pt x="420" y="1"/>
                  </a:lnTo>
                  <a:lnTo>
                    <a:pt x="420" y="0"/>
                  </a:lnTo>
                  <a:lnTo>
                    <a:pt x="421" y="0"/>
                  </a:lnTo>
                  <a:lnTo>
                    <a:pt x="421" y="0"/>
                  </a:lnTo>
                  <a:lnTo>
                    <a:pt x="423" y="0"/>
                  </a:lnTo>
                  <a:lnTo>
                    <a:pt x="423" y="1"/>
                  </a:lnTo>
                  <a:lnTo>
                    <a:pt x="424" y="1"/>
                  </a:lnTo>
                  <a:lnTo>
                    <a:pt x="424" y="1"/>
                  </a:lnTo>
                  <a:lnTo>
                    <a:pt x="425" y="1"/>
                  </a:lnTo>
                  <a:lnTo>
                    <a:pt x="425" y="0"/>
                  </a:lnTo>
                  <a:lnTo>
                    <a:pt x="426" y="0"/>
                  </a:lnTo>
                  <a:lnTo>
                    <a:pt x="426" y="1"/>
                  </a:lnTo>
                  <a:lnTo>
                    <a:pt x="428" y="1"/>
                  </a:lnTo>
                  <a:lnTo>
                    <a:pt x="428" y="0"/>
                  </a:lnTo>
                  <a:lnTo>
                    <a:pt x="429" y="0"/>
                  </a:lnTo>
                  <a:lnTo>
                    <a:pt x="429" y="1"/>
                  </a:lnTo>
                  <a:lnTo>
                    <a:pt x="430" y="1"/>
                  </a:lnTo>
                  <a:lnTo>
                    <a:pt x="430" y="0"/>
                  </a:lnTo>
                  <a:lnTo>
                    <a:pt x="432" y="0"/>
                  </a:lnTo>
                  <a:lnTo>
                    <a:pt x="432" y="1"/>
                  </a:lnTo>
                  <a:lnTo>
                    <a:pt x="433" y="1"/>
                  </a:lnTo>
                  <a:lnTo>
                    <a:pt x="433" y="0"/>
                  </a:lnTo>
                  <a:lnTo>
                    <a:pt x="434" y="0"/>
                  </a:lnTo>
                  <a:lnTo>
                    <a:pt x="434" y="1"/>
                  </a:lnTo>
                  <a:lnTo>
                    <a:pt x="435" y="1"/>
                  </a:lnTo>
                  <a:lnTo>
                    <a:pt x="435" y="0"/>
                  </a:lnTo>
                  <a:lnTo>
                    <a:pt x="437" y="0"/>
                  </a:lnTo>
                  <a:lnTo>
                    <a:pt x="437" y="1"/>
                  </a:lnTo>
                  <a:lnTo>
                    <a:pt x="438" y="1"/>
                  </a:lnTo>
                  <a:lnTo>
                    <a:pt x="438" y="0"/>
                  </a:lnTo>
                  <a:lnTo>
                    <a:pt x="439" y="0"/>
                  </a:lnTo>
                  <a:lnTo>
                    <a:pt x="439" y="1"/>
                  </a:lnTo>
                  <a:lnTo>
                    <a:pt x="440" y="1"/>
                  </a:lnTo>
                  <a:lnTo>
                    <a:pt x="440" y="0"/>
                  </a:lnTo>
                  <a:lnTo>
                    <a:pt x="442" y="1"/>
                  </a:lnTo>
                  <a:lnTo>
                    <a:pt x="442" y="1"/>
                  </a:lnTo>
                  <a:lnTo>
                    <a:pt x="443" y="1"/>
                  </a:lnTo>
                  <a:lnTo>
                    <a:pt x="443" y="0"/>
                  </a:lnTo>
                  <a:lnTo>
                    <a:pt x="444" y="0"/>
                  </a:lnTo>
                  <a:lnTo>
                    <a:pt x="444" y="1"/>
                  </a:lnTo>
                  <a:lnTo>
                    <a:pt x="446" y="1"/>
                  </a:lnTo>
                  <a:lnTo>
                    <a:pt x="446" y="0"/>
                  </a:lnTo>
                  <a:lnTo>
                    <a:pt x="447" y="1"/>
                  </a:lnTo>
                  <a:lnTo>
                    <a:pt x="447" y="1"/>
                  </a:lnTo>
                  <a:lnTo>
                    <a:pt x="448" y="1"/>
                  </a:lnTo>
                  <a:lnTo>
                    <a:pt x="448" y="1"/>
                  </a:lnTo>
                  <a:lnTo>
                    <a:pt x="449" y="1"/>
                  </a:lnTo>
                  <a:lnTo>
                    <a:pt x="449" y="1"/>
                  </a:lnTo>
                  <a:lnTo>
                    <a:pt x="451" y="1"/>
                  </a:lnTo>
                  <a:lnTo>
                    <a:pt x="451" y="0"/>
                  </a:lnTo>
                  <a:lnTo>
                    <a:pt x="452" y="0"/>
                  </a:lnTo>
                  <a:lnTo>
                    <a:pt x="452" y="1"/>
                  </a:lnTo>
                  <a:lnTo>
                    <a:pt x="453" y="1"/>
                  </a:lnTo>
                  <a:lnTo>
                    <a:pt x="453" y="0"/>
                  </a:lnTo>
                  <a:lnTo>
                    <a:pt x="455" y="1"/>
                  </a:lnTo>
                  <a:lnTo>
                    <a:pt x="455" y="1"/>
                  </a:lnTo>
                  <a:lnTo>
                    <a:pt x="456" y="1"/>
                  </a:lnTo>
                  <a:lnTo>
                    <a:pt x="456" y="1"/>
                  </a:lnTo>
                  <a:lnTo>
                    <a:pt x="457" y="1"/>
                  </a:lnTo>
                  <a:lnTo>
                    <a:pt x="457" y="0"/>
                  </a:lnTo>
                  <a:lnTo>
                    <a:pt x="458" y="0"/>
                  </a:lnTo>
                  <a:lnTo>
                    <a:pt x="458" y="1"/>
                  </a:lnTo>
                  <a:lnTo>
                    <a:pt x="460" y="1"/>
                  </a:lnTo>
                  <a:lnTo>
                    <a:pt x="460" y="0"/>
                  </a:lnTo>
                  <a:lnTo>
                    <a:pt x="461" y="0"/>
                  </a:lnTo>
                  <a:lnTo>
                    <a:pt x="461" y="1"/>
                  </a:lnTo>
                  <a:lnTo>
                    <a:pt x="462" y="1"/>
                  </a:lnTo>
                  <a:lnTo>
                    <a:pt x="462" y="0"/>
                  </a:lnTo>
                  <a:lnTo>
                    <a:pt x="464" y="0"/>
                  </a:lnTo>
                  <a:lnTo>
                    <a:pt x="464" y="1"/>
                  </a:lnTo>
                  <a:lnTo>
                    <a:pt x="465" y="1"/>
                  </a:lnTo>
                  <a:lnTo>
                    <a:pt x="465" y="0"/>
                  </a:lnTo>
                  <a:lnTo>
                    <a:pt x="466" y="0"/>
                  </a:lnTo>
                  <a:lnTo>
                    <a:pt x="466" y="1"/>
                  </a:lnTo>
                  <a:lnTo>
                    <a:pt x="467" y="1"/>
                  </a:lnTo>
                  <a:lnTo>
                    <a:pt x="467" y="0"/>
                  </a:lnTo>
                  <a:lnTo>
                    <a:pt x="469" y="0"/>
                  </a:lnTo>
                  <a:lnTo>
                    <a:pt x="469" y="1"/>
                  </a:lnTo>
                  <a:lnTo>
                    <a:pt x="470" y="1"/>
                  </a:lnTo>
                  <a:lnTo>
                    <a:pt x="470" y="0"/>
                  </a:lnTo>
                  <a:lnTo>
                    <a:pt x="471" y="0"/>
                  </a:lnTo>
                  <a:lnTo>
                    <a:pt x="471" y="1"/>
                  </a:lnTo>
                  <a:lnTo>
                    <a:pt x="472" y="1"/>
                  </a:lnTo>
                  <a:lnTo>
                    <a:pt x="472" y="0"/>
                  </a:lnTo>
                  <a:lnTo>
                    <a:pt x="474" y="0"/>
                  </a:lnTo>
                  <a:lnTo>
                    <a:pt x="474" y="1"/>
                  </a:lnTo>
                  <a:lnTo>
                    <a:pt x="475" y="1"/>
                  </a:lnTo>
                  <a:lnTo>
                    <a:pt x="475" y="0"/>
                  </a:lnTo>
                  <a:lnTo>
                    <a:pt x="476" y="0"/>
                  </a:lnTo>
                  <a:lnTo>
                    <a:pt x="476" y="1"/>
                  </a:lnTo>
                  <a:lnTo>
                    <a:pt x="478" y="1"/>
                  </a:lnTo>
                  <a:lnTo>
                    <a:pt x="478" y="0"/>
                  </a:lnTo>
                  <a:lnTo>
                    <a:pt x="479" y="0"/>
                  </a:lnTo>
                  <a:lnTo>
                    <a:pt x="479" y="1"/>
                  </a:lnTo>
                  <a:lnTo>
                    <a:pt x="480" y="1"/>
                  </a:lnTo>
                  <a:lnTo>
                    <a:pt x="480" y="0"/>
                  </a:lnTo>
                  <a:lnTo>
                    <a:pt x="481" y="0"/>
                  </a:lnTo>
                  <a:lnTo>
                    <a:pt x="481" y="1"/>
                  </a:lnTo>
                  <a:lnTo>
                    <a:pt x="483" y="1"/>
                  </a:lnTo>
                  <a:lnTo>
                    <a:pt x="483" y="0"/>
                  </a:lnTo>
                  <a:lnTo>
                    <a:pt x="484" y="0"/>
                  </a:lnTo>
                  <a:lnTo>
                    <a:pt x="484" y="1"/>
                  </a:lnTo>
                  <a:lnTo>
                    <a:pt x="485" y="1"/>
                  </a:lnTo>
                  <a:lnTo>
                    <a:pt x="485" y="0"/>
                  </a:lnTo>
                  <a:lnTo>
                    <a:pt x="487" y="0"/>
                  </a:lnTo>
                  <a:lnTo>
                    <a:pt x="48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489" y="1"/>
                  </a:lnTo>
                  <a:lnTo>
                    <a:pt x="489" y="0"/>
                  </a:lnTo>
                  <a:lnTo>
                    <a:pt x="490" y="0"/>
                  </a:lnTo>
                  <a:lnTo>
                    <a:pt x="490" y="1"/>
                  </a:lnTo>
                  <a:lnTo>
                    <a:pt x="492" y="1"/>
                  </a:lnTo>
                  <a:lnTo>
                    <a:pt x="492" y="0"/>
                  </a:lnTo>
                  <a:lnTo>
                    <a:pt x="493" y="0"/>
                  </a:lnTo>
                  <a:lnTo>
                    <a:pt x="493" y="1"/>
                  </a:lnTo>
                  <a:lnTo>
                    <a:pt x="494" y="1"/>
                  </a:lnTo>
                  <a:lnTo>
                    <a:pt x="494" y="0"/>
                  </a:lnTo>
                  <a:lnTo>
                    <a:pt x="496" y="0"/>
                  </a:lnTo>
                  <a:lnTo>
                    <a:pt x="496" y="1"/>
                  </a:lnTo>
                  <a:lnTo>
                    <a:pt x="497" y="1"/>
                  </a:lnTo>
                  <a:lnTo>
                    <a:pt x="497" y="0"/>
                  </a:lnTo>
                  <a:lnTo>
                    <a:pt x="498" y="0"/>
                  </a:lnTo>
                  <a:lnTo>
                    <a:pt x="498" y="1"/>
                  </a:lnTo>
                  <a:lnTo>
                    <a:pt x="499" y="1"/>
                  </a:lnTo>
                  <a:lnTo>
                    <a:pt x="499" y="0"/>
                  </a:lnTo>
                  <a:lnTo>
                    <a:pt x="501" y="0"/>
                  </a:lnTo>
                  <a:lnTo>
                    <a:pt x="501" y="1"/>
                  </a:lnTo>
                  <a:lnTo>
                    <a:pt x="502" y="1"/>
                  </a:lnTo>
                  <a:lnTo>
                    <a:pt x="502" y="0"/>
                  </a:lnTo>
                  <a:lnTo>
                    <a:pt x="503" y="1"/>
                  </a:lnTo>
                  <a:lnTo>
                    <a:pt x="503" y="1"/>
                  </a:lnTo>
                  <a:lnTo>
                    <a:pt x="504" y="1"/>
                  </a:lnTo>
                  <a:lnTo>
                    <a:pt x="504" y="0"/>
                  </a:lnTo>
                  <a:lnTo>
                    <a:pt x="506" y="0"/>
                  </a:lnTo>
                  <a:lnTo>
                    <a:pt x="506" y="1"/>
                  </a:lnTo>
                  <a:lnTo>
                    <a:pt x="507" y="1"/>
                  </a:lnTo>
                  <a:lnTo>
                    <a:pt x="507" y="0"/>
                  </a:lnTo>
                  <a:lnTo>
                    <a:pt x="508" y="1"/>
                  </a:lnTo>
                  <a:lnTo>
                    <a:pt x="508" y="1"/>
                  </a:lnTo>
                  <a:lnTo>
                    <a:pt x="510" y="1"/>
                  </a:lnTo>
                  <a:lnTo>
                    <a:pt x="510" y="1"/>
                  </a:lnTo>
                  <a:lnTo>
                    <a:pt x="511" y="1"/>
                  </a:lnTo>
                  <a:lnTo>
                    <a:pt x="511" y="0"/>
                  </a:lnTo>
                  <a:lnTo>
                    <a:pt x="512" y="0"/>
                  </a:lnTo>
                  <a:lnTo>
                    <a:pt x="512" y="1"/>
                  </a:lnTo>
                  <a:lnTo>
                    <a:pt x="513" y="1"/>
                  </a:lnTo>
                  <a:lnTo>
                    <a:pt x="513" y="0"/>
                  </a:lnTo>
                  <a:lnTo>
                    <a:pt x="515" y="0"/>
                  </a:lnTo>
                  <a:lnTo>
                    <a:pt x="515" y="1"/>
                  </a:lnTo>
                  <a:lnTo>
                    <a:pt x="516" y="1"/>
                  </a:lnTo>
                  <a:lnTo>
                    <a:pt x="516" y="0"/>
                  </a:lnTo>
                  <a:lnTo>
                    <a:pt x="517" y="0"/>
                  </a:lnTo>
                  <a:lnTo>
                    <a:pt x="517" y="1"/>
                  </a:lnTo>
                  <a:lnTo>
                    <a:pt x="519" y="1"/>
                  </a:lnTo>
                  <a:lnTo>
                    <a:pt x="519" y="0"/>
                  </a:lnTo>
                  <a:lnTo>
                    <a:pt x="520" y="0"/>
                  </a:lnTo>
                  <a:lnTo>
                    <a:pt x="520" y="1"/>
                  </a:lnTo>
                  <a:lnTo>
                    <a:pt x="521" y="1"/>
                  </a:lnTo>
                  <a:lnTo>
                    <a:pt x="521" y="0"/>
                  </a:lnTo>
                  <a:lnTo>
                    <a:pt x="522" y="1"/>
                  </a:lnTo>
                  <a:lnTo>
                    <a:pt x="522" y="1"/>
                  </a:lnTo>
                  <a:lnTo>
                    <a:pt x="524" y="1"/>
                  </a:lnTo>
                  <a:lnTo>
                    <a:pt x="524" y="0"/>
                  </a:lnTo>
                  <a:lnTo>
                    <a:pt x="525" y="0"/>
                  </a:lnTo>
                  <a:lnTo>
                    <a:pt x="525" y="1"/>
                  </a:lnTo>
                  <a:lnTo>
                    <a:pt x="526" y="1"/>
                  </a:lnTo>
                  <a:lnTo>
                    <a:pt x="526" y="0"/>
                  </a:lnTo>
                  <a:lnTo>
                    <a:pt x="528" y="0"/>
                  </a:lnTo>
                  <a:lnTo>
                    <a:pt x="528" y="1"/>
                  </a:lnTo>
                  <a:lnTo>
                    <a:pt x="529" y="1"/>
                  </a:lnTo>
                  <a:lnTo>
                    <a:pt x="529" y="0"/>
                  </a:lnTo>
                  <a:lnTo>
                    <a:pt x="530" y="0"/>
                  </a:lnTo>
                  <a:lnTo>
                    <a:pt x="530" y="1"/>
                  </a:lnTo>
                  <a:lnTo>
                    <a:pt x="531" y="1"/>
                  </a:lnTo>
                  <a:lnTo>
                    <a:pt x="531" y="0"/>
                  </a:lnTo>
                  <a:lnTo>
                    <a:pt x="533" y="0"/>
                  </a:lnTo>
                  <a:lnTo>
                    <a:pt x="533" y="1"/>
                  </a:lnTo>
                  <a:lnTo>
                    <a:pt x="534" y="1"/>
                  </a:lnTo>
                  <a:lnTo>
                    <a:pt x="534" y="0"/>
                  </a:lnTo>
                  <a:lnTo>
                    <a:pt x="535" y="0"/>
                  </a:lnTo>
                  <a:lnTo>
                    <a:pt x="535" y="1"/>
                  </a:lnTo>
                  <a:lnTo>
                    <a:pt x="536" y="1"/>
                  </a:lnTo>
                  <a:lnTo>
                    <a:pt x="536" y="0"/>
                  </a:lnTo>
                  <a:lnTo>
                    <a:pt x="538" y="0"/>
                  </a:lnTo>
                  <a:lnTo>
                    <a:pt x="538" y="1"/>
                  </a:lnTo>
                  <a:lnTo>
                    <a:pt x="539" y="1"/>
                  </a:lnTo>
                  <a:lnTo>
                    <a:pt x="539" y="0"/>
                  </a:lnTo>
                  <a:lnTo>
                    <a:pt x="540" y="0"/>
                  </a:lnTo>
                  <a:lnTo>
                    <a:pt x="540" y="1"/>
                  </a:lnTo>
                  <a:lnTo>
                    <a:pt x="542" y="1"/>
                  </a:lnTo>
                  <a:lnTo>
                    <a:pt x="542" y="0"/>
                  </a:lnTo>
                  <a:lnTo>
                    <a:pt x="543" y="0"/>
                  </a:lnTo>
                  <a:lnTo>
                    <a:pt x="543" y="1"/>
                  </a:lnTo>
                  <a:lnTo>
                    <a:pt x="544" y="1"/>
                  </a:lnTo>
                  <a:lnTo>
                    <a:pt x="544" y="0"/>
                  </a:lnTo>
                  <a:lnTo>
                    <a:pt x="545" y="0"/>
                  </a:lnTo>
                  <a:lnTo>
                    <a:pt x="545" y="1"/>
                  </a:lnTo>
                  <a:lnTo>
                    <a:pt x="547" y="1"/>
                  </a:lnTo>
                  <a:lnTo>
                    <a:pt x="547" y="0"/>
                  </a:lnTo>
                  <a:lnTo>
                    <a:pt x="548" y="0"/>
                  </a:lnTo>
                  <a:lnTo>
                    <a:pt x="548" y="1"/>
                  </a:lnTo>
                  <a:lnTo>
                    <a:pt x="549" y="1"/>
                  </a:lnTo>
                  <a:lnTo>
                    <a:pt x="549" y="0"/>
                  </a:lnTo>
                  <a:lnTo>
                    <a:pt x="551" y="0"/>
                  </a:lnTo>
                  <a:lnTo>
                    <a:pt x="551" y="1"/>
                  </a:lnTo>
                  <a:lnTo>
                    <a:pt x="552" y="1"/>
                  </a:lnTo>
                  <a:lnTo>
                    <a:pt x="552" y="0"/>
                  </a:lnTo>
                  <a:lnTo>
                    <a:pt x="553" y="0"/>
                  </a:lnTo>
                  <a:lnTo>
                    <a:pt x="553" y="1"/>
                  </a:lnTo>
                  <a:lnTo>
                    <a:pt x="554" y="1"/>
                  </a:lnTo>
                  <a:lnTo>
                    <a:pt x="554" y="0"/>
                  </a:lnTo>
                  <a:lnTo>
                    <a:pt x="556" y="1"/>
                  </a:lnTo>
                  <a:lnTo>
                    <a:pt x="556" y="1"/>
                  </a:lnTo>
                  <a:lnTo>
                    <a:pt x="557" y="1"/>
                  </a:lnTo>
                  <a:lnTo>
                    <a:pt x="557" y="0"/>
                  </a:lnTo>
                  <a:lnTo>
                    <a:pt x="558" y="0"/>
                  </a:lnTo>
                  <a:lnTo>
                    <a:pt x="558" y="1"/>
                  </a:lnTo>
                  <a:lnTo>
                    <a:pt x="560" y="1"/>
                  </a:lnTo>
                  <a:lnTo>
                    <a:pt x="560" y="0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562" y="1"/>
                  </a:lnTo>
                  <a:lnTo>
                    <a:pt x="562" y="0"/>
                  </a:lnTo>
                  <a:lnTo>
                    <a:pt x="563" y="1"/>
                  </a:lnTo>
                  <a:lnTo>
                    <a:pt x="563" y="1"/>
                  </a:lnTo>
                  <a:lnTo>
                    <a:pt x="565" y="1"/>
                  </a:lnTo>
                  <a:lnTo>
                    <a:pt x="565" y="0"/>
                  </a:lnTo>
                  <a:lnTo>
                    <a:pt x="566" y="0"/>
                  </a:lnTo>
                  <a:lnTo>
                    <a:pt x="566" y="1"/>
                  </a:lnTo>
                  <a:lnTo>
                    <a:pt x="567" y="1"/>
                  </a:lnTo>
                  <a:lnTo>
                    <a:pt x="567" y="0"/>
                  </a:lnTo>
                  <a:lnTo>
                    <a:pt x="568" y="0"/>
                  </a:lnTo>
                  <a:lnTo>
                    <a:pt x="568" y="1"/>
                  </a:lnTo>
                  <a:lnTo>
                    <a:pt x="570" y="1"/>
                  </a:lnTo>
                  <a:lnTo>
                    <a:pt x="570" y="0"/>
                  </a:lnTo>
                  <a:lnTo>
                    <a:pt x="571" y="0"/>
                  </a:lnTo>
                  <a:lnTo>
                    <a:pt x="571" y="1"/>
                  </a:lnTo>
                  <a:lnTo>
                    <a:pt x="572" y="1"/>
                  </a:lnTo>
                  <a:lnTo>
                    <a:pt x="572" y="0"/>
                  </a:lnTo>
                  <a:lnTo>
                    <a:pt x="574" y="0"/>
                  </a:lnTo>
                  <a:lnTo>
                    <a:pt x="574" y="1"/>
                  </a:lnTo>
                  <a:lnTo>
                    <a:pt x="575" y="1"/>
                  </a:lnTo>
                  <a:lnTo>
                    <a:pt x="575" y="0"/>
                  </a:lnTo>
                  <a:lnTo>
                    <a:pt x="576" y="0"/>
                  </a:lnTo>
                  <a:lnTo>
                    <a:pt x="576" y="1"/>
                  </a:lnTo>
                  <a:lnTo>
                    <a:pt x="577" y="1"/>
                  </a:lnTo>
                  <a:lnTo>
                    <a:pt x="577" y="1"/>
                  </a:lnTo>
                  <a:lnTo>
                    <a:pt x="579" y="1"/>
                  </a:lnTo>
                  <a:lnTo>
                    <a:pt x="579" y="0"/>
                  </a:lnTo>
                  <a:lnTo>
                    <a:pt x="580" y="0"/>
                  </a:lnTo>
                  <a:lnTo>
                    <a:pt x="580" y="1"/>
                  </a:lnTo>
                  <a:lnTo>
                    <a:pt x="581" y="1"/>
                  </a:lnTo>
                  <a:lnTo>
                    <a:pt x="581" y="1"/>
                  </a:lnTo>
                  <a:lnTo>
                    <a:pt x="583" y="1"/>
                  </a:lnTo>
                  <a:lnTo>
                    <a:pt x="583" y="1"/>
                  </a:lnTo>
                  <a:lnTo>
                    <a:pt x="584" y="1"/>
                  </a:lnTo>
                  <a:lnTo>
                    <a:pt x="584" y="0"/>
                  </a:lnTo>
                  <a:lnTo>
                    <a:pt x="585" y="1"/>
                  </a:lnTo>
                  <a:lnTo>
                    <a:pt x="585" y="1"/>
                  </a:lnTo>
                  <a:lnTo>
                    <a:pt x="586" y="1"/>
                  </a:lnTo>
                  <a:lnTo>
                    <a:pt x="586" y="0"/>
                  </a:lnTo>
                  <a:lnTo>
                    <a:pt x="588" y="0"/>
                  </a:lnTo>
                  <a:lnTo>
                    <a:pt x="588" y="1"/>
                  </a:lnTo>
                  <a:lnTo>
                    <a:pt x="589" y="1"/>
                  </a:lnTo>
                  <a:lnTo>
                    <a:pt x="589" y="1"/>
                  </a:lnTo>
                  <a:lnTo>
                    <a:pt x="590" y="1"/>
                  </a:lnTo>
                  <a:lnTo>
                    <a:pt x="590" y="0"/>
                  </a:lnTo>
                  <a:lnTo>
                    <a:pt x="591" y="0"/>
                  </a:lnTo>
                  <a:lnTo>
                    <a:pt x="591" y="1"/>
                  </a:lnTo>
                  <a:lnTo>
                    <a:pt x="593" y="1"/>
                  </a:lnTo>
                  <a:lnTo>
                    <a:pt x="593" y="0"/>
                  </a:lnTo>
                  <a:lnTo>
                    <a:pt x="594" y="1"/>
                  </a:lnTo>
                  <a:lnTo>
                    <a:pt x="594" y="1"/>
                  </a:lnTo>
                  <a:lnTo>
                    <a:pt x="595" y="1"/>
                  </a:lnTo>
                  <a:lnTo>
                    <a:pt x="595" y="0"/>
                  </a:lnTo>
                  <a:lnTo>
                    <a:pt x="597" y="0"/>
                  </a:lnTo>
                  <a:lnTo>
                    <a:pt x="597" y="1"/>
                  </a:lnTo>
                  <a:lnTo>
                    <a:pt x="598" y="1"/>
                  </a:lnTo>
                  <a:lnTo>
                    <a:pt x="598" y="0"/>
                  </a:lnTo>
                  <a:lnTo>
                    <a:pt x="599" y="0"/>
                  </a:lnTo>
                  <a:lnTo>
                    <a:pt x="599" y="1"/>
                  </a:lnTo>
                  <a:lnTo>
                    <a:pt x="600" y="1"/>
                  </a:lnTo>
                  <a:lnTo>
                    <a:pt x="600" y="0"/>
                  </a:lnTo>
                  <a:lnTo>
                    <a:pt x="602" y="0"/>
                  </a:lnTo>
                  <a:lnTo>
                    <a:pt x="602" y="1"/>
                  </a:lnTo>
                  <a:lnTo>
                    <a:pt x="603" y="1"/>
                  </a:lnTo>
                  <a:lnTo>
                    <a:pt x="603" y="0"/>
                  </a:lnTo>
                  <a:lnTo>
                    <a:pt x="604" y="0"/>
                  </a:lnTo>
                  <a:lnTo>
                    <a:pt x="604" y="1"/>
                  </a:lnTo>
                  <a:lnTo>
                    <a:pt x="606" y="1"/>
                  </a:lnTo>
                  <a:lnTo>
                    <a:pt x="606" y="0"/>
                  </a:lnTo>
                  <a:lnTo>
                    <a:pt x="607" y="0"/>
                  </a:lnTo>
                  <a:lnTo>
                    <a:pt x="607" y="1"/>
                  </a:lnTo>
                  <a:lnTo>
                    <a:pt x="608" y="1"/>
                  </a:lnTo>
                  <a:lnTo>
                    <a:pt x="608" y="0"/>
                  </a:lnTo>
                  <a:lnTo>
                    <a:pt x="609" y="0"/>
                  </a:lnTo>
                  <a:lnTo>
                    <a:pt x="609" y="1"/>
                  </a:lnTo>
                  <a:lnTo>
                    <a:pt x="611" y="1"/>
                  </a:lnTo>
                  <a:lnTo>
                    <a:pt x="611" y="0"/>
                  </a:lnTo>
                  <a:lnTo>
                    <a:pt x="612" y="0"/>
                  </a:lnTo>
                  <a:lnTo>
                    <a:pt x="612" y="1"/>
                  </a:lnTo>
                  <a:lnTo>
                    <a:pt x="613" y="1"/>
                  </a:lnTo>
                  <a:lnTo>
                    <a:pt x="613" y="0"/>
                  </a:lnTo>
                  <a:lnTo>
                    <a:pt x="615" y="1"/>
                  </a:lnTo>
                  <a:lnTo>
                    <a:pt x="615" y="1"/>
                  </a:lnTo>
                  <a:lnTo>
                    <a:pt x="616" y="1"/>
                  </a:lnTo>
                  <a:lnTo>
                    <a:pt x="616" y="0"/>
                  </a:lnTo>
                  <a:lnTo>
                    <a:pt x="617" y="1"/>
                  </a:lnTo>
                  <a:lnTo>
                    <a:pt x="617" y="1"/>
                  </a:lnTo>
                  <a:lnTo>
                    <a:pt x="618" y="1"/>
                  </a:lnTo>
                  <a:lnTo>
                    <a:pt x="618" y="1"/>
                  </a:lnTo>
                  <a:lnTo>
                    <a:pt x="620" y="1"/>
                  </a:lnTo>
                  <a:lnTo>
                    <a:pt x="620" y="0"/>
                  </a:lnTo>
                  <a:lnTo>
                    <a:pt x="621" y="1"/>
                  </a:lnTo>
                  <a:lnTo>
                    <a:pt x="621" y="1"/>
                  </a:lnTo>
                  <a:lnTo>
                    <a:pt x="622" y="1"/>
                  </a:lnTo>
                  <a:lnTo>
                    <a:pt x="622" y="0"/>
                  </a:lnTo>
                  <a:lnTo>
                    <a:pt x="623" y="0"/>
                  </a:lnTo>
                  <a:lnTo>
                    <a:pt x="623" y="1"/>
                  </a:lnTo>
                  <a:lnTo>
                    <a:pt x="625" y="1"/>
                  </a:lnTo>
                  <a:lnTo>
                    <a:pt x="625" y="0"/>
                  </a:lnTo>
                  <a:lnTo>
                    <a:pt x="626" y="0"/>
                  </a:lnTo>
                  <a:lnTo>
                    <a:pt x="626" y="1"/>
                  </a:lnTo>
                  <a:lnTo>
                    <a:pt x="627" y="1"/>
                  </a:lnTo>
                  <a:lnTo>
                    <a:pt x="627" y="1"/>
                  </a:lnTo>
                  <a:lnTo>
                    <a:pt x="629" y="1"/>
                  </a:lnTo>
                  <a:lnTo>
                    <a:pt x="629" y="0"/>
                  </a:lnTo>
                  <a:lnTo>
                    <a:pt x="630" y="1"/>
                  </a:lnTo>
                  <a:lnTo>
                    <a:pt x="630" y="1"/>
                  </a:lnTo>
                  <a:lnTo>
                    <a:pt x="631" y="1"/>
                  </a:lnTo>
                  <a:lnTo>
                    <a:pt x="631" y="0"/>
                  </a:lnTo>
                  <a:lnTo>
                    <a:pt x="632" y="0"/>
                  </a:lnTo>
                  <a:lnTo>
                    <a:pt x="632" y="1"/>
                  </a:lnTo>
                  <a:lnTo>
                    <a:pt x="634" y="1"/>
                  </a:lnTo>
                  <a:lnTo>
                    <a:pt x="634" y="0"/>
                  </a:lnTo>
                  <a:lnTo>
                    <a:pt x="635" y="0"/>
                  </a:lnTo>
                  <a:lnTo>
                    <a:pt x="635" y="1"/>
                  </a:lnTo>
                  <a:lnTo>
                    <a:pt x="636" y="1"/>
                  </a:lnTo>
                  <a:lnTo>
                    <a:pt x="636" y="0"/>
                  </a:lnTo>
                  <a:lnTo>
                    <a:pt x="638" y="0"/>
                  </a:lnTo>
                  <a:lnTo>
                    <a:pt x="638" y="1"/>
                  </a:lnTo>
                  <a:lnTo>
                    <a:pt x="639" y="1"/>
                  </a:lnTo>
                  <a:lnTo>
                    <a:pt x="639" y="0"/>
                  </a:lnTo>
                  <a:lnTo>
                    <a:pt x="640" y="0"/>
                  </a:lnTo>
                  <a:lnTo>
                    <a:pt x="640" y="1"/>
                  </a:lnTo>
                  <a:lnTo>
                    <a:pt x="641" y="1"/>
                  </a:lnTo>
                  <a:lnTo>
                    <a:pt x="641" y="0"/>
                  </a:lnTo>
                  <a:lnTo>
                    <a:pt x="643" y="1"/>
                  </a:lnTo>
                  <a:lnTo>
                    <a:pt x="643" y="1"/>
                  </a:lnTo>
                  <a:lnTo>
                    <a:pt x="644" y="1"/>
                  </a:lnTo>
                  <a:lnTo>
                    <a:pt x="644" y="0"/>
                  </a:lnTo>
                  <a:lnTo>
                    <a:pt x="645" y="0"/>
                  </a:lnTo>
                  <a:lnTo>
                    <a:pt x="645" y="1"/>
                  </a:lnTo>
                  <a:lnTo>
                    <a:pt x="647" y="1"/>
                  </a:lnTo>
                  <a:lnTo>
                    <a:pt x="647" y="0"/>
                  </a:lnTo>
                  <a:lnTo>
                    <a:pt x="648" y="1"/>
                  </a:lnTo>
                  <a:lnTo>
                    <a:pt x="648" y="1"/>
                  </a:lnTo>
                  <a:lnTo>
                    <a:pt x="649" y="1"/>
                  </a:lnTo>
                  <a:lnTo>
                    <a:pt x="649" y="1"/>
                  </a:lnTo>
                  <a:lnTo>
                    <a:pt x="650" y="1"/>
                  </a:lnTo>
                  <a:lnTo>
                    <a:pt x="650" y="0"/>
                  </a:lnTo>
                  <a:lnTo>
                    <a:pt x="652" y="0"/>
                  </a:lnTo>
                  <a:lnTo>
                    <a:pt x="652" y="1"/>
                  </a:lnTo>
                  <a:lnTo>
                    <a:pt x="653" y="0"/>
                  </a:lnTo>
                  <a:lnTo>
                    <a:pt x="653" y="0"/>
                  </a:lnTo>
                  <a:lnTo>
                    <a:pt x="654" y="0"/>
                  </a:lnTo>
                  <a:lnTo>
                    <a:pt x="654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3"/>
            <p:cNvSpPr>
              <a:spLocks/>
            </p:cNvSpPr>
            <p:nvPr/>
          </p:nvSpPr>
          <p:spPr bwMode="auto">
            <a:xfrm>
              <a:off x="4575068" y="3360130"/>
              <a:ext cx="712595" cy="2040"/>
            </a:xfrm>
            <a:custGeom>
              <a:avLst/>
              <a:gdLst/>
              <a:ahLst/>
              <a:cxnLst>
                <a:cxn ang="0">
                  <a:pos x="11" y="1"/>
                </a:cxn>
                <a:cxn ang="0">
                  <a:pos x="21" y="1"/>
                </a:cxn>
                <a:cxn ang="0">
                  <a:pos x="32" y="0"/>
                </a:cxn>
                <a:cxn ang="0">
                  <a:pos x="43" y="1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6" y="1"/>
                </a:cxn>
                <a:cxn ang="0">
                  <a:pos x="86" y="0"/>
                </a:cxn>
                <a:cxn ang="0">
                  <a:pos x="98" y="0"/>
                </a:cxn>
                <a:cxn ang="0">
                  <a:pos x="108" y="0"/>
                </a:cxn>
                <a:cxn ang="0">
                  <a:pos x="119" y="0"/>
                </a:cxn>
                <a:cxn ang="0">
                  <a:pos x="130" y="0"/>
                </a:cxn>
                <a:cxn ang="0">
                  <a:pos x="141" y="1"/>
                </a:cxn>
                <a:cxn ang="0">
                  <a:pos x="151" y="1"/>
                </a:cxn>
                <a:cxn ang="0">
                  <a:pos x="163" y="1"/>
                </a:cxn>
                <a:cxn ang="0">
                  <a:pos x="173" y="1"/>
                </a:cxn>
                <a:cxn ang="0">
                  <a:pos x="185" y="1"/>
                </a:cxn>
                <a:cxn ang="0">
                  <a:pos x="195" y="1"/>
                </a:cxn>
                <a:cxn ang="0">
                  <a:pos x="206" y="1"/>
                </a:cxn>
                <a:cxn ang="0">
                  <a:pos x="217" y="0"/>
                </a:cxn>
                <a:cxn ang="0">
                  <a:pos x="228" y="1"/>
                </a:cxn>
                <a:cxn ang="0">
                  <a:pos x="238" y="0"/>
                </a:cxn>
                <a:cxn ang="0">
                  <a:pos x="250" y="1"/>
                </a:cxn>
                <a:cxn ang="0">
                  <a:pos x="260" y="0"/>
                </a:cxn>
                <a:cxn ang="0">
                  <a:pos x="272" y="0"/>
                </a:cxn>
                <a:cxn ang="0">
                  <a:pos x="282" y="1"/>
                </a:cxn>
                <a:cxn ang="0">
                  <a:pos x="294" y="1"/>
                </a:cxn>
                <a:cxn ang="0">
                  <a:pos x="304" y="0"/>
                </a:cxn>
                <a:cxn ang="0">
                  <a:pos x="315" y="1"/>
                </a:cxn>
                <a:cxn ang="0">
                  <a:pos x="326" y="0"/>
                </a:cxn>
                <a:cxn ang="0">
                  <a:pos x="337" y="0"/>
                </a:cxn>
                <a:cxn ang="0">
                  <a:pos x="347" y="0"/>
                </a:cxn>
                <a:cxn ang="0">
                  <a:pos x="359" y="0"/>
                </a:cxn>
                <a:cxn ang="0">
                  <a:pos x="369" y="0"/>
                </a:cxn>
                <a:cxn ang="0">
                  <a:pos x="381" y="0"/>
                </a:cxn>
                <a:cxn ang="0">
                  <a:pos x="391" y="0"/>
                </a:cxn>
                <a:cxn ang="0">
                  <a:pos x="402" y="0"/>
                </a:cxn>
                <a:cxn ang="0">
                  <a:pos x="413" y="0"/>
                </a:cxn>
                <a:cxn ang="0">
                  <a:pos x="424" y="0"/>
                </a:cxn>
                <a:cxn ang="0">
                  <a:pos x="434" y="1"/>
                </a:cxn>
                <a:cxn ang="0">
                  <a:pos x="446" y="0"/>
                </a:cxn>
                <a:cxn ang="0">
                  <a:pos x="456" y="1"/>
                </a:cxn>
                <a:cxn ang="0">
                  <a:pos x="468" y="1"/>
                </a:cxn>
                <a:cxn ang="0">
                  <a:pos x="478" y="1"/>
                </a:cxn>
                <a:cxn ang="0">
                  <a:pos x="489" y="0"/>
                </a:cxn>
                <a:cxn ang="0">
                  <a:pos x="500" y="0"/>
                </a:cxn>
                <a:cxn ang="0">
                  <a:pos x="511" y="1"/>
                </a:cxn>
                <a:cxn ang="0">
                  <a:pos x="521" y="1"/>
                </a:cxn>
                <a:cxn ang="0">
                  <a:pos x="533" y="1"/>
                </a:cxn>
                <a:cxn ang="0">
                  <a:pos x="543" y="1"/>
                </a:cxn>
                <a:cxn ang="0">
                  <a:pos x="555" y="1"/>
                </a:cxn>
                <a:cxn ang="0">
                  <a:pos x="565" y="1"/>
                </a:cxn>
                <a:cxn ang="0">
                  <a:pos x="576" y="0"/>
                </a:cxn>
                <a:cxn ang="0">
                  <a:pos x="587" y="1"/>
                </a:cxn>
                <a:cxn ang="0">
                  <a:pos x="598" y="1"/>
                </a:cxn>
                <a:cxn ang="0">
                  <a:pos x="608" y="0"/>
                </a:cxn>
                <a:cxn ang="0">
                  <a:pos x="620" y="1"/>
                </a:cxn>
                <a:cxn ang="0">
                  <a:pos x="630" y="0"/>
                </a:cxn>
                <a:cxn ang="0">
                  <a:pos x="642" y="1"/>
                </a:cxn>
                <a:cxn ang="0">
                  <a:pos x="652" y="1"/>
                </a:cxn>
              </a:cxnLst>
              <a:rect l="0" t="0" r="r" b="b"/>
              <a:pathLst>
                <a:path w="654" h="1">
                  <a:moveTo>
                    <a:pt x="0" y="0"/>
                  </a:move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1"/>
                  </a:lnTo>
                  <a:lnTo>
                    <a:pt x="8" y="1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15" y="0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6" y="1"/>
                  </a:lnTo>
                  <a:lnTo>
                    <a:pt x="26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1" y="1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4" y="0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38" y="1"/>
                  </a:lnTo>
                  <a:lnTo>
                    <a:pt x="39" y="1"/>
                  </a:lnTo>
                  <a:lnTo>
                    <a:pt x="39" y="0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41" y="1"/>
                  </a:lnTo>
                  <a:lnTo>
                    <a:pt x="41" y="0"/>
                  </a:lnTo>
                  <a:lnTo>
                    <a:pt x="43" y="1"/>
                  </a:lnTo>
                  <a:lnTo>
                    <a:pt x="43" y="1"/>
                  </a:lnTo>
                  <a:lnTo>
                    <a:pt x="44" y="1"/>
                  </a:lnTo>
                  <a:lnTo>
                    <a:pt x="44" y="0"/>
                  </a:lnTo>
                  <a:lnTo>
                    <a:pt x="45" y="0"/>
                  </a:lnTo>
                  <a:lnTo>
                    <a:pt x="45" y="1"/>
                  </a:lnTo>
                  <a:lnTo>
                    <a:pt x="47" y="1"/>
                  </a:lnTo>
                  <a:lnTo>
                    <a:pt x="47" y="0"/>
                  </a:lnTo>
                  <a:lnTo>
                    <a:pt x="48" y="0"/>
                  </a:lnTo>
                  <a:lnTo>
                    <a:pt x="48" y="1"/>
                  </a:lnTo>
                  <a:lnTo>
                    <a:pt x="49" y="1"/>
                  </a:lnTo>
                  <a:lnTo>
                    <a:pt x="49" y="1"/>
                  </a:lnTo>
                  <a:lnTo>
                    <a:pt x="50" y="1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2" y="1"/>
                  </a:lnTo>
                  <a:lnTo>
                    <a:pt x="53" y="1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4" y="1"/>
                  </a:lnTo>
                  <a:lnTo>
                    <a:pt x="55" y="1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1"/>
                  </a:lnTo>
                  <a:lnTo>
                    <a:pt x="58" y="1"/>
                  </a:lnTo>
                  <a:lnTo>
                    <a:pt x="58" y="0"/>
                  </a:lnTo>
                  <a:lnTo>
                    <a:pt x="59" y="0"/>
                  </a:lnTo>
                  <a:lnTo>
                    <a:pt x="59" y="1"/>
                  </a:lnTo>
                  <a:lnTo>
                    <a:pt x="61" y="1"/>
                  </a:lnTo>
                  <a:lnTo>
                    <a:pt x="61" y="0"/>
                  </a:lnTo>
                  <a:lnTo>
                    <a:pt x="62" y="0"/>
                  </a:lnTo>
                  <a:lnTo>
                    <a:pt x="62" y="1"/>
                  </a:lnTo>
                  <a:lnTo>
                    <a:pt x="63" y="1"/>
                  </a:lnTo>
                  <a:lnTo>
                    <a:pt x="63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7" y="1"/>
                  </a:lnTo>
                  <a:lnTo>
                    <a:pt x="68" y="1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0" y="1"/>
                  </a:lnTo>
                  <a:lnTo>
                    <a:pt x="71" y="1"/>
                  </a:lnTo>
                  <a:lnTo>
                    <a:pt x="71" y="1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3" y="0"/>
                  </a:lnTo>
                  <a:lnTo>
                    <a:pt x="73" y="1"/>
                  </a:lnTo>
                  <a:lnTo>
                    <a:pt x="75" y="1"/>
                  </a:lnTo>
                  <a:lnTo>
                    <a:pt x="75" y="1"/>
                  </a:lnTo>
                  <a:lnTo>
                    <a:pt x="76" y="1"/>
                  </a:lnTo>
                  <a:lnTo>
                    <a:pt x="76" y="0"/>
                  </a:lnTo>
                  <a:lnTo>
                    <a:pt x="77" y="0"/>
                  </a:lnTo>
                  <a:lnTo>
                    <a:pt x="77" y="1"/>
                  </a:lnTo>
                  <a:lnTo>
                    <a:pt x="79" y="1"/>
                  </a:lnTo>
                  <a:lnTo>
                    <a:pt x="79" y="0"/>
                  </a:lnTo>
                  <a:lnTo>
                    <a:pt x="80" y="0"/>
                  </a:lnTo>
                  <a:lnTo>
                    <a:pt x="80" y="1"/>
                  </a:lnTo>
                  <a:lnTo>
                    <a:pt x="81" y="1"/>
                  </a:lnTo>
                  <a:lnTo>
                    <a:pt x="81" y="0"/>
                  </a:lnTo>
                  <a:lnTo>
                    <a:pt x="82" y="0"/>
                  </a:lnTo>
                  <a:lnTo>
                    <a:pt x="82" y="1"/>
                  </a:lnTo>
                  <a:lnTo>
                    <a:pt x="84" y="1"/>
                  </a:lnTo>
                  <a:lnTo>
                    <a:pt x="84" y="0"/>
                  </a:lnTo>
                  <a:lnTo>
                    <a:pt x="85" y="0"/>
                  </a:lnTo>
                  <a:lnTo>
                    <a:pt x="85" y="1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87" y="1"/>
                  </a:lnTo>
                  <a:lnTo>
                    <a:pt x="89" y="1"/>
                  </a:lnTo>
                  <a:lnTo>
                    <a:pt x="89" y="0"/>
                  </a:lnTo>
                  <a:lnTo>
                    <a:pt x="90" y="0"/>
                  </a:lnTo>
                  <a:lnTo>
                    <a:pt x="90" y="1"/>
                  </a:lnTo>
                  <a:lnTo>
                    <a:pt x="91" y="1"/>
                  </a:lnTo>
                  <a:lnTo>
                    <a:pt x="91" y="0"/>
                  </a:lnTo>
                  <a:lnTo>
                    <a:pt x="93" y="0"/>
                  </a:lnTo>
                  <a:lnTo>
                    <a:pt x="93" y="1"/>
                  </a:lnTo>
                  <a:lnTo>
                    <a:pt x="94" y="1"/>
                  </a:lnTo>
                  <a:lnTo>
                    <a:pt x="94" y="0"/>
                  </a:lnTo>
                  <a:lnTo>
                    <a:pt x="95" y="0"/>
                  </a:lnTo>
                  <a:lnTo>
                    <a:pt x="95" y="1"/>
                  </a:lnTo>
                  <a:lnTo>
                    <a:pt x="96" y="1"/>
                  </a:lnTo>
                  <a:lnTo>
                    <a:pt x="96" y="0"/>
                  </a:lnTo>
                  <a:lnTo>
                    <a:pt x="98" y="0"/>
                  </a:lnTo>
                  <a:lnTo>
                    <a:pt x="98" y="1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0" y="0"/>
                  </a:lnTo>
                  <a:lnTo>
                    <a:pt x="100" y="1"/>
                  </a:lnTo>
                  <a:lnTo>
                    <a:pt x="102" y="1"/>
                  </a:lnTo>
                  <a:lnTo>
                    <a:pt x="102" y="1"/>
                  </a:lnTo>
                  <a:lnTo>
                    <a:pt x="103" y="1"/>
                  </a:lnTo>
                  <a:lnTo>
                    <a:pt x="103" y="0"/>
                  </a:lnTo>
                  <a:lnTo>
                    <a:pt x="104" y="0"/>
                  </a:lnTo>
                  <a:lnTo>
                    <a:pt x="104" y="1"/>
                  </a:lnTo>
                  <a:lnTo>
                    <a:pt x="105" y="1"/>
                  </a:lnTo>
                  <a:lnTo>
                    <a:pt x="105" y="0"/>
                  </a:lnTo>
                  <a:lnTo>
                    <a:pt x="107" y="1"/>
                  </a:lnTo>
                  <a:lnTo>
                    <a:pt x="107" y="1"/>
                  </a:lnTo>
                  <a:lnTo>
                    <a:pt x="108" y="1"/>
                  </a:lnTo>
                  <a:lnTo>
                    <a:pt x="108" y="0"/>
                  </a:lnTo>
                  <a:lnTo>
                    <a:pt x="109" y="0"/>
                  </a:lnTo>
                  <a:lnTo>
                    <a:pt x="109" y="1"/>
                  </a:lnTo>
                  <a:lnTo>
                    <a:pt x="111" y="1"/>
                  </a:lnTo>
                  <a:lnTo>
                    <a:pt x="111" y="0"/>
                  </a:lnTo>
                  <a:lnTo>
                    <a:pt x="112" y="0"/>
                  </a:lnTo>
                  <a:lnTo>
                    <a:pt x="112" y="1"/>
                  </a:lnTo>
                  <a:lnTo>
                    <a:pt x="113" y="1"/>
                  </a:lnTo>
                  <a:lnTo>
                    <a:pt x="113" y="0"/>
                  </a:lnTo>
                  <a:lnTo>
                    <a:pt x="114" y="0"/>
                  </a:lnTo>
                  <a:lnTo>
                    <a:pt x="114" y="1"/>
                  </a:lnTo>
                  <a:lnTo>
                    <a:pt x="116" y="1"/>
                  </a:lnTo>
                  <a:lnTo>
                    <a:pt x="116" y="0"/>
                  </a:lnTo>
                  <a:lnTo>
                    <a:pt x="117" y="0"/>
                  </a:lnTo>
                  <a:lnTo>
                    <a:pt x="117" y="1"/>
                  </a:lnTo>
                  <a:lnTo>
                    <a:pt x="118" y="1"/>
                  </a:lnTo>
                  <a:lnTo>
                    <a:pt x="118" y="0"/>
                  </a:lnTo>
                  <a:lnTo>
                    <a:pt x="119" y="0"/>
                  </a:lnTo>
                  <a:lnTo>
                    <a:pt x="119" y="1"/>
                  </a:lnTo>
                  <a:lnTo>
                    <a:pt x="121" y="1"/>
                  </a:lnTo>
                  <a:lnTo>
                    <a:pt x="121" y="0"/>
                  </a:lnTo>
                  <a:lnTo>
                    <a:pt x="122" y="1"/>
                  </a:lnTo>
                  <a:lnTo>
                    <a:pt x="122" y="1"/>
                  </a:lnTo>
                  <a:lnTo>
                    <a:pt x="123" y="1"/>
                  </a:lnTo>
                  <a:lnTo>
                    <a:pt x="123" y="0"/>
                  </a:lnTo>
                  <a:lnTo>
                    <a:pt x="125" y="0"/>
                  </a:lnTo>
                  <a:lnTo>
                    <a:pt x="125" y="1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127" y="1"/>
                  </a:lnTo>
                  <a:lnTo>
                    <a:pt x="127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31" y="0"/>
                  </a:lnTo>
                  <a:lnTo>
                    <a:pt x="131" y="1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4" y="0"/>
                  </a:lnTo>
                  <a:lnTo>
                    <a:pt x="134" y="1"/>
                  </a:lnTo>
                  <a:lnTo>
                    <a:pt x="135" y="1"/>
                  </a:lnTo>
                  <a:lnTo>
                    <a:pt x="135" y="0"/>
                  </a:lnTo>
                  <a:lnTo>
                    <a:pt x="136" y="0"/>
                  </a:lnTo>
                  <a:lnTo>
                    <a:pt x="136" y="1"/>
                  </a:lnTo>
                  <a:lnTo>
                    <a:pt x="137" y="1"/>
                  </a:lnTo>
                  <a:lnTo>
                    <a:pt x="137" y="1"/>
                  </a:lnTo>
                  <a:lnTo>
                    <a:pt x="139" y="1"/>
                  </a:lnTo>
                  <a:lnTo>
                    <a:pt x="139" y="0"/>
                  </a:lnTo>
                  <a:lnTo>
                    <a:pt x="140" y="0"/>
                  </a:lnTo>
                  <a:lnTo>
                    <a:pt x="140" y="1"/>
                  </a:lnTo>
                  <a:lnTo>
                    <a:pt x="141" y="1"/>
                  </a:lnTo>
                  <a:lnTo>
                    <a:pt x="141" y="1"/>
                  </a:lnTo>
                  <a:lnTo>
                    <a:pt x="143" y="1"/>
                  </a:lnTo>
                  <a:lnTo>
                    <a:pt x="143" y="0"/>
                  </a:lnTo>
                  <a:lnTo>
                    <a:pt x="144" y="0"/>
                  </a:lnTo>
                  <a:lnTo>
                    <a:pt x="144" y="1"/>
                  </a:lnTo>
                  <a:lnTo>
                    <a:pt x="145" y="1"/>
                  </a:lnTo>
                  <a:lnTo>
                    <a:pt x="145" y="0"/>
                  </a:lnTo>
                  <a:lnTo>
                    <a:pt x="146" y="0"/>
                  </a:lnTo>
                  <a:lnTo>
                    <a:pt x="146" y="1"/>
                  </a:lnTo>
                  <a:lnTo>
                    <a:pt x="148" y="1"/>
                  </a:lnTo>
                  <a:lnTo>
                    <a:pt x="148" y="0"/>
                  </a:lnTo>
                  <a:lnTo>
                    <a:pt x="149" y="0"/>
                  </a:lnTo>
                  <a:lnTo>
                    <a:pt x="149" y="1"/>
                  </a:lnTo>
                  <a:lnTo>
                    <a:pt x="150" y="1"/>
                  </a:lnTo>
                  <a:lnTo>
                    <a:pt x="150" y="0"/>
                  </a:lnTo>
                  <a:lnTo>
                    <a:pt x="151" y="0"/>
                  </a:lnTo>
                  <a:lnTo>
                    <a:pt x="151" y="1"/>
                  </a:lnTo>
                  <a:lnTo>
                    <a:pt x="153" y="1"/>
                  </a:lnTo>
                  <a:lnTo>
                    <a:pt x="153" y="0"/>
                  </a:lnTo>
                  <a:lnTo>
                    <a:pt x="154" y="0"/>
                  </a:lnTo>
                  <a:lnTo>
                    <a:pt x="154" y="1"/>
                  </a:lnTo>
                  <a:lnTo>
                    <a:pt x="155" y="1"/>
                  </a:lnTo>
                  <a:lnTo>
                    <a:pt x="155" y="0"/>
                  </a:lnTo>
                  <a:lnTo>
                    <a:pt x="157" y="0"/>
                  </a:lnTo>
                  <a:lnTo>
                    <a:pt x="157" y="1"/>
                  </a:lnTo>
                  <a:lnTo>
                    <a:pt x="158" y="1"/>
                  </a:lnTo>
                  <a:lnTo>
                    <a:pt x="158" y="1"/>
                  </a:lnTo>
                  <a:lnTo>
                    <a:pt x="159" y="1"/>
                  </a:lnTo>
                  <a:lnTo>
                    <a:pt x="159" y="0"/>
                  </a:lnTo>
                  <a:lnTo>
                    <a:pt x="160" y="0"/>
                  </a:lnTo>
                  <a:lnTo>
                    <a:pt x="160" y="1"/>
                  </a:lnTo>
                  <a:lnTo>
                    <a:pt x="162" y="1"/>
                  </a:lnTo>
                  <a:lnTo>
                    <a:pt x="162" y="1"/>
                  </a:lnTo>
                  <a:lnTo>
                    <a:pt x="163" y="1"/>
                  </a:lnTo>
                  <a:lnTo>
                    <a:pt x="163" y="1"/>
                  </a:lnTo>
                  <a:lnTo>
                    <a:pt x="164" y="1"/>
                  </a:lnTo>
                  <a:lnTo>
                    <a:pt x="164" y="0"/>
                  </a:lnTo>
                  <a:lnTo>
                    <a:pt x="166" y="0"/>
                  </a:lnTo>
                  <a:lnTo>
                    <a:pt x="166" y="1"/>
                  </a:lnTo>
                  <a:lnTo>
                    <a:pt x="167" y="1"/>
                  </a:lnTo>
                  <a:lnTo>
                    <a:pt x="167" y="0"/>
                  </a:lnTo>
                  <a:lnTo>
                    <a:pt x="168" y="0"/>
                  </a:lnTo>
                  <a:lnTo>
                    <a:pt x="168" y="1"/>
                  </a:lnTo>
                  <a:lnTo>
                    <a:pt x="169" y="1"/>
                  </a:lnTo>
                  <a:lnTo>
                    <a:pt x="169" y="0"/>
                  </a:lnTo>
                  <a:lnTo>
                    <a:pt x="171" y="1"/>
                  </a:lnTo>
                  <a:lnTo>
                    <a:pt x="171" y="1"/>
                  </a:lnTo>
                  <a:lnTo>
                    <a:pt x="172" y="1"/>
                  </a:lnTo>
                  <a:lnTo>
                    <a:pt x="172" y="0"/>
                  </a:lnTo>
                  <a:lnTo>
                    <a:pt x="173" y="0"/>
                  </a:lnTo>
                  <a:lnTo>
                    <a:pt x="173" y="1"/>
                  </a:lnTo>
                  <a:lnTo>
                    <a:pt x="175" y="1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6" y="1"/>
                  </a:lnTo>
                  <a:lnTo>
                    <a:pt x="177" y="1"/>
                  </a:lnTo>
                  <a:lnTo>
                    <a:pt x="177" y="0"/>
                  </a:lnTo>
                  <a:lnTo>
                    <a:pt x="178" y="0"/>
                  </a:lnTo>
                  <a:lnTo>
                    <a:pt x="178" y="1"/>
                  </a:lnTo>
                  <a:lnTo>
                    <a:pt x="180" y="1"/>
                  </a:lnTo>
                  <a:lnTo>
                    <a:pt x="180" y="0"/>
                  </a:lnTo>
                  <a:lnTo>
                    <a:pt x="181" y="0"/>
                  </a:lnTo>
                  <a:lnTo>
                    <a:pt x="181" y="1"/>
                  </a:lnTo>
                  <a:lnTo>
                    <a:pt x="182" y="1"/>
                  </a:lnTo>
                  <a:lnTo>
                    <a:pt x="182" y="0"/>
                  </a:lnTo>
                  <a:lnTo>
                    <a:pt x="183" y="0"/>
                  </a:lnTo>
                  <a:lnTo>
                    <a:pt x="183" y="1"/>
                  </a:lnTo>
                  <a:lnTo>
                    <a:pt x="185" y="1"/>
                  </a:lnTo>
                  <a:lnTo>
                    <a:pt x="185" y="0"/>
                  </a:lnTo>
                  <a:lnTo>
                    <a:pt x="186" y="0"/>
                  </a:lnTo>
                  <a:lnTo>
                    <a:pt x="186" y="1"/>
                  </a:lnTo>
                  <a:lnTo>
                    <a:pt x="187" y="1"/>
                  </a:lnTo>
                  <a:lnTo>
                    <a:pt x="187" y="0"/>
                  </a:lnTo>
                  <a:lnTo>
                    <a:pt x="189" y="0"/>
                  </a:lnTo>
                  <a:lnTo>
                    <a:pt x="189" y="1"/>
                  </a:lnTo>
                  <a:lnTo>
                    <a:pt x="190" y="1"/>
                  </a:lnTo>
                  <a:lnTo>
                    <a:pt x="190" y="0"/>
                  </a:lnTo>
                  <a:lnTo>
                    <a:pt x="191" y="0"/>
                  </a:lnTo>
                  <a:lnTo>
                    <a:pt x="191" y="1"/>
                  </a:lnTo>
                  <a:lnTo>
                    <a:pt x="192" y="1"/>
                  </a:lnTo>
                  <a:lnTo>
                    <a:pt x="192" y="1"/>
                  </a:lnTo>
                  <a:lnTo>
                    <a:pt x="194" y="1"/>
                  </a:lnTo>
                  <a:lnTo>
                    <a:pt x="194" y="0"/>
                  </a:lnTo>
                  <a:lnTo>
                    <a:pt x="195" y="0"/>
                  </a:lnTo>
                  <a:lnTo>
                    <a:pt x="195" y="1"/>
                  </a:lnTo>
                  <a:lnTo>
                    <a:pt x="196" y="1"/>
                  </a:lnTo>
                  <a:lnTo>
                    <a:pt x="196" y="0"/>
                  </a:lnTo>
                  <a:lnTo>
                    <a:pt x="198" y="0"/>
                  </a:lnTo>
                  <a:lnTo>
                    <a:pt x="198" y="1"/>
                  </a:lnTo>
                  <a:lnTo>
                    <a:pt x="199" y="1"/>
                  </a:lnTo>
                  <a:lnTo>
                    <a:pt x="199" y="0"/>
                  </a:lnTo>
                  <a:lnTo>
                    <a:pt x="200" y="0"/>
                  </a:lnTo>
                  <a:lnTo>
                    <a:pt x="200" y="1"/>
                  </a:lnTo>
                  <a:lnTo>
                    <a:pt x="201" y="1"/>
                  </a:lnTo>
                  <a:lnTo>
                    <a:pt x="201" y="0"/>
                  </a:lnTo>
                  <a:lnTo>
                    <a:pt x="203" y="1"/>
                  </a:lnTo>
                  <a:lnTo>
                    <a:pt x="203" y="1"/>
                  </a:lnTo>
                  <a:lnTo>
                    <a:pt x="204" y="1"/>
                  </a:lnTo>
                  <a:lnTo>
                    <a:pt x="204" y="0"/>
                  </a:lnTo>
                  <a:lnTo>
                    <a:pt x="205" y="1"/>
                  </a:lnTo>
                  <a:lnTo>
                    <a:pt x="205" y="1"/>
                  </a:lnTo>
                  <a:lnTo>
                    <a:pt x="206" y="1"/>
                  </a:lnTo>
                  <a:lnTo>
                    <a:pt x="206" y="0"/>
                  </a:lnTo>
                  <a:lnTo>
                    <a:pt x="208" y="0"/>
                  </a:lnTo>
                  <a:lnTo>
                    <a:pt x="208" y="1"/>
                  </a:lnTo>
                  <a:lnTo>
                    <a:pt x="209" y="1"/>
                  </a:lnTo>
                  <a:lnTo>
                    <a:pt x="209" y="0"/>
                  </a:lnTo>
                  <a:lnTo>
                    <a:pt x="210" y="0"/>
                  </a:lnTo>
                  <a:lnTo>
                    <a:pt x="210" y="1"/>
                  </a:lnTo>
                  <a:lnTo>
                    <a:pt x="212" y="1"/>
                  </a:lnTo>
                  <a:lnTo>
                    <a:pt x="212" y="0"/>
                  </a:lnTo>
                  <a:lnTo>
                    <a:pt x="213" y="0"/>
                  </a:lnTo>
                  <a:lnTo>
                    <a:pt x="213" y="1"/>
                  </a:lnTo>
                  <a:lnTo>
                    <a:pt x="214" y="1"/>
                  </a:lnTo>
                  <a:lnTo>
                    <a:pt x="214" y="0"/>
                  </a:lnTo>
                  <a:lnTo>
                    <a:pt x="215" y="0"/>
                  </a:lnTo>
                  <a:lnTo>
                    <a:pt x="215" y="1"/>
                  </a:lnTo>
                  <a:lnTo>
                    <a:pt x="217" y="1"/>
                  </a:lnTo>
                  <a:lnTo>
                    <a:pt x="217" y="0"/>
                  </a:lnTo>
                  <a:lnTo>
                    <a:pt x="218" y="0"/>
                  </a:lnTo>
                  <a:lnTo>
                    <a:pt x="218" y="1"/>
                  </a:lnTo>
                  <a:lnTo>
                    <a:pt x="219" y="1"/>
                  </a:lnTo>
                  <a:lnTo>
                    <a:pt x="219" y="0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22" y="0"/>
                  </a:lnTo>
                  <a:lnTo>
                    <a:pt x="222" y="1"/>
                  </a:lnTo>
                  <a:lnTo>
                    <a:pt x="223" y="1"/>
                  </a:lnTo>
                  <a:lnTo>
                    <a:pt x="223" y="0"/>
                  </a:lnTo>
                  <a:lnTo>
                    <a:pt x="224" y="0"/>
                  </a:lnTo>
                  <a:lnTo>
                    <a:pt x="224" y="1"/>
                  </a:lnTo>
                  <a:lnTo>
                    <a:pt x="226" y="1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1"/>
                  </a:lnTo>
                  <a:lnTo>
                    <a:pt x="228" y="1"/>
                  </a:lnTo>
                  <a:lnTo>
                    <a:pt x="228" y="1"/>
                  </a:lnTo>
                  <a:lnTo>
                    <a:pt x="230" y="1"/>
                  </a:lnTo>
                  <a:lnTo>
                    <a:pt x="230" y="1"/>
                  </a:lnTo>
                  <a:lnTo>
                    <a:pt x="231" y="1"/>
                  </a:lnTo>
                  <a:lnTo>
                    <a:pt x="231" y="1"/>
                  </a:lnTo>
                  <a:lnTo>
                    <a:pt x="232" y="1"/>
                  </a:lnTo>
                  <a:lnTo>
                    <a:pt x="232" y="1"/>
                  </a:lnTo>
                  <a:lnTo>
                    <a:pt x="233" y="1"/>
                  </a:lnTo>
                  <a:lnTo>
                    <a:pt x="233" y="0"/>
                  </a:lnTo>
                  <a:lnTo>
                    <a:pt x="235" y="0"/>
                  </a:lnTo>
                  <a:lnTo>
                    <a:pt x="235" y="1"/>
                  </a:lnTo>
                  <a:lnTo>
                    <a:pt x="236" y="1"/>
                  </a:lnTo>
                  <a:lnTo>
                    <a:pt x="236" y="0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238" y="1"/>
                  </a:lnTo>
                  <a:lnTo>
                    <a:pt x="238" y="0"/>
                  </a:lnTo>
                  <a:lnTo>
                    <a:pt x="240" y="0"/>
                  </a:lnTo>
                  <a:lnTo>
                    <a:pt x="240" y="1"/>
                  </a:lnTo>
                  <a:lnTo>
                    <a:pt x="241" y="1"/>
                  </a:lnTo>
                  <a:lnTo>
                    <a:pt x="241" y="1"/>
                  </a:lnTo>
                  <a:lnTo>
                    <a:pt x="242" y="1"/>
                  </a:lnTo>
                  <a:lnTo>
                    <a:pt x="242" y="0"/>
                  </a:lnTo>
                  <a:lnTo>
                    <a:pt x="244" y="0"/>
                  </a:lnTo>
                  <a:lnTo>
                    <a:pt x="244" y="1"/>
                  </a:lnTo>
                  <a:lnTo>
                    <a:pt x="245" y="1"/>
                  </a:lnTo>
                  <a:lnTo>
                    <a:pt x="245" y="0"/>
                  </a:lnTo>
                  <a:lnTo>
                    <a:pt x="246" y="0"/>
                  </a:lnTo>
                  <a:lnTo>
                    <a:pt x="246" y="1"/>
                  </a:lnTo>
                  <a:lnTo>
                    <a:pt x="247" y="1"/>
                  </a:lnTo>
                  <a:lnTo>
                    <a:pt x="247" y="0"/>
                  </a:lnTo>
                  <a:lnTo>
                    <a:pt x="249" y="0"/>
                  </a:lnTo>
                  <a:lnTo>
                    <a:pt x="249" y="1"/>
                  </a:lnTo>
                  <a:lnTo>
                    <a:pt x="250" y="1"/>
                  </a:lnTo>
                  <a:lnTo>
                    <a:pt x="250" y="0"/>
                  </a:lnTo>
                  <a:lnTo>
                    <a:pt x="251" y="0"/>
                  </a:lnTo>
                  <a:lnTo>
                    <a:pt x="251" y="1"/>
                  </a:lnTo>
                  <a:lnTo>
                    <a:pt x="253" y="1"/>
                  </a:lnTo>
                  <a:lnTo>
                    <a:pt x="253" y="0"/>
                  </a:lnTo>
                  <a:lnTo>
                    <a:pt x="254" y="1"/>
                  </a:lnTo>
                  <a:lnTo>
                    <a:pt x="254" y="1"/>
                  </a:lnTo>
                  <a:lnTo>
                    <a:pt x="255" y="1"/>
                  </a:lnTo>
                  <a:lnTo>
                    <a:pt x="255" y="0"/>
                  </a:lnTo>
                  <a:lnTo>
                    <a:pt x="256" y="0"/>
                  </a:lnTo>
                  <a:lnTo>
                    <a:pt x="256" y="1"/>
                  </a:lnTo>
                  <a:lnTo>
                    <a:pt x="258" y="1"/>
                  </a:lnTo>
                  <a:lnTo>
                    <a:pt x="258" y="0"/>
                  </a:lnTo>
                  <a:lnTo>
                    <a:pt x="259" y="0"/>
                  </a:lnTo>
                  <a:lnTo>
                    <a:pt x="259" y="1"/>
                  </a:lnTo>
                  <a:lnTo>
                    <a:pt x="260" y="1"/>
                  </a:lnTo>
                  <a:lnTo>
                    <a:pt x="260" y="0"/>
                  </a:lnTo>
                  <a:lnTo>
                    <a:pt x="262" y="0"/>
                  </a:lnTo>
                  <a:lnTo>
                    <a:pt x="262" y="1"/>
                  </a:lnTo>
                  <a:lnTo>
                    <a:pt x="263" y="1"/>
                  </a:lnTo>
                  <a:lnTo>
                    <a:pt x="263" y="0"/>
                  </a:lnTo>
                  <a:lnTo>
                    <a:pt x="264" y="0"/>
                  </a:lnTo>
                  <a:lnTo>
                    <a:pt x="264" y="1"/>
                  </a:lnTo>
                  <a:lnTo>
                    <a:pt x="265" y="1"/>
                  </a:lnTo>
                  <a:lnTo>
                    <a:pt x="265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8" y="0"/>
                  </a:lnTo>
                  <a:lnTo>
                    <a:pt x="268" y="1"/>
                  </a:lnTo>
                  <a:lnTo>
                    <a:pt x="269" y="1"/>
                  </a:lnTo>
                  <a:lnTo>
                    <a:pt x="269" y="1"/>
                  </a:lnTo>
                  <a:lnTo>
                    <a:pt x="270" y="1"/>
                  </a:lnTo>
                  <a:lnTo>
                    <a:pt x="270" y="0"/>
                  </a:lnTo>
                  <a:lnTo>
                    <a:pt x="272" y="0"/>
                  </a:lnTo>
                  <a:lnTo>
                    <a:pt x="272" y="1"/>
                  </a:lnTo>
                  <a:lnTo>
                    <a:pt x="273" y="1"/>
                  </a:lnTo>
                  <a:lnTo>
                    <a:pt x="273" y="0"/>
                  </a:lnTo>
                  <a:lnTo>
                    <a:pt x="274" y="0"/>
                  </a:lnTo>
                  <a:lnTo>
                    <a:pt x="274" y="1"/>
                  </a:lnTo>
                  <a:lnTo>
                    <a:pt x="276" y="1"/>
                  </a:lnTo>
                  <a:lnTo>
                    <a:pt x="276" y="0"/>
                  </a:lnTo>
                  <a:lnTo>
                    <a:pt x="277" y="0"/>
                  </a:lnTo>
                  <a:lnTo>
                    <a:pt x="277" y="1"/>
                  </a:lnTo>
                  <a:lnTo>
                    <a:pt x="278" y="1"/>
                  </a:lnTo>
                  <a:lnTo>
                    <a:pt x="278" y="0"/>
                  </a:lnTo>
                  <a:lnTo>
                    <a:pt x="279" y="0"/>
                  </a:lnTo>
                  <a:lnTo>
                    <a:pt x="279" y="1"/>
                  </a:lnTo>
                  <a:lnTo>
                    <a:pt x="281" y="1"/>
                  </a:lnTo>
                  <a:lnTo>
                    <a:pt x="281" y="0"/>
                  </a:lnTo>
                  <a:lnTo>
                    <a:pt x="282" y="0"/>
                  </a:lnTo>
                  <a:lnTo>
                    <a:pt x="282" y="1"/>
                  </a:lnTo>
                  <a:lnTo>
                    <a:pt x="283" y="1"/>
                  </a:lnTo>
                  <a:lnTo>
                    <a:pt x="283" y="0"/>
                  </a:lnTo>
                  <a:lnTo>
                    <a:pt x="285" y="0"/>
                  </a:lnTo>
                  <a:lnTo>
                    <a:pt x="285" y="1"/>
                  </a:lnTo>
                  <a:lnTo>
                    <a:pt x="286" y="1"/>
                  </a:lnTo>
                  <a:lnTo>
                    <a:pt x="286" y="0"/>
                  </a:lnTo>
                  <a:lnTo>
                    <a:pt x="287" y="0"/>
                  </a:lnTo>
                  <a:lnTo>
                    <a:pt x="287" y="1"/>
                  </a:lnTo>
                  <a:lnTo>
                    <a:pt x="288" y="1"/>
                  </a:lnTo>
                  <a:lnTo>
                    <a:pt x="288" y="0"/>
                  </a:lnTo>
                  <a:lnTo>
                    <a:pt x="290" y="0"/>
                  </a:lnTo>
                  <a:lnTo>
                    <a:pt x="290" y="1"/>
                  </a:lnTo>
                  <a:lnTo>
                    <a:pt x="291" y="1"/>
                  </a:lnTo>
                  <a:lnTo>
                    <a:pt x="291" y="0"/>
                  </a:lnTo>
                  <a:lnTo>
                    <a:pt x="292" y="0"/>
                  </a:lnTo>
                  <a:lnTo>
                    <a:pt x="292" y="1"/>
                  </a:lnTo>
                  <a:lnTo>
                    <a:pt x="294" y="1"/>
                  </a:lnTo>
                  <a:lnTo>
                    <a:pt x="294" y="0"/>
                  </a:lnTo>
                  <a:lnTo>
                    <a:pt x="295" y="0"/>
                  </a:lnTo>
                  <a:lnTo>
                    <a:pt x="295" y="1"/>
                  </a:lnTo>
                  <a:lnTo>
                    <a:pt x="296" y="1"/>
                  </a:lnTo>
                  <a:lnTo>
                    <a:pt x="296" y="1"/>
                  </a:lnTo>
                  <a:lnTo>
                    <a:pt x="297" y="1"/>
                  </a:lnTo>
                  <a:lnTo>
                    <a:pt x="297" y="0"/>
                  </a:lnTo>
                  <a:lnTo>
                    <a:pt x="299" y="0"/>
                  </a:lnTo>
                  <a:lnTo>
                    <a:pt x="299" y="1"/>
                  </a:lnTo>
                  <a:lnTo>
                    <a:pt x="300" y="1"/>
                  </a:lnTo>
                  <a:lnTo>
                    <a:pt x="300" y="0"/>
                  </a:lnTo>
                  <a:lnTo>
                    <a:pt x="301" y="0"/>
                  </a:lnTo>
                  <a:lnTo>
                    <a:pt x="301" y="1"/>
                  </a:lnTo>
                  <a:lnTo>
                    <a:pt x="302" y="1"/>
                  </a:lnTo>
                  <a:lnTo>
                    <a:pt x="302" y="1"/>
                  </a:lnTo>
                  <a:lnTo>
                    <a:pt x="304" y="1"/>
                  </a:lnTo>
                  <a:lnTo>
                    <a:pt x="304" y="0"/>
                  </a:lnTo>
                  <a:lnTo>
                    <a:pt x="305" y="0"/>
                  </a:lnTo>
                  <a:lnTo>
                    <a:pt x="305" y="1"/>
                  </a:lnTo>
                  <a:lnTo>
                    <a:pt x="306" y="1"/>
                  </a:lnTo>
                  <a:lnTo>
                    <a:pt x="306" y="0"/>
                  </a:lnTo>
                  <a:lnTo>
                    <a:pt x="308" y="1"/>
                  </a:lnTo>
                  <a:lnTo>
                    <a:pt x="308" y="1"/>
                  </a:lnTo>
                  <a:lnTo>
                    <a:pt x="309" y="1"/>
                  </a:lnTo>
                  <a:lnTo>
                    <a:pt x="309" y="0"/>
                  </a:lnTo>
                  <a:lnTo>
                    <a:pt x="310" y="0"/>
                  </a:lnTo>
                  <a:lnTo>
                    <a:pt x="310" y="1"/>
                  </a:lnTo>
                  <a:lnTo>
                    <a:pt x="311" y="1"/>
                  </a:lnTo>
                  <a:lnTo>
                    <a:pt x="311" y="0"/>
                  </a:lnTo>
                  <a:lnTo>
                    <a:pt x="313" y="0"/>
                  </a:lnTo>
                  <a:lnTo>
                    <a:pt x="313" y="1"/>
                  </a:lnTo>
                  <a:lnTo>
                    <a:pt x="314" y="1"/>
                  </a:lnTo>
                  <a:lnTo>
                    <a:pt x="314" y="1"/>
                  </a:lnTo>
                  <a:lnTo>
                    <a:pt x="315" y="1"/>
                  </a:lnTo>
                  <a:lnTo>
                    <a:pt x="315" y="1"/>
                  </a:lnTo>
                  <a:lnTo>
                    <a:pt x="317" y="1"/>
                  </a:lnTo>
                  <a:lnTo>
                    <a:pt x="317" y="0"/>
                  </a:lnTo>
                  <a:lnTo>
                    <a:pt x="318" y="0"/>
                  </a:lnTo>
                  <a:lnTo>
                    <a:pt x="318" y="1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320" y="1"/>
                  </a:lnTo>
                  <a:lnTo>
                    <a:pt x="320" y="0"/>
                  </a:lnTo>
                  <a:lnTo>
                    <a:pt x="322" y="1"/>
                  </a:lnTo>
                  <a:lnTo>
                    <a:pt x="322" y="1"/>
                  </a:lnTo>
                  <a:lnTo>
                    <a:pt x="323" y="1"/>
                  </a:lnTo>
                  <a:lnTo>
                    <a:pt x="323" y="0"/>
                  </a:lnTo>
                  <a:lnTo>
                    <a:pt x="324" y="0"/>
                  </a:lnTo>
                  <a:lnTo>
                    <a:pt x="324" y="1"/>
                  </a:lnTo>
                  <a:lnTo>
                    <a:pt x="326" y="1"/>
                  </a:lnTo>
                  <a:lnTo>
                    <a:pt x="326" y="0"/>
                  </a:lnTo>
                  <a:lnTo>
                    <a:pt x="327" y="0"/>
                  </a:lnTo>
                  <a:lnTo>
                    <a:pt x="327" y="1"/>
                  </a:lnTo>
                  <a:lnTo>
                    <a:pt x="328" y="1"/>
                  </a:lnTo>
                  <a:lnTo>
                    <a:pt x="328" y="0"/>
                  </a:lnTo>
                  <a:lnTo>
                    <a:pt x="329" y="0"/>
                  </a:lnTo>
                  <a:lnTo>
                    <a:pt x="329" y="1"/>
                  </a:lnTo>
                  <a:lnTo>
                    <a:pt x="331" y="1"/>
                  </a:lnTo>
                  <a:lnTo>
                    <a:pt x="331" y="0"/>
                  </a:lnTo>
                  <a:lnTo>
                    <a:pt x="332" y="0"/>
                  </a:lnTo>
                  <a:lnTo>
                    <a:pt x="332" y="1"/>
                  </a:lnTo>
                  <a:lnTo>
                    <a:pt x="333" y="1"/>
                  </a:lnTo>
                  <a:lnTo>
                    <a:pt x="333" y="0"/>
                  </a:lnTo>
                  <a:lnTo>
                    <a:pt x="334" y="1"/>
                  </a:lnTo>
                  <a:lnTo>
                    <a:pt x="334" y="1"/>
                  </a:lnTo>
                  <a:lnTo>
                    <a:pt x="336" y="1"/>
                  </a:lnTo>
                  <a:lnTo>
                    <a:pt x="336" y="0"/>
                  </a:lnTo>
                  <a:lnTo>
                    <a:pt x="337" y="0"/>
                  </a:lnTo>
                  <a:lnTo>
                    <a:pt x="337" y="1"/>
                  </a:lnTo>
                  <a:lnTo>
                    <a:pt x="338" y="1"/>
                  </a:lnTo>
                  <a:lnTo>
                    <a:pt x="338" y="0"/>
                  </a:lnTo>
                  <a:lnTo>
                    <a:pt x="340" y="0"/>
                  </a:lnTo>
                  <a:lnTo>
                    <a:pt x="340" y="1"/>
                  </a:lnTo>
                  <a:lnTo>
                    <a:pt x="341" y="1"/>
                  </a:lnTo>
                  <a:lnTo>
                    <a:pt x="341" y="1"/>
                  </a:lnTo>
                  <a:lnTo>
                    <a:pt x="342" y="1"/>
                  </a:lnTo>
                  <a:lnTo>
                    <a:pt x="342" y="0"/>
                  </a:lnTo>
                  <a:lnTo>
                    <a:pt x="343" y="1"/>
                  </a:lnTo>
                  <a:lnTo>
                    <a:pt x="343" y="1"/>
                  </a:lnTo>
                  <a:lnTo>
                    <a:pt x="345" y="1"/>
                  </a:lnTo>
                  <a:lnTo>
                    <a:pt x="345" y="0"/>
                  </a:lnTo>
                  <a:lnTo>
                    <a:pt x="346" y="0"/>
                  </a:lnTo>
                  <a:lnTo>
                    <a:pt x="346" y="1"/>
                  </a:lnTo>
                  <a:lnTo>
                    <a:pt x="347" y="1"/>
                  </a:lnTo>
                  <a:lnTo>
                    <a:pt x="347" y="0"/>
                  </a:lnTo>
                  <a:lnTo>
                    <a:pt x="349" y="0"/>
                  </a:lnTo>
                  <a:lnTo>
                    <a:pt x="349" y="1"/>
                  </a:lnTo>
                  <a:lnTo>
                    <a:pt x="350" y="1"/>
                  </a:lnTo>
                  <a:lnTo>
                    <a:pt x="350" y="0"/>
                  </a:lnTo>
                  <a:lnTo>
                    <a:pt x="351" y="0"/>
                  </a:lnTo>
                  <a:lnTo>
                    <a:pt x="351" y="1"/>
                  </a:lnTo>
                  <a:lnTo>
                    <a:pt x="352" y="1"/>
                  </a:lnTo>
                  <a:lnTo>
                    <a:pt x="352" y="0"/>
                  </a:lnTo>
                  <a:lnTo>
                    <a:pt x="354" y="1"/>
                  </a:lnTo>
                  <a:lnTo>
                    <a:pt x="354" y="1"/>
                  </a:lnTo>
                  <a:lnTo>
                    <a:pt x="355" y="1"/>
                  </a:lnTo>
                  <a:lnTo>
                    <a:pt x="355" y="0"/>
                  </a:lnTo>
                  <a:lnTo>
                    <a:pt x="356" y="0"/>
                  </a:lnTo>
                  <a:lnTo>
                    <a:pt x="356" y="1"/>
                  </a:lnTo>
                  <a:lnTo>
                    <a:pt x="357" y="1"/>
                  </a:lnTo>
                  <a:lnTo>
                    <a:pt x="357" y="0"/>
                  </a:lnTo>
                  <a:lnTo>
                    <a:pt x="359" y="0"/>
                  </a:lnTo>
                  <a:lnTo>
                    <a:pt x="359" y="1"/>
                  </a:lnTo>
                  <a:lnTo>
                    <a:pt x="360" y="1"/>
                  </a:lnTo>
                  <a:lnTo>
                    <a:pt x="360" y="0"/>
                  </a:lnTo>
                  <a:lnTo>
                    <a:pt x="361" y="0"/>
                  </a:lnTo>
                  <a:lnTo>
                    <a:pt x="361" y="1"/>
                  </a:lnTo>
                  <a:lnTo>
                    <a:pt x="363" y="0"/>
                  </a:lnTo>
                  <a:lnTo>
                    <a:pt x="363" y="0"/>
                  </a:lnTo>
                  <a:lnTo>
                    <a:pt x="364" y="0"/>
                  </a:lnTo>
                  <a:lnTo>
                    <a:pt x="364" y="1"/>
                  </a:lnTo>
                  <a:lnTo>
                    <a:pt x="365" y="1"/>
                  </a:lnTo>
                  <a:lnTo>
                    <a:pt x="365" y="0"/>
                  </a:lnTo>
                  <a:lnTo>
                    <a:pt x="366" y="0"/>
                  </a:lnTo>
                  <a:lnTo>
                    <a:pt x="366" y="1"/>
                  </a:lnTo>
                  <a:lnTo>
                    <a:pt x="368" y="1"/>
                  </a:lnTo>
                  <a:lnTo>
                    <a:pt x="368" y="1"/>
                  </a:lnTo>
                  <a:lnTo>
                    <a:pt x="369" y="1"/>
                  </a:lnTo>
                  <a:lnTo>
                    <a:pt x="369" y="0"/>
                  </a:lnTo>
                  <a:lnTo>
                    <a:pt x="370" y="0"/>
                  </a:lnTo>
                  <a:lnTo>
                    <a:pt x="370" y="1"/>
                  </a:lnTo>
                  <a:lnTo>
                    <a:pt x="372" y="1"/>
                  </a:lnTo>
                  <a:lnTo>
                    <a:pt x="372" y="0"/>
                  </a:lnTo>
                  <a:lnTo>
                    <a:pt x="373" y="1"/>
                  </a:lnTo>
                  <a:lnTo>
                    <a:pt x="373" y="1"/>
                  </a:lnTo>
                  <a:lnTo>
                    <a:pt x="374" y="1"/>
                  </a:lnTo>
                  <a:lnTo>
                    <a:pt x="374" y="0"/>
                  </a:lnTo>
                  <a:lnTo>
                    <a:pt x="375" y="0"/>
                  </a:lnTo>
                  <a:lnTo>
                    <a:pt x="375" y="1"/>
                  </a:lnTo>
                  <a:lnTo>
                    <a:pt x="377" y="1"/>
                  </a:lnTo>
                  <a:lnTo>
                    <a:pt x="377" y="0"/>
                  </a:lnTo>
                  <a:lnTo>
                    <a:pt x="378" y="0"/>
                  </a:lnTo>
                  <a:lnTo>
                    <a:pt x="378" y="1"/>
                  </a:lnTo>
                  <a:lnTo>
                    <a:pt x="379" y="1"/>
                  </a:lnTo>
                  <a:lnTo>
                    <a:pt x="379" y="0"/>
                  </a:lnTo>
                  <a:lnTo>
                    <a:pt x="381" y="0"/>
                  </a:lnTo>
                  <a:lnTo>
                    <a:pt x="381" y="1"/>
                  </a:lnTo>
                  <a:lnTo>
                    <a:pt x="382" y="1"/>
                  </a:lnTo>
                  <a:lnTo>
                    <a:pt x="382" y="0"/>
                  </a:lnTo>
                  <a:lnTo>
                    <a:pt x="383" y="0"/>
                  </a:lnTo>
                  <a:lnTo>
                    <a:pt x="383" y="1"/>
                  </a:lnTo>
                  <a:lnTo>
                    <a:pt x="384" y="1"/>
                  </a:lnTo>
                  <a:lnTo>
                    <a:pt x="384" y="0"/>
                  </a:lnTo>
                  <a:lnTo>
                    <a:pt x="386" y="0"/>
                  </a:lnTo>
                  <a:lnTo>
                    <a:pt x="386" y="1"/>
                  </a:lnTo>
                  <a:lnTo>
                    <a:pt x="387" y="1"/>
                  </a:lnTo>
                  <a:lnTo>
                    <a:pt x="387" y="0"/>
                  </a:lnTo>
                  <a:lnTo>
                    <a:pt x="388" y="1"/>
                  </a:lnTo>
                  <a:lnTo>
                    <a:pt x="388" y="1"/>
                  </a:lnTo>
                  <a:lnTo>
                    <a:pt x="389" y="1"/>
                  </a:lnTo>
                  <a:lnTo>
                    <a:pt x="389" y="1"/>
                  </a:lnTo>
                  <a:lnTo>
                    <a:pt x="391" y="1"/>
                  </a:lnTo>
                  <a:lnTo>
                    <a:pt x="391" y="0"/>
                  </a:lnTo>
                  <a:lnTo>
                    <a:pt x="392" y="1"/>
                  </a:lnTo>
                  <a:lnTo>
                    <a:pt x="392" y="1"/>
                  </a:lnTo>
                  <a:lnTo>
                    <a:pt x="393" y="1"/>
                  </a:lnTo>
                  <a:lnTo>
                    <a:pt x="393" y="0"/>
                  </a:lnTo>
                  <a:lnTo>
                    <a:pt x="395" y="0"/>
                  </a:lnTo>
                  <a:lnTo>
                    <a:pt x="395" y="1"/>
                  </a:lnTo>
                  <a:lnTo>
                    <a:pt x="396" y="1"/>
                  </a:lnTo>
                  <a:lnTo>
                    <a:pt x="396" y="1"/>
                  </a:lnTo>
                  <a:lnTo>
                    <a:pt x="397" y="1"/>
                  </a:lnTo>
                  <a:lnTo>
                    <a:pt x="397" y="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400" y="1"/>
                  </a:lnTo>
                  <a:lnTo>
                    <a:pt x="400" y="1"/>
                  </a:lnTo>
                  <a:lnTo>
                    <a:pt x="401" y="1"/>
                  </a:lnTo>
                  <a:lnTo>
                    <a:pt x="401" y="0"/>
                  </a:lnTo>
                  <a:lnTo>
                    <a:pt x="402" y="0"/>
                  </a:lnTo>
                  <a:lnTo>
                    <a:pt x="402" y="1"/>
                  </a:lnTo>
                  <a:lnTo>
                    <a:pt x="404" y="1"/>
                  </a:lnTo>
                  <a:lnTo>
                    <a:pt x="404" y="0"/>
                  </a:lnTo>
                  <a:lnTo>
                    <a:pt x="405" y="1"/>
                  </a:lnTo>
                  <a:lnTo>
                    <a:pt x="405" y="1"/>
                  </a:lnTo>
                  <a:lnTo>
                    <a:pt x="406" y="1"/>
                  </a:lnTo>
                  <a:lnTo>
                    <a:pt x="406" y="1"/>
                  </a:lnTo>
                  <a:lnTo>
                    <a:pt x="407" y="1"/>
                  </a:lnTo>
                  <a:lnTo>
                    <a:pt x="407" y="0"/>
                  </a:lnTo>
                  <a:lnTo>
                    <a:pt x="409" y="0"/>
                  </a:lnTo>
                  <a:lnTo>
                    <a:pt x="409" y="1"/>
                  </a:lnTo>
                  <a:lnTo>
                    <a:pt x="410" y="1"/>
                  </a:lnTo>
                  <a:lnTo>
                    <a:pt x="410" y="0"/>
                  </a:lnTo>
                  <a:lnTo>
                    <a:pt x="411" y="0"/>
                  </a:lnTo>
                  <a:lnTo>
                    <a:pt x="411" y="1"/>
                  </a:lnTo>
                  <a:lnTo>
                    <a:pt x="413" y="1"/>
                  </a:lnTo>
                  <a:lnTo>
                    <a:pt x="413" y="0"/>
                  </a:lnTo>
                  <a:lnTo>
                    <a:pt x="414" y="0"/>
                  </a:lnTo>
                  <a:lnTo>
                    <a:pt x="414" y="1"/>
                  </a:lnTo>
                  <a:lnTo>
                    <a:pt x="415" y="1"/>
                  </a:lnTo>
                  <a:lnTo>
                    <a:pt x="415" y="0"/>
                  </a:lnTo>
                  <a:lnTo>
                    <a:pt x="416" y="0"/>
                  </a:lnTo>
                  <a:lnTo>
                    <a:pt x="416" y="1"/>
                  </a:lnTo>
                  <a:lnTo>
                    <a:pt x="418" y="1"/>
                  </a:lnTo>
                  <a:lnTo>
                    <a:pt x="418" y="0"/>
                  </a:lnTo>
                  <a:lnTo>
                    <a:pt x="419" y="0"/>
                  </a:lnTo>
                  <a:lnTo>
                    <a:pt x="419" y="1"/>
                  </a:lnTo>
                  <a:lnTo>
                    <a:pt x="420" y="1"/>
                  </a:lnTo>
                  <a:lnTo>
                    <a:pt x="420" y="0"/>
                  </a:lnTo>
                  <a:lnTo>
                    <a:pt x="421" y="0"/>
                  </a:lnTo>
                  <a:lnTo>
                    <a:pt x="421" y="1"/>
                  </a:lnTo>
                  <a:lnTo>
                    <a:pt x="423" y="1"/>
                  </a:lnTo>
                  <a:lnTo>
                    <a:pt x="423" y="0"/>
                  </a:lnTo>
                  <a:lnTo>
                    <a:pt x="424" y="0"/>
                  </a:lnTo>
                  <a:lnTo>
                    <a:pt x="424" y="1"/>
                  </a:lnTo>
                  <a:lnTo>
                    <a:pt x="425" y="1"/>
                  </a:lnTo>
                  <a:lnTo>
                    <a:pt x="425" y="0"/>
                  </a:lnTo>
                  <a:lnTo>
                    <a:pt x="427" y="1"/>
                  </a:lnTo>
                  <a:lnTo>
                    <a:pt x="427" y="1"/>
                  </a:lnTo>
                  <a:lnTo>
                    <a:pt x="428" y="1"/>
                  </a:lnTo>
                  <a:lnTo>
                    <a:pt x="428" y="1"/>
                  </a:lnTo>
                  <a:lnTo>
                    <a:pt x="429" y="1"/>
                  </a:lnTo>
                  <a:lnTo>
                    <a:pt x="429" y="0"/>
                  </a:lnTo>
                  <a:lnTo>
                    <a:pt x="430" y="1"/>
                  </a:lnTo>
                  <a:lnTo>
                    <a:pt x="430" y="1"/>
                  </a:lnTo>
                  <a:lnTo>
                    <a:pt x="432" y="1"/>
                  </a:lnTo>
                  <a:lnTo>
                    <a:pt x="432" y="1"/>
                  </a:lnTo>
                  <a:lnTo>
                    <a:pt x="433" y="1"/>
                  </a:lnTo>
                  <a:lnTo>
                    <a:pt x="433" y="0"/>
                  </a:lnTo>
                  <a:lnTo>
                    <a:pt x="434" y="0"/>
                  </a:lnTo>
                  <a:lnTo>
                    <a:pt x="434" y="1"/>
                  </a:lnTo>
                  <a:lnTo>
                    <a:pt x="436" y="1"/>
                  </a:lnTo>
                  <a:lnTo>
                    <a:pt x="436" y="0"/>
                  </a:lnTo>
                  <a:lnTo>
                    <a:pt x="437" y="0"/>
                  </a:lnTo>
                  <a:lnTo>
                    <a:pt x="437" y="1"/>
                  </a:lnTo>
                  <a:lnTo>
                    <a:pt x="438" y="1"/>
                  </a:lnTo>
                  <a:lnTo>
                    <a:pt x="438" y="0"/>
                  </a:lnTo>
                  <a:lnTo>
                    <a:pt x="439" y="0"/>
                  </a:lnTo>
                  <a:lnTo>
                    <a:pt x="439" y="0"/>
                  </a:lnTo>
                  <a:lnTo>
                    <a:pt x="441" y="1"/>
                  </a:lnTo>
                  <a:lnTo>
                    <a:pt x="441" y="1"/>
                  </a:lnTo>
                  <a:lnTo>
                    <a:pt x="442" y="1"/>
                  </a:lnTo>
                  <a:lnTo>
                    <a:pt x="442" y="0"/>
                  </a:lnTo>
                  <a:lnTo>
                    <a:pt x="443" y="0"/>
                  </a:lnTo>
                  <a:lnTo>
                    <a:pt x="443" y="1"/>
                  </a:lnTo>
                  <a:lnTo>
                    <a:pt x="445" y="1"/>
                  </a:lnTo>
                  <a:lnTo>
                    <a:pt x="445" y="0"/>
                  </a:lnTo>
                  <a:lnTo>
                    <a:pt x="446" y="0"/>
                  </a:lnTo>
                  <a:lnTo>
                    <a:pt x="446" y="1"/>
                  </a:lnTo>
                  <a:lnTo>
                    <a:pt x="447" y="1"/>
                  </a:lnTo>
                  <a:lnTo>
                    <a:pt x="447" y="0"/>
                  </a:lnTo>
                  <a:lnTo>
                    <a:pt x="448" y="0"/>
                  </a:lnTo>
                  <a:lnTo>
                    <a:pt x="448" y="1"/>
                  </a:lnTo>
                  <a:lnTo>
                    <a:pt x="450" y="1"/>
                  </a:lnTo>
                  <a:lnTo>
                    <a:pt x="450" y="0"/>
                  </a:lnTo>
                  <a:lnTo>
                    <a:pt x="451" y="0"/>
                  </a:lnTo>
                  <a:lnTo>
                    <a:pt x="451" y="1"/>
                  </a:lnTo>
                  <a:lnTo>
                    <a:pt x="452" y="1"/>
                  </a:lnTo>
                  <a:lnTo>
                    <a:pt x="452" y="0"/>
                  </a:lnTo>
                  <a:lnTo>
                    <a:pt x="453" y="1"/>
                  </a:lnTo>
                  <a:lnTo>
                    <a:pt x="453" y="1"/>
                  </a:lnTo>
                  <a:lnTo>
                    <a:pt x="455" y="1"/>
                  </a:lnTo>
                  <a:lnTo>
                    <a:pt x="455" y="0"/>
                  </a:lnTo>
                  <a:lnTo>
                    <a:pt x="456" y="1"/>
                  </a:lnTo>
                  <a:lnTo>
                    <a:pt x="456" y="1"/>
                  </a:lnTo>
                  <a:lnTo>
                    <a:pt x="457" y="1"/>
                  </a:lnTo>
                  <a:lnTo>
                    <a:pt x="457" y="0"/>
                  </a:lnTo>
                  <a:lnTo>
                    <a:pt x="459" y="0"/>
                  </a:lnTo>
                  <a:lnTo>
                    <a:pt x="459" y="1"/>
                  </a:lnTo>
                  <a:lnTo>
                    <a:pt x="460" y="1"/>
                  </a:lnTo>
                  <a:lnTo>
                    <a:pt x="460" y="0"/>
                  </a:lnTo>
                  <a:lnTo>
                    <a:pt x="461" y="0"/>
                  </a:lnTo>
                  <a:lnTo>
                    <a:pt x="461" y="1"/>
                  </a:lnTo>
                  <a:lnTo>
                    <a:pt x="462" y="1"/>
                  </a:lnTo>
                  <a:lnTo>
                    <a:pt x="462" y="0"/>
                  </a:lnTo>
                  <a:lnTo>
                    <a:pt x="464" y="0"/>
                  </a:lnTo>
                  <a:lnTo>
                    <a:pt x="464" y="1"/>
                  </a:lnTo>
                  <a:lnTo>
                    <a:pt x="465" y="1"/>
                  </a:lnTo>
                  <a:lnTo>
                    <a:pt x="465" y="1"/>
                  </a:lnTo>
                  <a:lnTo>
                    <a:pt x="466" y="1"/>
                  </a:lnTo>
                  <a:lnTo>
                    <a:pt x="466" y="1"/>
                  </a:lnTo>
                  <a:lnTo>
                    <a:pt x="468" y="1"/>
                  </a:lnTo>
                  <a:lnTo>
                    <a:pt x="468" y="0"/>
                  </a:lnTo>
                  <a:lnTo>
                    <a:pt x="469" y="0"/>
                  </a:lnTo>
                  <a:lnTo>
                    <a:pt x="469" y="1"/>
                  </a:lnTo>
                  <a:lnTo>
                    <a:pt x="470" y="1"/>
                  </a:lnTo>
                  <a:lnTo>
                    <a:pt x="470" y="1"/>
                  </a:lnTo>
                  <a:lnTo>
                    <a:pt x="471" y="1"/>
                  </a:lnTo>
                  <a:lnTo>
                    <a:pt x="471" y="0"/>
                  </a:lnTo>
                  <a:lnTo>
                    <a:pt x="473" y="1"/>
                  </a:lnTo>
                  <a:lnTo>
                    <a:pt x="473" y="1"/>
                  </a:lnTo>
                  <a:lnTo>
                    <a:pt x="474" y="1"/>
                  </a:lnTo>
                  <a:lnTo>
                    <a:pt x="474" y="0"/>
                  </a:lnTo>
                  <a:lnTo>
                    <a:pt x="475" y="1"/>
                  </a:lnTo>
                  <a:lnTo>
                    <a:pt x="475" y="1"/>
                  </a:lnTo>
                  <a:lnTo>
                    <a:pt x="477" y="1"/>
                  </a:lnTo>
                  <a:lnTo>
                    <a:pt x="477" y="0"/>
                  </a:lnTo>
                  <a:lnTo>
                    <a:pt x="478" y="1"/>
                  </a:lnTo>
                  <a:lnTo>
                    <a:pt x="478" y="1"/>
                  </a:lnTo>
                  <a:lnTo>
                    <a:pt x="479" y="1"/>
                  </a:lnTo>
                  <a:lnTo>
                    <a:pt x="479" y="0"/>
                  </a:lnTo>
                  <a:lnTo>
                    <a:pt x="480" y="0"/>
                  </a:lnTo>
                  <a:lnTo>
                    <a:pt x="480" y="1"/>
                  </a:lnTo>
                  <a:lnTo>
                    <a:pt x="482" y="1"/>
                  </a:lnTo>
                  <a:lnTo>
                    <a:pt x="482" y="0"/>
                  </a:lnTo>
                  <a:lnTo>
                    <a:pt x="483" y="0"/>
                  </a:lnTo>
                  <a:lnTo>
                    <a:pt x="483" y="1"/>
                  </a:lnTo>
                  <a:lnTo>
                    <a:pt x="484" y="1"/>
                  </a:lnTo>
                  <a:lnTo>
                    <a:pt x="484" y="0"/>
                  </a:lnTo>
                  <a:lnTo>
                    <a:pt x="485" y="0"/>
                  </a:lnTo>
                  <a:lnTo>
                    <a:pt x="485" y="1"/>
                  </a:lnTo>
                  <a:lnTo>
                    <a:pt x="487" y="1"/>
                  </a:lnTo>
                  <a:lnTo>
                    <a:pt x="48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489" y="0"/>
                  </a:lnTo>
                  <a:lnTo>
                    <a:pt x="489" y="1"/>
                  </a:lnTo>
                  <a:lnTo>
                    <a:pt x="491" y="1"/>
                  </a:lnTo>
                  <a:lnTo>
                    <a:pt x="491" y="0"/>
                  </a:lnTo>
                  <a:lnTo>
                    <a:pt x="492" y="0"/>
                  </a:lnTo>
                  <a:lnTo>
                    <a:pt x="492" y="1"/>
                  </a:lnTo>
                  <a:lnTo>
                    <a:pt x="493" y="1"/>
                  </a:lnTo>
                  <a:lnTo>
                    <a:pt x="493" y="0"/>
                  </a:lnTo>
                  <a:lnTo>
                    <a:pt x="494" y="0"/>
                  </a:lnTo>
                  <a:lnTo>
                    <a:pt x="494" y="1"/>
                  </a:lnTo>
                  <a:lnTo>
                    <a:pt x="496" y="1"/>
                  </a:lnTo>
                  <a:lnTo>
                    <a:pt x="496" y="1"/>
                  </a:lnTo>
                  <a:lnTo>
                    <a:pt x="497" y="1"/>
                  </a:lnTo>
                  <a:lnTo>
                    <a:pt x="497" y="1"/>
                  </a:lnTo>
                  <a:lnTo>
                    <a:pt x="498" y="1"/>
                  </a:lnTo>
                  <a:lnTo>
                    <a:pt x="498" y="1"/>
                  </a:lnTo>
                  <a:lnTo>
                    <a:pt x="500" y="1"/>
                  </a:lnTo>
                  <a:lnTo>
                    <a:pt x="500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02" y="0"/>
                  </a:lnTo>
                  <a:lnTo>
                    <a:pt x="502" y="1"/>
                  </a:lnTo>
                  <a:lnTo>
                    <a:pt x="503" y="1"/>
                  </a:lnTo>
                  <a:lnTo>
                    <a:pt x="503" y="0"/>
                  </a:lnTo>
                  <a:lnTo>
                    <a:pt x="505" y="1"/>
                  </a:lnTo>
                  <a:lnTo>
                    <a:pt x="505" y="1"/>
                  </a:lnTo>
                  <a:lnTo>
                    <a:pt x="506" y="1"/>
                  </a:lnTo>
                  <a:lnTo>
                    <a:pt x="506" y="0"/>
                  </a:lnTo>
                  <a:lnTo>
                    <a:pt x="507" y="0"/>
                  </a:lnTo>
                  <a:lnTo>
                    <a:pt x="507" y="1"/>
                  </a:lnTo>
                  <a:lnTo>
                    <a:pt x="508" y="1"/>
                  </a:lnTo>
                  <a:lnTo>
                    <a:pt x="508" y="1"/>
                  </a:lnTo>
                  <a:lnTo>
                    <a:pt x="510" y="1"/>
                  </a:lnTo>
                  <a:lnTo>
                    <a:pt x="510" y="0"/>
                  </a:lnTo>
                  <a:lnTo>
                    <a:pt x="511" y="1"/>
                  </a:lnTo>
                  <a:lnTo>
                    <a:pt x="511" y="1"/>
                  </a:lnTo>
                  <a:lnTo>
                    <a:pt x="512" y="1"/>
                  </a:lnTo>
                  <a:lnTo>
                    <a:pt x="512" y="0"/>
                  </a:lnTo>
                  <a:lnTo>
                    <a:pt x="514" y="0"/>
                  </a:lnTo>
                  <a:lnTo>
                    <a:pt x="514" y="1"/>
                  </a:lnTo>
                  <a:lnTo>
                    <a:pt x="515" y="1"/>
                  </a:lnTo>
                  <a:lnTo>
                    <a:pt x="515" y="0"/>
                  </a:lnTo>
                  <a:lnTo>
                    <a:pt x="516" y="0"/>
                  </a:lnTo>
                  <a:lnTo>
                    <a:pt x="516" y="1"/>
                  </a:lnTo>
                  <a:lnTo>
                    <a:pt x="517" y="1"/>
                  </a:lnTo>
                  <a:lnTo>
                    <a:pt x="517" y="0"/>
                  </a:lnTo>
                  <a:lnTo>
                    <a:pt x="519" y="0"/>
                  </a:lnTo>
                  <a:lnTo>
                    <a:pt x="519" y="1"/>
                  </a:lnTo>
                  <a:lnTo>
                    <a:pt x="520" y="1"/>
                  </a:lnTo>
                  <a:lnTo>
                    <a:pt x="520" y="0"/>
                  </a:lnTo>
                  <a:lnTo>
                    <a:pt x="521" y="0"/>
                  </a:lnTo>
                  <a:lnTo>
                    <a:pt x="521" y="1"/>
                  </a:lnTo>
                  <a:lnTo>
                    <a:pt x="523" y="0"/>
                  </a:lnTo>
                  <a:lnTo>
                    <a:pt x="523" y="0"/>
                  </a:lnTo>
                  <a:lnTo>
                    <a:pt x="524" y="0"/>
                  </a:lnTo>
                  <a:lnTo>
                    <a:pt x="524" y="1"/>
                  </a:lnTo>
                  <a:lnTo>
                    <a:pt x="525" y="1"/>
                  </a:lnTo>
                  <a:lnTo>
                    <a:pt x="525" y="0"/>
                  </a:lnTo>
                  <a:lnTo>
                    <a:pt x="526" y="0"/>
                  </a:lnTo>
                  <a:lnTo>
                    <a:pt x="526" y="1"/>
                  </a:lnTo>
                  <a:lnTo>
                    <a:pt x="528" y="1"/>
                  </a:lnTo>
                  <a:lnTo>
                    <a:pt x="528" y="0"/>
                  </a:lnTo>
                  <a:lnTo>
                    <a:pt x="529" y="0"/>
                  </a:lnTo>
                  <a:lnTo>
                    <a:pt x="529" y="1"/>
                  </a:lnTo>
                  <a:lnTo>
                    <a:pt x="530" y="1"/>
                  </a:lnTo>
                  <a:lnTo>
                    <a:pt x="530" y="0"/>
                  </a:lnTo>
                  <a:lnTo>
                    <a:pt x="532" y="0"/>
                  </a:lnTo>
                  <a:lnTo>
                    <a:pt x="532" y="1"/>
                  </a:lnTo>
                  <a:lnTo>
                    <a:pt x="533" y="1"/>
                  </a:lnTo>
                  <a:lnTo>
                    <a:pt x="533" y="0"/>
                  </a:lnTo>
                  <a:lnTo>
                    <a:pt x="534" y="0"/>
                  </a:lnTo>
                  <a:lnTo>
                    <a:pt x="534" y="1"/>
                  </a:lnTo>
                  <a:lnTo>
                    <a:pt x="535" y="1"/>
                  </a:lnTo>
                  <a:lnTo>
                    <a:pt x="535" y="0"/>
                  </a:lnTo>
                  <a:lnTo>
                    <a:pt x="537" y="0"/>
                  </a:lnTo>
                  <a:lnTo>
                    <a:pt x="537" y="1"/>
                  </a:lnTo>
                  <a:lnTo>
                    <a:pt x="538" y="1"/>
                  </a:lnTo>
                  <a:lnTo>
                    <a:pt x="538" y="1"/>
                  </a:lnTo>
                  <a:lnTo>
                    <a:pt x="539" y="1"/>
                  </a:lnTo>
                  <a:lnTo>
                    <a:pt x="539" y="0"/>
                  </a:lnTo>
                  <a:lnTo>
                    <a:pt x="540" y="0"/>
                  </a:lnTo>
                  <a:lnTo>
                    <a:pt x="540" y="1"/>
                  </a:lnTo>
                  <a:lnTo>
                    <a:pt x="542" y="1"/>
                  </a:lnTo>
                  <a:lnTo>
                    <a:pt x="542" y="0"/>
                  </a:lnTo>
                  <a:lnTo>
                    <a:pt x="543" y="1"/>
                  </a:lnTo>
                  <a:lnTo>
                    <a:pt x="543" y="1"/>
                  </a:lnTo>
                  <a:lnTo>
                    <a:pt x="544" y="1"/>
                  </a:lnTo>
                  <a:lnTo>
                    <a:pt x="544" y="0"/>
                  </a:lnTo>
                  <a:lnTo>
                    <a:pt x="546" y="0"/>
                  </a:lnTo>
                  <a:lnTo>
                    <a:pt x="546" y="1"/>
                  </a:lnTo>
                  <a:lnTo>
                    <a:pt x="547" y="1"/>
                  </a:lnTo>
                  <a:lnTo>
                    <a:pt x="547" y="0"/>
                  </a:lnTo>
                  <a:lnTo>
                    <a:pt x="548" y="0"/>
                  </a:lnTo>
                  <a:lnTo>
                    <a:pt x="548" y="1"/>
                  </a:lnTo>
                  <a:lnTo>
                    <a:pt x="549" y="1"/>
                  </a:lnTo>
                  <a:lnTo>
                    <a:pt x="549" y="0"/>
                  </a:lnTo>
                  <a:lnTo>
                    <a:pt x="551" y="0"/>
                  </a:lnTo>
                  <a:lnTo>
                    <a:pt x="551" y="1"/>
                  </a:lnTo>
                  <a:lnTo>
                    <a:pt x="552" y="1"/>
                  </a:lnTo>
                  <a:lnTo>
                    <a:pt x="552" y="0"/>
                  </a:lnTo>
                  <a:lnTo>
                    <a:pt x="553" y="0"/>
                  </a:lnTo>
                  <a:lnTo>
                    <a:pt x="553" y="1"/>
                  </a:lnTo>
                  <a:lnTo>
                    <a:pt x="555" y="1"/>
                  </a:lnTo>
                  <a:lnTo>
                    <a:pt x="555" y="0"/>
                  </a:lnTo>
                  <a:lnTo>
                    <a:pt x="556" y="1"/>
                  </a:lnTo>
                  <a:lnTo>
                    <a:pt x="556" y="1"/>
                  </a:lnTo>
                  <a:lnTo>
                    <a:pt x="557" y="1"/>
                  </a:lnTo>
                  <a:lnTo>
                    <a:pt x="557" y="0"/>
                  </a:lnTo>
                  <a:lnTo>
                    <a:pt x="558" y="0"/>
                  </a:lnTo>
                  <a:lnTo>
                    <a:pt x="558" y="1"/>
                  </a:lnTo>
                  <a:lnTo>
                    <a:pt x="560" y="1"/>
                  </a:lnTo>
                  <a:lnTo>
                    <a:pt x="560" y="0"/>
                  </a:lnTo>
                  <a:lnTo>
                    <a:pt x="561" y="0"/>
                  </a:lnTo>
                  <a:lnTo>
                    <a:pt x="561" y="1"/>
                  </a:lnTo>
                  <a:lnTo>
                    <a:pt x="562" y="1"/>
                  </a:lnTo>
                  <a:lnTo>
                    <a:pt x="562" y="0"/>
                  </a:lnTo>
                  <a:lnTo>
                    <a:pt x="564" y="1"/>
                  </a:lnTo>
                  <a:lnTo>
                    <a:pt x="564" y="1"/>
                  </a:lnTo>
                  <a:lnTo>
                    <a:pt x="565" y="1"/>
                  </a:lnTo>
                  <a:lnTo>
                    <a:pt x="565" y="1"/>
                  </a:lnTo>
                  <a:lnTo>
                    <a:pt x="566" y="1"/>
                  </a:lnTo>
                  <a:lnTo>
                    <a:pt x="566" y="1"/>
                  </a:lnTo>
                  <a:lnTo>
                    <a:pt x="567" y="1"/>
                  </a:lnTo>
                  <a:lnTo>
                    <a:pt x="567" y="1"/>
                  </a:lnTo>
                  <a:lnTo>
                    <a:pt x="569" y="1"/>
                  </a:lnTo>
                  <a:lnTo>
                    <a:pt x="569" y="0"/>
                  </a:lnTo>
                  <a:lnTo>
                    <a:pt x="570" y="0"/>
                  </a:lnTo>
                  <a:lnTo>
                    <a:pt x="570" y="1"/>
                  </a:lnTo>
                  <a:lnTo>
                    <a:pt x="571" y="1"/>
                  </a:lnTo>
                  <a:lnTo>
                    <a:pt x="571" y="0"/>
                  </a:lnTo>
                  <a:lnTo>
                    <a:pt x="572" y="0"/>
                  </a:lnTo>
                  <a:lnTo>
                    <a:pt x="572" y="1"/>
                  </a:lnTo>
                  <a:lnTo>
                    <a:pt x="574" y="1"/>
                  </a:lnTo>
                  <a:lnTo>
                    <a:pt x="574" y="1"/>
                  </a:lnTo>
                  <a:lnTo>
                    <a:pt x="575" y="1"/>
                  </a:lnTo>
                  <a:lnTo>
                    <a:pt x="575" y="0"/>
                  </a:lnTo>
                  <a:lnTo>
                    <a:pt x="576" y="0"/>
                  </a:lnTo>
                  <a:lnTo>
                    <a:pt x="576" y="1"/>
                  </a:lnTo>
                  <a:lnTo>
                    <a:pt x="578" y="1"/>
                  </a:lnTo>
                  <a:lnTo>
                    <a:pt x="578" y="0"/>
                  </a:lnTo>
                  <a:lnTo>
                    <a:pt x="579" y="0"/>
                  </a:lnTo>
                  <a:lnTo>
                    <a:pt x="579" y="1"/>
                  </a:lnTo>
                  <a:lnTo>
                    <a:pt x="580" y="1"/>
                  </a:lnTo>
                  <a:lnTo>
                    <a:pt x="580" y="1"/>
                  </a:lnTo>
                  <a:lnTo>
                    <a:pt x="581" y="1"/>
                  </a:lnTo>
                  <a:lnTo>
                    <a:pt x="581" y="0"/>
                  </a:lnTo>
                  <a:lnTo>
                    <a:pt x="583" y="0"/>
                  </a:lnTo>
                  <a:lnTo>
                    <a:pt x="583" y="1"/>
                  </a:lnTo>
                  <a:lnTo>
                    <a:pt x="584" y="1"/>
                  </a:lnTo>
                  <a:lnTo>
                    <a:pt x="584" y="1"/>
                  </a:lnTo>
                  <a:lnTo>
                    <a:pt x="585" y="1"/>
                  </a:lnTo>
                  <a:lnTo>
                    <a:pt x="585" y="0"/>
                  </a:lnTo>
                  <a:lnTo>
                    <a:pt x="587" y="0"/>
                  </a:lnTo>
                  <a:lnTo>
                    <a:pt x="587" y="1"/>
                  </a:lnTo>
                  <a:lnTo>
                    <a:pt x="588" y="1"/>
                  </a:lnTo>
                  <a:lnTo>
                    <a:pt x="588" y="0"/>
                  </a:lnTo>
                  <a:lnTo>
                    <a:pt x="589" y="0"/>
                  </a:lnTo>
                  <a:lnTo>
                    <a:pt x="589" y="1"/>
                  </a:lnTo>
                  <a:lnTo>
                    <a:pt x="590" y="1"/>
                  </a:lnTo>
                  <a:lnTo>
                    <a:pt x="590" y="0"/>
                  </a:lnTo>
                  <a:lnTo>
                    <a:pt x="592" y="0"/>
                  </a:lnTo>
                  <a:lnTo>
                    <a:pt x="592" y="1"/>
                  </a:lnTo>
                  <a:lnTo>
                    <a:pt x="593" y="1"/>
                  </a:lnTo>
                  <a:lnTo>
                    <a:pt x="593" y="1"/>
                  </a:lnTo>
                  <a:lnTo>
                    <a:pt x="594" y="1"/>
                  </a:lnTo>
                  <a:lnTo>
                    <a:pt x="594" y="0"/>
                  </a:lnTo>
                  <a:lnTo>
                    <a:pt x="596" y="0"/>
                  </a:lnTo>
                  <a:lnTo>
                    <a:pt x="596" y="1"/>
                  </a:lnTo>
                  <a:lnTo>
                    <a:pt x="597" y="1"/>
                  </a:lnTo>
                  <a:lnTo>
                    <a:pt x="597" y="1"/>
                  </a:lnTo>
                  <a:lnTo>
                    <a:pt x="598" y="1"/>
                  </a:lnTo>
                  <a:lnTo>
                    <a:pt x="598" y="1"/>
                  </a:lnTo>
                  <a:lnTo>
                    <a:pt x="599" y="1"/>
                  </a:lnTo>
                  <a:lnTo>
                    <a:pt x="599" y="1"/>
                  </a:lnTo>
                  <a:lnTo>
                    <a:pt x="601" y="1"/>
                  </a:lnTo>
                  <a:lnTo>
                    <a:pt x="601" y="0"/>
                  </a:lnTo>
                  <a:lnTo>
                    <a:pt x="602" y="0"/>
                  </a:lnTo>
                  <a:lnTo>
                    <a:pt x="602" y="1"/>
                  </a:lnTo>
                  <a:lnTo>
                    <a:pt x="603" y="1"/>
                  </a:lnTo>
                  <a:lnTo>
                    <a:pt x="603" y="0"/>
                  </a:lnTo>
                  <a:lnTo>
                    <a:pt x="604" y="0"/>
                  </a:lnTo>
                  <a:lnTo>
                    <a:pt x="604" y="1"/>
                  </a:lnTo>
                  <a:lnTo>
                    <a:pt x="606" y="1"/>
                  </a:lnTo>
                  <a:lnTo>
                    <a:pt x="606" y="0"/>
                  </a:lnTo>
                  <a:lnTo>
                    <a:pt x="607" y="0"/>
                  </a:lnTo>
                  <a:lnTo>
                    <a:pt x="607" y="1"/>
                  </a:lnTo>
                  <a:lnTo>
                    <a:pt x="608" y="1"/>
                  </a:lnTo>
                  <a:lnTo>
                    <a:pt x="608" y="0"/>
                  </a:lnTo>
                  <a:lnTo>
                    <a:pt x="610" y="0"/>
                  </a:lnTo>
                  <a:lnTo>
                    <a:pt x="610" y="1"/>
                  </a:lnTo>
                  <a:lnTo>
                    <a:pt x="611" y="1"/>
                  </a:lnTo>
                  <a:lnTo>
                    <a:pt x="611" y="1"/>
                  </a:lnTo>
                  <a:lnTo>
                    <a:pt x="612" y="1"/>
                  </a:lnTo>
                  <a:lnTo>
                    <a:pt x="612" y="0"/>
                  </a:lnTo>
                  <a:lnTo>
                    <a:pt x="613" y="0"/>
                  </a:lnTo>
                  <a:lnTo>
                    <a:pt x="613" y="1"/>
                  </a:lnTo>
                  <a:lnTo>
                    <a:pt x="615" y="1"/>
                  </a:lnTo>
                  <a:lnTo>
                    <a:pt x="615" y="0"/>
                  </a:lnTo>
                  <a:lnTo>
                    <a:pt x="616" y="0"/>
                  </a:lnTo>
                  <a:lnTo>
                    <a:pt x="616" y="1"/>
                  </a:lnTo>
                  <a:lnTo>
                    <a:pt x="617" y="1"/>
                  </a:lnTo>
                  <a:lnTo>
                    <a:pt x="617" y="0"/>
                  </a:lnTo>
                  <a:lnTo>
                    <a:pt x="619" y="0"/>
                  </a:lnTo>
                  <a:lnTo>
                    <a:pt x="619" y="1"/>
                  </a:lnTo>
                  <a:lnTo>
                    <a:pt x="620" y="1"/>
                  </a:lnTo>
                  <a:lnTo>
                    <a:pt x="620" y="0"/>
                  </a:lnTo>
                  <a:lnTo>
                    <a:pt x="621" y="0"/>
                  </a:lnTo>
                  <a:lnTo>
                    <a:pt x="621" y="1"/>
                  </a:lnTo>
                  <a:lnTo>
                    <a:pt x="622" y="1"/>
                  </a:lnTo>
                  <a:lnTo>
                    <a:pt x="622" y="1"/>
                  </a:lnTo>
                  <a:lnTo>
                    <a:pt x="624" y="1"/>
                  </a:lnTo>
                  <a:lnTo>
                    <a:pt x="624" y="0"/>
                  </a:lnTo>
                  <a:lnTo>
                    <a:pt x="625" y="0"/>
                  </a:lnTo>
                  <a:lnTo>
                    <a:pt x="625" y="1"/>
                  </a:lnTo>
                  <a:lnTo>
                    <a:pt x="626" y="1"/>
                  </a:lnTo>
                  <a:lnTo>
                    <a:pt x="626" y="0"/>
                  </a:lnTo>
                  <a:lnTo>
                    <a:pt x="627" y="0"/>
                  </a:lnTo>
                  <a:lnTo>
                    <a:pt x="627" y="1"/>
                  </a:lnTo>
                  <a:lnTo>
                    <a:pt x="629" y="1"/>
                  </a:lnTo>
                  <a:lnTo>
                    <a:pt x="629" y="1"/>
                  </a:lnTo>
                  <a:lnTo>
                    <a:pt x="630" y="1"/>
                  </a:lnTo>
                  <a:lnTo>
                    <a:pt x="630" y="0"/>
                  </a:lnTo>
                  <a:lnTo>
                    <a:pt x="631" y="0"/>
                  </a:lnTo>
                  <a:lnTo>
                    <a:pt x="631" y="1"/>
                  </a:lnTo>
                  <a:lnTo>
                    <a:pt x="633" y="1"/>
                  </a:lnTo>
                  <a:lnTo>
                    <a:pt x="633" y="0"/>
                  </a:lnTo>
                  <a:lnTo>
                    <a:pt x="634" y="1"/>
                  </a:lnTo>
                  <a:lnTo>
                    <a:pt x="634" y="1"/>
                  </a:lnTo>
                  <a:lnTo>
                    <a:pt x="635" y="1"/>
                  </a:lnTo>
                  <a:lnTo>
                    <a:pt x="635" y="0"/>
                  </a:lnTo>
                  <a:lnTo>
                    <a:pt x="636" y="0"/>
                  </a:lnTo>
                  <a:lnTo>
                    <a:pt x="636" y="1"/>
                  </a:lnTo>
                  <a:lnTo>
                    <a:pt x="638" y="1"/>
                  </a:lnTo>
                  <a:lnTo>
                    <a:pt x="638" y="0"/>
                  </a:lnTo>
                  <a:lnTo>
                    <a:pt x="639" y="0"/>
                  </a:lnTo>
                  <a:lnTo>
                    <a:pt x="639" y="1"/>
                  </a:lnTo>
                  <a:lnTo>
                    <a:pt x="640" y="1"/>
                  </a:lnTo>
                  <a:lnTo>
                    <a:pt x="640" y="1"/>
                  </a:lnTo>
                  <a:lnTo>
                    <a:pt x="642" y="1"/>
                  </a:lnTo>
                  <a:lnTo>
                    <a:pt x="642" y="0"/>
                  </a:lnTo>
                  <a:lnTo>
                    <a:pt x="643" y="0"/>
                  </a:lnTo>
                  <a:lnTo>
                    <a:pt x="643" y="1"/>
                  </a:lnTo>
                  <a:lnTo>
                    <a:pt x="644" y="1"/>
                  </a:lnTo>
                  <a:lnTo>
                    <a:pt x="644" y="0"/>
                  </a:lnTo>
                  <a:lnTo>
                    <a:pt x="645" y="0"/>
                  </a:lnTo>
                  <a:lnTo>
                    <a:pt x="645" y="1"/>
                  </a:lnTo>
                  <a:lnTo>
                    <a:pt x="647" y="1"/>
                  </a:lnTo>
                  <a:lnTo>
                    <a:pt x="647" y="0"/>
                  </a:lnTo>
                  <a:lnTo>
                    <a:pt x="648" y="1"/>
                  </a:lnTo>
                  <a:lnTo>
                    <a:pt x="648" y="1"/>
                  </a:lnTo>
                  <a:lnTo>
                    <a:pt x="649" y="1"/>
                  </a:lnTo>
                  <a:lnTo>
                    <a:pt x="649" y="0"/>
                  </a:lnTo>
                  <a:lnTo>
                    <a:pt x="651" y="0"/>
                  </a:lnTo>
                  <a:lnTo>
                    <a:pt x="651" y="1"/>
                  </a:lnTo>
                  <a:lnTo>
                    <a:pt x="652" y="1"/>
                  </a:lnTo>
                  <a:lnTo>
                    <a:pt x="652" y="1"/>
                  </a:lnTo>
                  <a:lnTo>
                    <a:pt x="653" y="1"/>
                  </a:lnTo>
                  <a:lnTo>
                    <a:pt x="653" y="1"/>
                  </a:lnTo>
                  <a:lnTo>
                    <a:pt x="654" y="1"/>
                  </a:lnTo>
                  <a:lnTo>
                    <a:pt x="654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4"/>
            <p:cNvSpPr>
              <a:spLocks/>
            </p:cNvSpPr>
            <p:nvPr/>
          </p:nvSpPr>
          <p:spPr bwMode="auto">
            <a:xfrm>
              <a:off x="5289843" y="3360130"/>
              <a:ext cx="653757" cy="42841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8" y="19"/>
                </a:cxn>
                <a:cxn ang="0">
                  <a:pos x="28" y="19"/>
                </a:cxn>
                <a:cxn ang="0">
                  <a:pos x="37" y="19"/>
                </a:cxn>
                <a:cxn ang="0">
                  <a:pos x="47" y="19"/>
                </a:cxn>
                <a:cxn ang="0">
                  <a:pos x="56" y="19"/>
                </a:cxn>
                <a:cxn ang="0">
                  <a:pos x="66" y="19"/>
                </a:cxn>
                <a:cxn ang="0">
                  <a:pos x="75" y="19"/>
                </a:cxn>
                <a:cxn ang="0">
                  <a:pos x="85" y="19"/>
                </a:cxn>
                <a:cxn ang="0">
                  <a:pos x="94" y="19"/>
                </a:cxn>
                <a:cxn ang="0">
                  <a:pos x="105" y="19"/>
                </a:cxn>
                <a:cxn ang="0">
                  <a:pos x="114" y="19"/>
                </a:cxn>
                <a:cxn ang="0">
                  <a:pos x="124" y="19"/>
                </a:cxn>
                <a:cxn ang="0">
                  <a:pos x="133" y="19"/>
                </a:cxn>
                <a:cxn ang="0">
                  <a:pos x="143" y="19"/>
                </a:cxn>
                <a:cxn ang="0">
                  <a:pos x="152" y="19"/>
                </a:cxn>
                <a:cxn ang="0">
                  <a:pos x="162" y="19"/>
                </a:cxn>
                <a:cxn ang="0">
                  <a:pos x="171" y="19"/>
                </a:cxn>
                <a:cxn ang="0">
                  <a:pos x="181" y="19"/>
                </a:cxn>
                <a:cxn ang="0">
                  <a:pos x="190" y="19"/>
                </a:cxn>
                <a:cxn ang="0">
                  <a:pos x="201" y="19"/>
                </a:cxn>
                <a:cxn ang="0">
                  <a:pos x="210" y="19"/>
                </a:cxn>
                <a:cxn ang="0">
                  <a:pos x="220" y="19"/>
                </a:cxn>
                <a:cxn ang="0">
                  <a:pos x="229" y="19"/>
                </a:cxn>
                <a:cxn ang="0">
                  <a:pos x="239" y="19"/>
                </a:cxn>
                <a:cxn ang="0">
                  <a:pos x="248" y="19"/>
                </a:cxn>
                <a:cxn ang="0">
                  <a:pos x="258" y="19"/>
                </a:cxn>
                <a:cxn ang="0">
                  <a:pos x="267" y="19"/>
                </a:cxn>
                <a:cxn ang="0">
                  <a:pos x="277" y="19"/>
                </a:cxn>
                <a:cxn ang="0">
                  <a:pos x="286" y="19"/>
                </a:cxn>
                <a:cxn ang="0">
                  <a:pos x="297" y="19"/>
                </a:cxn>
                <a:cxn ang="0">
                  <a:pos x="305" y="19"/>
                </a:cxn>
                <a:cxn ang="0">
                  <a:pos x="316" y="19"/>
                </a:cxn>
                <a:cxn ang="0">
                  <a:pos x="325" y="19"/>
                </a:cxn>
                <a:cxn ang="0">
                  <a:pos x="335" y="19"/>
                </a:cxn>
                <a:cxn ang="0">
                  <a:pos x="344" y="19"/>
                </a:cxn>
                <a:cxn ang="0">
                  <a:pos x="354" y="19"/>
                </a:cxn>
                <a:cxn ang="0">
                  <a:pos x="363" y="19"/>
                </a:cxn>
                <a:cxn ang="0">
                  <a:pos x="373" y="19"/>
                </a:cxn>
                <a:cxn ang="0">
                  <a:pos x="382" y="19"/>
                </a:cxn>
                <a:cxn ang="0">
                  <a:pos x="392" y="19"/>
                </a:cxn>
                <a:cxn ang="0">
                  <a:pos x="401" y="19"/>
                </a:cxn>
                <a:cxn ang="0">
                  <a:pos x="412" y="19"/>
                </a:cxn>
                <a:cxn ang="0">
                  <a:pos x="421" y="19"/>
                </a:cxn>
                <a:cxn ang="0">
                  <a:pos x="431" y="19"/>
                </a:cxn>
                <a:cxn ang="0">
                  <a:pos x="440" y="19"/>
                </a:cxn>
                <a:cxn ang="0">
                  <a:pos x="450" y="19"/>
                </a:cxn>
                <a:cxn ang="0">
                  <a:pos x="459" y="19"/>
                </a:cxn>
                <a:cxn ang="0">
                  <a:pos x="469" y="19"/>
                </a:cxn>
                <a:cxn ang="0">
                  <a:pos x="478" y="19"/>
                </a:cxn>
                <a:cxn ang="0">
                  <a:pos x="488" y="19"/>
                </a:cxn>
                <a:cxn ang="0">
                  <a:pos x="497" y="19"/>
                </a:cxn>
                <a:cxn ang="0">
                  <a:pos x="508" y="19"/>
                </a:cxn>
                <a:cxn ang="0">
                  <a:pos x="517" y="19"/>
                </a:cxn>
                <a:cxn ang="0">
                  <a:pos x="527" y="19"/>
                </a:cxn>
                <a:cxn ang="0">
                  <a:pos x="536" y="19"/>
                </a:cxn>
                <a:cxn ang="0">
                  <a:pos x="546" y="21"/>
                </a:cxn>
                <a:cxn ang="0">
                  <a:pos x="555" y="19"/>
                </a:cxn>
                <a:cxn ang="0">
                  <a:pos x="565" y="19"/>
                </a:cxn>
                <a:cxn ang="0">
                  <a:pos x="574" y="21"/>
                </a:cxn>
                <a:cxn ang="0">
                  <a:pos x="584" y="19"/>
                </a:cxn>
                <a:cxn ang="0">
                  <a:pos x="593" y="19"/>
                </a:cxn>
              </a:cxnLst>
              <a:rect l="0" t="0" r="r" b="b"/>
              <a:pathLst>
                <a:path w="600" h="21">
                  <a:moveTo>
                    <a:pt x="0" y="0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6" y="19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3" y="19"/>
                  </a:lnTo>
                  <a:lnTo>
                    <a:pt x="23" y="21"/>
                  </a:lnTo>
                  <a:lnTo>
                    <a:pt x="24" y="19"/>
                  </a:lnTo>
                  <a:lnTo>
                    <a:pt x="24" y="19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29" y="19"/>
                  </a:lnTo>
                  <a:lnTo>
                    <a:pt x="29" y="21"/>
                  </a:lnTo>
                  <a:lnTo>
                    <a:pt x="30" y="19"/>
                  </a:lnTo>
                  <a:lnTo>
                    <a:pt x="30" y="19"/>
                  </a:lnTo>
                  <a:lnTo>
                    <a:pt x="32" y="19"/>
                  </a:lnTo>
                  <a:lnTo>
                    <a:pt x="32" y="19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4" y="19"/>
                  </a:lnTo>
                  <a:lnTo>
                    <a:pt x="34" y="19"/>
                  </a:lnTo>
                  <a:lnTo>
                    <a:pt x="35" y="19"/>
                  </a:lnTo>
                  <a:lnTo>
                    <a:pt x="35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9" y="19"/>
                  </a:lnTo>
                  <a:lnTo>
                    <a:pt x="39" y="19"/>
                  </a:lnTo>
                  <a:lnTo>
                    <a:pt x="41" y="19"/>
                  </a:lnTo>
                  <a:lnTo>
                    <a:pt x="41" y="19"/>
                  </a:lnTo>
                  <a:lnTo>
                    <a:pt x="42" y="19"/>
                  </a:lnTo>
                  <a:lnTo>
                    <a:pt x="42" y="19"/>
                  </a:lnTo>
                  <a:lnTo>
                    <a:pt x="43" y="19"/>
                  </a:lnTo>
                  <a:lnTo>
                    <a:pt x="43" y="19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6" y="19"/>
                  </a:lnTo>
                  <a:lnTo>
                    <a:pt x="46" y="19"/>
                  </a:lnTo>
                  <a:lnTo>
                    <a:pt x="47" y="19"/>
                  </a:lnTo>
                  <a:lnTo>
                    <a:pt x="47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50" y="19"/>
                  </a:lnTo>
                  <a:lnTo>
                    <a:pt x="50" y="19"/>
                  </a:lnTo>
                  <a:lnTo>
                    <a:pt x="51" y="19"/>
                  </a:lnTo>
                  <a:lnTo>
                    <a:pt x="51" y="19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5" y="19"/>
                  </a:lnTo>
                  <a:lnTo>
                    <a:pt x="55" y="21"/>
                  </a:lnTo>
                  <a:lnTo>
                    <a:pt x="56" y="21"/>
                  </a:lnTo>
                  <a:lnTo>
                    <a:pt x="56" y="19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59" y="19"/>
                  </a:lnTo>
                  <a:lnTo>
                    <a:pt x="59" y="21"/>
                  </a:lnTo>
                  <a:lnTo>
                    <a:pt x="60" y="19"/>
                  </a:lnTo>
                  <a:lnTo>
                    <a:pt x="60" y="19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5" y="19"/>
                  </a:lnTo>
                  <a:lnTo>
                    <a:pt x="65" y="19"/>
                  </a:lnTo>
                  <a:lnTo>
                    <a:pt x="66" y="19"/>
                  </a:lnTo>
                  <a:lnTo>
                    <a:pt x="66" y="19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70" y="19"/>
                  </a:lnTo>
                  <a:lnTo>
                    <a:pt x="70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3" y="19"/>
                  </a:lnTo>
                  <a:lnTo>
                    <a:pt x="73" y="19"/>
                  </a:lnTo>
                  <a:lnTo>
                    <a:pt x="74" y="19"/>
                  </a:lnTo>
                  <a:lnTo>
                    <a:pt x="74" y="19"/>
                  </a:lnTo>
                  <a:lnTo>
                    <a:pt x="75" y="19"/>
                  </a:lnTo>
                  <a:lnTo>
                    <a:pt x="75" y="19"/>
                  </a:lnTo>
                  <a:lnTo>
                    <a:pt x="76" y="19"/>
                  </a:lnTo>
                  <a:lnTo>
                    <a:pt x="76" y="19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80" y="19"/>
                  </a:lnTo>
                  <a:lnTo>
                    <a:pt x="80" y="19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84" y="19"/>
                  </a:lnTo>
                  <a:lnTo>
                    <a:pt x="84" y="19"/>
                  </a:lnTo>
                  <a:lnTo>
                    <a:pt x="85" y="19"/>
                  </a:lnTo>
                  <a:lnTo>
                    <a:pt x="85" y="19"/>
                  </a:lnTo>
                  <a:lnTo>
                    <a:pt x="87" y="19"/>
                  </a:lnTo>
                  <a:lnTo>
                    <a:pt x="87" y="19"/>
                  </a:lnTo>
                  <a:lnTo>
                    <a:pt x="88" y="19"/>
                  </a:lnTo>
                  <a:lnTo>
                    <a:pt x="88" y="19"/>
                  </a:lnTo>
                  <a:lnTo>
                    <a:pt x="89" y="19"/>
                  </a:lnTo>
                  <a:lnTo>
                    <a:pt x="89" y="19"/>
                  </a:lnTo>
                  <a:lnTo>
                    <a:pt x="91" y="19"/>
                  </a:lnTo>
                  <a:lnTo>
                    <a:pt x="91" y="19"/>
                  </a:lnTo>
                  <a:lnTo>
                    <a:pt x="92" y="19"/>
                  </a:lnTo>
                  <a:lnTo>
                    <a:pt x="92" y="19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94" y="19"/>
                  </a:lnTo>
                  <a:lnTo>
                    <a:pt x="94" y="19"/>
                  </a:lnTo>
                  <a:lnTo>
                    <a:pt x="96" y="19"/>
                  </a:lnTo>
                  <a:lnTo>
                    <a:pt x="96" y="21"/>
                  </a:lnTo>
                  <a:lnTo>
                    <a:pt x="97" y="21"/>
                  </a:lnTo>
                  <a:lnTo>
                    <a:pt x="97" y="19"/>
                  </a:lnTo>
                  <a:lnTo>
                    <a:pt x="98" y="19"/>
                  </a:lnTo>
                  <a:lnTo>
                    <a:pt x="98" y="19"/>
                  </a:lnTo>
                  <a:lnTo>
                    <a:pt x="99" y="19"/>
                  </a:lnTo>
                  <a:lnTo>
                    <a:pt x="99" y="19"/>
                  </a:lnTo>
                  <a:lnTo>
                    <a:pt x="101" y="19"/>
                  </a:lnTo>
                  <a:lnTo>
                    <a:pt x="101" y="19"/>
                  </a:lnTo>
                  <a:lnTo>
                    <a:pt x="102" y="19"/>
                  </a:lnTo>
                  <a:lnTo>
                    <a:pt x="102" y="19"/>
                  </a:lnTo>
                  <a:lnTo>
                    <a:pt x="103" y="19"/>
                  </a:lnTo>
                  <a:lnTo>
                    <a:pt x="103" y="19"/>
                  </a:lnTo>
                  <a:lnTo>
                    <a:pt x="105" y="19"/>
                  </a:lnTo>
                  <a:lnTo>
                    <a:pt x="105" y="19"/>
                  </a:lnTo>
                  <a:lnTo>
                    <a:pt x="106" y="19"/>
                  </a:lnTo>
                  <a:lnTo>
                    <a:pt x="106" y="19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08" y="19"/>
                  </a:lnTo>
                  <a:lnTo>
                    <a:pt x="108" y="19"/>
                  </a:lnTo>
                  <a:lnTo>
                    <a:pt x="110" y="19"/>
                  </a:lnTo>
                  <a:lnTo>
                    <a:pt x="110" y="19"/>
                  </a:lnTo>
                  <a:lnTo>
                    <a:pt x="111" y="19"/>
                  </a:lnTo>
                  <a:lnTo>
                    <a:pt x="111" y="19"/>
                  </a:lnTo>
                  <a:lnTo>
                    <a:pt x="112" y="19"/>
                  </a:lnTo>
                  <a:lnTo>
                    <a:pt x="112" y="19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5" y="19"/>
                  </a:lnTo>
                  <a:lnTo>
                    <a:pt x="115" y="19"/>
                  </a:lnTo>
                  <a:lnTo>
                    <a:pt x="116" y="19"/>
                  </a:lnTo>
                  <a:lnTo>
                    <a:pt x="116" y="19"/>
                  </a:lnTo>
                  <a:lnTo>
                    <a:pt x="117" y="19"/>
                  </a:lnTo>
                  <a:lnTo>
                    <a:pt x="117" y="19"/>
                  </a:lnTo>
                  <a:lnTo>
                    <a:pt x="119" y="19"/>
                  </a:lnTo>
                  <a:lnTo>
                    <a:pt x="119" y="19"/>
                  </a:lnTo>
                  <a:lnTo>
                    <a:pt x="120" y="19"/>
                  </a:lnTo>
                  <a:lnTo>
                    <a:pt x="120" y="19"/>
                  </a:lnTo>
                  <a:lnTo>
                    <a:pt x="121" y="19"/>
                  </a:lnTo>
                  <a:lnTo>
                    <a:pt x="121" y="19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24" y="19"/>
                  </a:lnTo>
                  <a:lnTo>
                    <a:pt x="124" y="19"/>
                  </a:lnTo>
                  <a:lnTo>
                    <a:pt x="125" y="19"/>
                  </a:lnTo>
                  <a:lnTo>
                    <a:pt x="125" y="19"/>
                  </a:lnTo>
                  <a:lnTo>
                    <a:pt x="126" y="19"/>
                  </a:lnTo>
                  <a:lnTo>
                    <a:pt x="126" y="19"/>
                  </a:lnTo>
                  <a:lnTo>
                    <a:pt x="128" y="19"/>
                  </a:lnTo>
                  <a:lnTo>
                    <a:pt x="128" y="19"/>
                  </a:lnTo>
                  <a:lnTo>
                    <a:pt x="129" y="19"/>
                  </a:lnTo>
                  <a:lnTo>
                    <a:pt x="129" y="19"/>
                  </a:lnTo>
                  <a:lnTo>
                    <a:pt x="130" y="19"/>
                  </a:lnTo>
                  <a:lnTo>
                    <a:pt x="130" y="19"/>
                  </a:lnTo>
                  <a:lnTo>
                    <a:pt x="131" y="19"/>
                  </a:lnTo>
                  <a:lnTo>
                    <a:pt x="131" y="19"/>
                  </a:lnTo>
                  <a:lnTo>
                    <a:pt x="133" y="19"/>
                  </a:lnTo>
                  <a:lnTo>
                    <a:pt x="133" y="19"/>
                  </a:lnTo>
                  <a:lnTo>
                    <a:pt x="134" y="19"/>
                  </a:lnTo>
                  <a:lnTo>
                    <a:pt x="134" y="19"/>
                  </a:lnTo>
                  <a:lnTo>
                    <a:pt x="135" y="19"/>
                  </a:lnTo>
                  <a:lnTo>
                    <a:pt x="135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38" y="19"/>
                  </a:lnTo>
                  <a:lnTo>
                    <a:pt x="138" y="19"/>
                  </a:lnTo>
                  <a:lnTo>
                    <a:pt x="139" y="19"/>
                  </a:lnTo>
                  <a:lnTo>
                    <a:pt x="139" y="19"/>
                  </a:lnTo>
                  <a:lnTo>
                    <a:pt x="140" y="19"/>
                  </a:lnTo>
                  <a:lnTo>
                    <a:pt x="140" y="19"/>
                  </a:lnTo>
                  <a:lnTo>
                    <a:pt x="142" y="19"/>
                  </a:lnTo>
                  <a:lnTo>
                    <a:pt x="142" y="19"/>
                  </a:lnTo>
                  <a:lnTo>
                    <a:pt x="143" y="19"/>
                  </a:lnTo>
                  <a:lnTo>
                    <a:pt x="143" y="19"/>
                  </a:lnTo>
                  <a:lnTo>
                    <a:pt x="144" y="19"/>
                  </a:lnTo>
                  <a:lnTo>
                    <a:pt x="144" y="19"/>
                  </a:lnTo>
                  <a:lnTo>
                    <a:pt x="146" y="19"/>
                  </a:lnTo>
                  <a:lnTo>
                    <a:pt x="146" y="19"/>
                  </a:lnTo>
                  <a:lnTo>
                    <a:pt x="147" y="19"/>
                  </a:lnTo>
                  <a:lnTo>
                    <a:pt x="147" y="19"/>
                  </a:lnTo>
                  <a:lnTo>
                    <a:pt x="148" y="19"/>
                  </a:lnTo>
                  <a:lnTo>
                    <a:pt x="148" y="19"/>
                  </a:lnTo>
                  <a:lnTo>
                    <a:pt x="149" y="19"/>
                  </a:lnTo>
                  <a:lnTo>
                    <a:pt x="149" y="21"/>
                  </a:lnTo>
                  <a:lnTo>
                    <a:pt x="151" y="19"/>
                  </a:lnTo>
                  <a:lnTo>
                    <a:pt x="151" y="19"/>
                  </a:lnTo>
                  <a:lnTo>
                    <a:pt x="152" y="19"/>
                  </a:lnTo>
                  <a:lnTo>
                    <a:pt x="152" y="1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54" y="19"/>
                  </a:lnTo>
                  <a:lnTo>
                    <a:pt x="154" y="19"/>
                  </a:lnTo>
                  <a:lnTo>
                    <a:pt x="156" y="19"/>
                  </a:lnTo>
                  <a:lnTo>
                    <a:pt x="156" y="19"/>
                  </a:lnTo>
                  <a:lnTo>
                    <a:pt x="157" y="19"/>
                  </a:lnTo>
                  <a:lnTo>
                    <a:pt x="157" y="19"/>
                  </a:lnTo>
                  <a:lnTo>
                    <a:pt x="158" y="19"/>
                  </a:lnTo>
                  <a:lnTo>
                    <a:pt x="158" y="19"/>
                  </a:lnTo>
                  <a:lnTo>
                    <a:pt x="160" y="19"/>
                  </a:lnTo>
                  <a:lnTo>
                    <a:pt x="160" y="19"/>
                  </a:lnTo>
                  <a:lnTo>
                    <a:pt x="161" y="19"/>
                  </a:lnTo>
                  <a:lnTo>
                    <a:pt x="161" y="19"/>
                  </a:lnTo>
                  <a:lnTo>
                    <a:pt x="162" y="19"/>
                  </a:lnTo>
                  <a:lnTo>
                    <a:pt x="162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65" y="19"/>
                  </a:lnTo>
                  <a:lnTo>
                    <a:pt x="165" y="21"/>
                  </a:lnTo>
                  <a:lnTo>
                    <a:pt x="166" y="19"/>
                  </a:lnTo>
                  <a:lnTo>
                    <a:pt x="166" y="19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9" y="19"/>
                  </a:lnTo>
                  <a:lnTo>
                    <a:pt x="169" y="19"/>
                  </a:lnTo>
                  <a:lnTo>
                    <a:pt x="170" y="19"/>
                  </a:lnTo>
                  <a:lnTo>
                    <a:pt x="170" y="19"/>
                  </a:lnTo>
                  <a:lnTo>
                    <a:pt x="171" y="19"/>
                  </a:lnTo>
                  <a:lnTo>
                    <a:pt x="171" y="19"/>
                  </a:lnTo>
                  <a:lnTo>
                    <a:pt x="172" y="19"/>
                  </a:lnTo>
                  <a:lnTo>
                    <a:pt x="172" y="19"/>
                  </a:lnTo>
                  <a:lnTo>
                    <a:pt x="174" y="19"/>
                  </a:lnTo>
                  <a:lnTo>
                    <a:pt x="174" y="19"/>
                  </a:lnTo>
                  <a:lnTo>
                    <a:pt x="175" y="19"/>
                  </a:lnTo>
                  <a:lnTo>
                    <a:pt x="175" y="19"/>
                  </a:lnTo>
                  <a:lnTo>
                    <a:pt x="176" y="19"/>
                  </a:lnTo>
                  <a:lnTo>
                    <a:pt x="176" y="19"/>
                  </a:lnTo>
                  <a:lnTo>
                    <a:pt x="178" y="19"/>
                  </a:lnTo>
                  <a:lnTo>
                    <a:pt x="178" y="19"/>
                  </a:lnTo>
                  <a:lnTo>
                    <a:pt x="179" y="19"/>
                  </a:lnTo>
                  <a:lnTo>
                    <a:pt x="179" y="19"/>
                  </a:lnTo>
                  <a:lnTo>
                    <a:pt x="180" y="19"/>
                  </a:lnTo>
                  <a:lnTo>
                    <a:pt x="180" y="19"/>
                  </a:lnTo>
                  <a:lnTo>
                    <a:pt x="181" y="19"/>
                  </a:lnTo>
                  <a:lnTo>
                    <a:pt x="181" y="19"/>
                  </a:lnTo>
                  <a:lnTo>
                    <a:pt x="183" y="19"/>
                  </a:lnTo>
                  <a:lnTo>
                    <a:pt x="183" y="19"/>
                  </a:lnTo>
                  <a:lnTo>
                    <a:pt x="184" y="19"/>
                  </a:lnTo>
                  <a:lnTo>
                    <a:pt x="184" y="19"/>
                  </a:lnTo>
                  <a:lnTo>
                    <a:pt x="185" y="19"/>
                  </a:lnTo>
                  <a:lnTo>
                    <a:pt x="185" y="19"/>
                  </a:lnTo>
                  <a:lnTo>
                    <a:pt x="186" y="19"/>
                  </a:lnTo>
                  <a:lnTo>
                    <a:pt x="186" y="19"/>
                  </a:lnTo>
                  <a:lnTo>
                    <a:pt x="188" y="19"/>
                  </a:lnTo>
                  <a:lnTo>
                    <a:pt x="188" y="19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90" y="19"/>
                  </a:lnTo>
                  <a:lnTo>
                    <a:pt x="190" y="19"/>
                  </a:lnTo>
                  <a:lnTo>
                    <a:pt x="192" y="19"/>
                  </a:lnTo>
                  <a:lnTo>
                    <a:pt x="192" y="19"/>
                  </a:lnTo>
                  <a:lnTo>
                    <a:pt x="193" y="19"/>
                  </a:lnTo>
                  <a:lnTo>
                    <a:pt x="193" y="19"/>
                  </a:lnTo>
                  <a:lnTo>
                    <a:pt x="194" y="19"/>
                  </a:lnTo>
                  <a:lnTo>
                    <a:pt x="194" y="19"/>
                  </a:lnTo>
                  <a:lnTo>
                    <a:pt x="195" y="19"/>
                  </a:lnTo>
                  <a:lnTo>
                    <a:pt x="195" y="19"/>
                  </a:lnTo>
                  <a:lnTo>
                    <a:pt x="197" y="19"/>
                  </a:lnTo>
                  <a:lnTo>
                    <a:pt x="197" y="19"/>
                  </a:lnTo>
                  <a:lnTo>
                    <a:pt x="198" y="19"/>
                  </a:lnTo>
                  <a:lnTo>
                    <a:pt x="198" y="19"/>
                  </a:lnTo>
                  <a:lnTo>
                    <a:pt x="199" y="19"/>
                  </a:lnTo>
                  <a:lnTo>
                    <a:pt x="199" y="19"/>
                  </a:lnTo>
                  <a:lnTo>
                    <a:pt x="201" y="19"/>
                  </a:lnTo>
                  <a:lnTo>
                    <a:pt x="201" y="19"/>
                  </a:lnTo>
                  <a:lnTo>
                    <a:pt x="202" y="19"/>
                  </a:lnTo>
                  <a:lnTo>
                    <a:pt x="202" y="19"/>
                  </a:lnTo>
                  <a:lnTo>
                    <a:pt x="203" y="19"/>
                  </a:lnTo>
                  <a:lnTo>
                    <a:pt x="203" y="19"/>
                  </a:lnTo>
                  <a:lnTo>
                    <a:pt x="204" y="19"/>
                  </a:lnTo>
                  <a:lnTo>
                    <a:pt x="204" y="19"/>
                  </a:lnTo>
                  <a:lnTo>
                    <a:pt x="206" y="19"/>
                  </a:lnTo>
                  <a:lnTo>
                    <a:pt x="206" y="19"/>
                  </a:lnTo>
                  <a:lnTo>
                    <a:pt x="207" y="19"/>
                  </a:lnTo>
                  <a:lnTo>
                    <a:pt x="207" y="19"/>
                  </a:lnTo>
                  <a:lnTo>
                    <a:pt x="208" y="19"/>
                  </a:lnTo>
                  <a:lnTo>
                    <a:pt x="208" y="19"/>
                  </a:lnTo>
                  <a:lnTo>
                    <a:pt x="210" y="19"/>
                  </a:lnTo>
                  <a:lnTo>
                    <a:pt x="210" y="19"/>
                  </a:lnTo>
                  <a:lnTo>
                    <a:pt x="211" y="19"/>
                  </a:lnTo>
                  <a:lnTo>
                    <a:pt x="211" y="19"/>
                  </a:lnTo>
                  <a:lnTo>
                    <a:pt x="212" y="19"/>
                  </a:lnTo>
                  <a:lnTo>
                    <a:pt x="212" y="21"/>
                  </a:lnTo>
                  <a:lnTo>
                    <a:pt x="213" y="21"/>
                  </a:lnTo>
                  <a:lnTo>
                    <a:pt x="213" y="19"/>
                  </a:lnTo>
                  <a:lnTo>
                    <a:pt x="215" y="19"/>
                  </a:lnTo>
                  <a:lnTo>
                    <a:pt x="215" y="19"/>
                  </a:lnTo>
                  <a:lnTo>
                    <a:pt x="216" y="19"/>
                  </a:lnTo>
                  <a:lnTo>
                    <a:pt x="216" y="19"/>
                  </a:lnTo>
                  <a:lnTo>
                    <a:pt x="217" y="19"/>
                  </a:lnTo>
                  <a:lnTo>
                    <a:pt x="217" y="19"/>
                  </a:lnTo>
                  <a:lnTo>
                    <a:pt x="218" y="19"/>
                  </a:lnTo>
                  <a:lnTo>
                    <a:pt x="218" y="19"/>
                  </a:lnTo>
                  <a:lnTo>
                    <a:pt x="220" y="19"/>
                  </a:lnTo>
                  <a:lnTo>
                    <a:pt x="220" y="21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2" y="19"/>
                  </a:lnTo>
                  <a:lnTo>
                    <a:pt x="222" y="21"/>
                  </a:lnTo>
                  <a:lnTo>
                    <a:pt x="224" y="19"/>
                  </a:lnTo>
                  <a:lnTo>
                    <a:pt x="224" y="19"/>
                  </a:lnTo>
                  <a:lnTo>
                    <a:pt x="225" y="19"/>
                  </a:lnTo>
                  <a:lnTo>
                    <a:pt x="225" y="19"/>
                  </a:lnTo>
                  <a:lnTo>
                    <a:pt x="226" y="19"/>
                  </a:lnTo>
                  <a:lnTo>
                    <a:pt x="226" y="19"/>
                  </a:lnTo>
                  <a:lnTo>
                    <a:pt x="227" y="19"/>
                  </a:lnTo>
                  <a:lnTo>
                    <a:pt x="227" y="19"/>
                  </a:lnTo>
                  <a:lnTo>
                    <a:pt x="229" y="19"/>
                  </a:lnTo>
                  <a:lnTo>
                    <a:pt x="229" y="19"/>
                  </a:lnTo>
                  <a:lnTo>
                    <a:pt x="230" y="19"/>
                  </a:lnTo>
                  <a:lnTo>
                    <a:pt x="230" y="21"/>
                  </a:lnTo>
                  <a:lnTo>
                    <a:pt x="231" y="19"/>
                  </a:lnTo>
                  <a:lnTo>
                    <a:pt x="231" y="19"/>
                  </a:lnTo>
                  <a:lnTo>
                    <a:pt x="233" y="19"/>
                  </a:lnTo>
                  <a:lnTo>
                    <a:pt x="233" y="19"/>
                  </a:lnTo>
                  <a:lnTo>
                    <a:pt x="234" y="19"/>
                  </a:lnTo>
                  <a:lnTo>
                    <a:pt x="234" y="19"/>
                  </a:lnTo>
                  <a:lnTo>
                    <a:pt x="235" y="19"/>
                  </a:lnTo>
                  <a:lnTo>
                    <a:pt x="235" y="19"/>
                  </a:lnTo>
                  <a:lnTo>
                    <a:pt x="236" y="19"/>
                  </a:lnTo>
                  <a:lnTo>
                    <a:pt x="236" y="19"/>
                  </a:lnTo>
                  <a:lnTo>
                    <a:pt x="238" y="19"/>
                  </a:lnTo>
                  <a:lnTo>
                    <a:pt x="238" y="19"/>
                  </a:lnTo>
                  <a:lnTo>
                    <a:pt x="239" y="19"/>
                  </a:lnTo>
                  <a:lnTo>
                    <a:pt x="239" y="19"/>
                  </a:lnTo>
                  <a:lnTo>
                    <a:pt x="240" y="19"/>
                  </a:lnTo>
                  <a:lnTo>
                    <a:pt x="240" y="19"/>
                  </a:lnTo>
                  <a:lnTo>
                    <a:pt x="242" y="19"/>
                  </a:lnTo>
                  <a:lnTo>
                    <a:pt x="242" y="19"/>
                  </a:lnTo>
                  <a:lnTo>
                    <a:pt x="243" y="19"/>
                  </a:lnTo>
                  <a:lnTo>
                    <a:pt x="243" y="19"/>
                  </a:lnTo>
                  <a:lnTo>
                    <a:pt x="244" y="19"/>
                  </a:lnTo>
                  <a:lnTo>
                    <a:pt x="244" y="19"/>
                  </a:lnTo>
                  <a:lnTo>
                    <a:pt x="245" y="19"/>
                  </a:lnTo>
                  <a:lnTo>
                    <a:pt x="245" y="19"/>
                  </a:lnTo>
                  <a:lnTo>
                    <a:pt x="247" y="19"/>
                  </a:lnTo>
                  <a:lnTo>
                    <a:pt x="247" y="19"/>
                  </a:lnTo>
                  <a:lnTo>
                    <a:pt x="248" y="19"/>
                  </a:lnTo>
                  <a:lnTo>
                    <a:pt x="248" y="19"/>
                  </a:lnTo>
                  <a:lnTo>
                    <a:pt x="249" y="19"/>
                  </a:lnTo>
                  <a:lnTo>
                    <a:pt x="249" y="19"/>
                  </a:lnTo>
                  <a:lnTo>
                    <a:pt x="250" y="19"/>
                  </a:lnTo>
                  <a:lnTo>
                    <a:pt x="250" y="19"/>
                  </a:lnTo>
                  <a:lnTo>
                    <a:pt x="252" y="19"/>
                  </a:lnTo>
                  <a:lnTo>
                    <a:pt x="252" y="19"/>
                  </a:lnTo>
                  <a:lnTo>
                    <a:pt x="253" y="19"/>
                  </a:lnTo>
                  <a:lnTo>
                    <a:pt x="253" y="19"/>
                  </a:lnTo>
                  <a:lnTo>
                    <a:pt x="254" y="19"/>
                  </a:lnTo>
                  <a:lnTo>
                    <a:pt x="254" y="19"/>
                  </a:lnTo>
                  <a:lnTo>
                    <a:pt x="256" y="19"/>
                  </a:lnTo>
                  <a:lnTo>
                    <a:pt x="256" y="19"/>
                  </a:lnTo>
                  <a:lnTo>
                    <a:pt x="257" y="19"/>
                  </a:lnTo>
                  <a:lnTo>
                    <a:pt x="257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9" y="19"/>
                  </a:lnTo>
                  <a:lnTo>
                    <a:pt x="259" y="19"/>
                  </a:lnTo>
                  <a:lnTo>
                    <a:pt x="261" y="19"/>
                  </a:lnTo>
                  <a:lnTo>
                    <a:pt x="261" y="19"/>
                  </a:lnTo>
                  <a:lnTo>
                    <a:pt x="262" y="19"/>
                  </a:lnTo>
                  <a:lnTo>
                    <a:pt x="262" y="21"/>
                  </a:lnTo>
                  <a:lnTo>
                    <a:pt x="263" y="19"/>
                  </a:lnTo>
                  <a:lnTo>
                    <a:pt x="263" y="19"/>
                  </a:lnTo>
                  <a:lnTo>
                    <a:pt x="265" y="19"/>
                  </a:lnTo>
                  <a:lnTo>
                    <a:pt x="265" y="19"/>
                  </a:lnTo>
                  <a:lnTo>
                    <a:pt x="266" y="19"/>
                  </a:lnTo>
                  <a:lnTo>
                    <a:pt x="266" y="19"/>
                  </a:lnTo>
                  <a:lnTo>
                    <a:pt x="267" y="19"/>
                  </a:lnTo>
                  <a:lnTo>
                    <a:pt x="267" y="19"/>
                  </a:lnTo>
                  <a:lnTo>
                    <a:pt x="268" y="19"/>
                  </a:lnTo>
                  <a:lnTo>
                    <a:pt x="268" y="19"/>
                  </a:lnTo>
                  <a:lnTo>
                    <a:pt x="270" y="19"/>
                  </a:lnTo>
                  <a:lnTo>
                    <a:pt x="270" y="21"/>
                  </a:lnTo>
                  <a:lnTo>
                    <a:pt x="271" y="19"/>
                  </a:lnTo>
                  <a:lnTo>
                    <a:pt x="271" y="19"/>
                  </a:lnTo>
                  <a:lnTo>
                    <a:pt x="272" y="19"/>
                  </a:lnTo>
                  <a:lnTo>
                    <a:pt x="272" y="19"/>
                  </a:lnTo>
                  <a:lnTo>
                    <a:pt x="273" y="19"/>
                  </a:lnTo>
                  <a:lnTo>
                    <a:pt x="273" y="19"/>
                  </a:lnTo>
                  <a:lnTo>
                    <a:pt x="275" y="19"/>
                  </a:lnTo>
                  <a:lnTo>
                    <a:pt x="275" y="19"/>
                  </a:lnTo>
                  <a:lnTo>
                    <a:pt x="276" y="19"/>
                  </a:lnTo>
                  <a:lnTo>
                    <a:pt x="276" y="19"/>
                  </a:lnTo>
                  <a:lnTo>
                    <a:pt x="277" y="19"/>
                  </a:lnTo>
                  <a:lnTo>
                    <a:pt x="277" y="19"/>
                  </a:lnTo>
                  <a:lnTo>
                    <a:pt x="279" y="19"/>
                  </a:lnTo>
                  <a:lnTo>
                    <a:pt x="279" y="19"/>
                  </a:lnTo>
                  <a:lnTo>
                    <a:pt x="280" y="19"/>
                  </a:lnTo>
                  <a:lnTo>
                    <a:pt x="280" y="19"/>
                  </a:lnTo>
                  <a:lnTo>
                    <a:pt x="281" y="19"/>
                  </a:lnTo>
                  <a:lnTo>
                    <a:pt x="281" y="19"/>
                  </a:lnTo>
                  <a:lnTo>
                    <a:pt x="282" y="19"/>
                  </a:lnTo>
                  <a:lnTo>
                    <a:pt x="282" y="19"/>
                  </a:lnTo>
                  <a:lnTo>
                    <a:pt x="284" y="19"/>
                  </a:lnTo>
                  <a:lnTo>
                    <a:pt x="284" y="19"/>
                  </a:lnTo>
                  <a:lnTo>
                    <a:pt x="285" y="19"/>
                  </a:lnTo>
                  <a:lnTo>
                    <a:pt x="285" y="19"/>
                  </a:lnTo>
                  <a:lnTo>
                    <a:pt x="286" y="19"/>
                  </a:lnTo>
                  <a:lnTo>
                    <a:pt x="286" y="19"/>
                  </a:lnTo>
                  <a:lnTo>
                    <a:pt x="288" y="19"/>
                  </a:lnTo>
                  <a:lnTo>
                    <a:pt x="288" y="19"/>
                  </a:lnTo>
                  <a:lnTo>
                    <a:pt x="289" y="19"/>
                  </a:lnTo>
                  <a:lnTo>
                    <a:pt x="289" y="19"/>
                  </a:lnTo>
                  <a:lnTo>
                    <a:pt x="290" y="19"/>
                  </a:lnTo>
                  <a:lnTo>
                    <a:pt x="290" y="19"/>
                  </a:lnTo>
                  <a:lnTo>
                    <a:pt x="291" y="19"/>
                  </a:lnTo>
                  <a:lnTo>
                    <a:pt x="291" y="19"/>
                  </a:lnTo>
                  <a:lnTo>
                    <a:pt x="293" y="19"/>
                  </a:lnTo>
                  <a:lnTo>
                    <a:pt x="293" y="19"/>
                  </a:lnTo>
                  <a:lnTo>
                    <a:pt x="294" y="19"/>
                  </a:lnTo>
                  <a:lnTo>
                    <a:pt x="294" y="19"/>
                  </a:lnTo>
                  <a:lnTo>
                    <a:pt x="295" y="19"/>
                  </a:lnTo>
                  <a:lnTo>
                    <a:pt x="295" y="19"/>
                  </a:lnTo>
                  <a:lnTo>
                    <a:pt x="297" y="19"/>
                  </a:lnTo>
                  <a:lnTo>
                    <a:pt x="297" y="19"/>
                  </a:lnTo>
                  <a:lnTo>
                    <a:pt x="298" y="19"/>
                  </a:lnTo>
                  <a:lnTo>
                    <a:pt x="298" y="19"/>
                  </a:lnTo>
                  <a:lnTo>
                    <a:pt x="299" y="19"/>
                  </a:lnTo>
                  <a:lnTo>
                    <a:pt x="299" y="19"/>
                  </a:lnTo>
                  <a:lnTo>
                    <a:pt x="300" y="19"/>
                  </a:lnTo>
                  <a:lnTo>
                    <a:pt x="300" y="19"/>
                  </a:lnTo>
                  <a:lnTo>
                    <a:pt x="302" y="19"/>
                  </a:lnTo>
                  <a:lnTo>
                    <a:pt x="302" y="19"/>
                  </a:lnTo>
                  <a:lnTo>
                    <a:pt x="303" y="19"/>
                  </a:lnTo>
                  <a:lnTo>
                    <a:pt x="303" y="19"/>
                  </a:lnTo>
                  <a:lnTo>
                    <a:pt x="304" y="19"/>
                  </a:lnTo>
                  <a:lnTo>
                    <a:pt x="304" y="19"/>
                  </a:lnTo>
                  <a:lnTo>
                    <a:pt x="305" y="19"/>
                  </a:lnTo>
                  <a:lnTo>
                    <a:pt x="305" y="19"/>
                  </a:lnTo>
                  <a:lnTo>
                    <a:pt x="307" y="19"/>
                  </a:lnTo>
                  <a:lnTo>
                    <a:pt x="307" y="19"/>
                  </a:lnTo>
                  <a:lnTo>
                    <a:pt x="308" y="19"/>
                  </a:lnTo>
                  <a:lnTo>
                    <a:pt x="308" y="19"/>
                  </a:lnTo>
                  <a:lnTo>
                    <a:pt x="309" y="19"/>
                  </a:lnTo>
                  <a:lnTo>
                    <a:pt x="309" y="19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2" y="19"/>
                  </a:lnTo>
                  <a:lnTo>
                    <a:pt x="312" y="19"/>
                  </a:lnTo>
                  <a:lnTo>
                    <a:pt x="313" y="19"/>
                  </a:lnTo>
                  <a:lnTo>
                    <a:pt x="313" y="19"/>
                  </a:lnTo>
                  <a:lnTo>
                    <a:pt x="314" y="19"/>
                  </a:lnTo>
                  <a:lnTo>
                    <a:pt x="314" y="19"/>
                  </a:lnTo>
                  <a:lnTo>
                    <a:pt x="316" y="19"/>
                  </a:lnTo>
                  <a:lnTo>
                    <a:pt x="316" y="19"/>
                  </a:lnTo>
                  <a:lnTo>
                    <a:pt x="317" y="19"/>
                  </a:lnTo>
                  <a:lnTo>
                    <a:pt x="317" y="19"/>
                  </a:lnTo>
                  <a:lnTo>
                    <a:pt x="318" y="19"/>
                  </a:lnTo>
                  <a:lnTo>
                    <a:pt x="318" y="19"/>
                  </a:lnTo>
                  <a:lnTo>
                    <a:pt x="320" y="19"/>
                  </a:lnTo>
                  <a:lnTo>
                    <a:pt x="320" y="19"/>
                  </a:lnTo>
                  <a:lnTo>
                    <a:pt x="321" y="19"/>
                  </a:lnTo>
                  <a:lnTo>
                    <a:pt x="321" y="19"/>
                  </a:lnTo>
                  <a:lnTo>
                    <a:pt x="322" y="19"/>
                  </a:lnTo>
                  <a:lnTo>
                    <a:pt x="322" y="21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325" y="19"/>
                  </a:lnTo>
                  <a:lnTo>
                    <a:pt x="325" y="19"/>
                  </a:lnTo>
                  <a:lnTo>
                    <a:pt x="326" y="19"/>
                  </a:lnTo>
                  <a:lnTo>
                    <a:pt x="326" y="19"/>
                  </a:lnTo>
                  <a:lnTo>
                    <a:pt x="327" y="19"/>
                  </a:lnTo>
                  <a:lnTo>
                    <a:pt x="327" y="19"/>
                  </a:lnTo>
                  <a:lnTo>
                    <a:pt x="329" y="19"/>
                  </a:lnTo>
                  <a:lnTo>
                    <a:pt x="329" y="19"/>
                  </a:lnTo>
                  <a:lnTo>
                    <a:pt x="330" y="19"/>
                  </a:lnTo>
                  <a:lnTo>
                    <a:pt x="330" y="19"/>
                  </a:lnTo>
                  <a:lnTo>
                    <a:pt x="331" y="19"/>
                  </a:lnTo>
                  <a:lnTo>
                    <a:pt x="331" y="19"/>
                  </a:lnTo>
                  <a:lnTo>
                    <a:pt x="332" y="19"/>
                  </a:lnTo>
                  <a:lnTo>
                    <a:pt x="332" y="19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5" y="19"/>
                  </a:lnTo>
                  <a:lnTo>
                    <a:pt x="335" y="19"/>
                  </a:lnTo>
                  <a:lnTo>
                    <a:pt x="336" y="19"/>
                  </a:lnTo>
                  <a:lnTo>
                    <a:pt x="336" y="19"/>
                  </a:lnTo>
                  <a:lnTo>
                    <a:pt x="337" y="19"/>
                  </a:lnTo>
                  <a:lnTo>
                    <a:pt x="337" y="19"/>
                  </a:lnTo>
                  <a:lnTo>
                    <a:pt x="339" y="19"/>
                  </a:lnTo>
                  <a:lnTo>
                    <a:pt x="339" y="19"/>
                  </a:lnTo>
                  <a:lnTo>
                    <a:pt x="340" y="19"/>
                  </a:lnTo>
                  <a:lnTo>
                    <a:pt x="340" y="19"/>
                  </a:lnTo>
                  <a:lnTo>
                    <a:pt x="341" y="19"/>
                  </a:lnTo>
                  <a:lnTo>
                    <a:pt x="341" y="19"/>
                  </a:lnTo>
                  <a:lnTo>
                    <a:pt x="343" y="19"/>
                  </a:lnTo>
                  <a:lnTo>
                    <a:pt x="343" y="19"/>
                  </a:lnTo>
                  <a:lnTo>
                    <a:pt x="344" y="19"/>
                  </a:lnTo>
                  <a:lnTo>
                    <a:pt x="344" y="19"/>
                  </a:lnTo>
                  <a:lnTo>
                    <a:pt x="345" y="19"/>
                  </a:lnTo>
                  <a:lnTo>
                    <a:pt x="345" y="19"/>
                  </a:lnTo>
                  <a:lnTo>
                    <a:pt x="346" y="19"/>
                  </a:lnTo>
                  <a:lnTo>
                    <a:pt x="346" y="19"/>
                  </a:lnTo>
                  <a:lnTo>
                    <a:pt x="348" y="19"/>
                  </a:lnTo>
                  <a:lnTo>
                    <a:pt x="348" y="19"/>
                  </a:lnTo>
                  <a:lnTo>
                    <a:pt x="349" y="19"/>
                  </a:lnTo>
                  <a:lnTo>
                    <a:pt x="349" y="19"/>
                  </a:lnTo>
                  <a:lnTo>
                    <a:pt x="350" y="19"/>
                  </a:lnTo>
                  <a:lnTo>
                    <a:pt x="350" y="19"/>
                  </a:lnTo>
                  <a:lnTo>
                    <a:pt x="352" y="19"/>
                  </a:lnTo>
                  <a:lnTo>
                    <a:pt x="352" y="19"/>
                  </a:lnTo>
                  <a:lnTo>
                    <a:pt x="353" y="19"/>
                  </a:lnTo>
                  <a:lnTo>
                    <a:pt x="353" y="19"/>
                  </a:lnTo>
                  <a:lnTo>
                    <a:pt x="354" y="19"/>
                  </a:lnTo>
                  <a:lnTo>
                    <a:pt x="354" y="19"/>
                  </a:lnTo>
                  <a:lnTo>
                    <a:pt x="355" y="19"/>
                  </a:lnTo>
                  <a:lnTo>
                    <a:pt x="355" y="19"/>
                  </a:lnTo>
                  <a:lnTo>
                    <a:pt x="357" y="19"/>
                  </a:lnTo>
                  <a:lnTo>
                    <a:pt x="357" y="19"/>
                  </a:lnTo>
                  <a:lnTo>
                    <a:pt x="358" y="19"/>
                  </a:lnTo>
                  <a:lnTo>
                    <a:pt x="358" y="19"/>
                  </a:lnTo>
                  <a:lnTo>
                    <a:pt x="359" y="19"/>
                  </a:lnTo>
                  <a:lnTo>
                    <a:pt x="359" y="19"/>
                  </a:lnTo>
                  <a:lnTo>
                    <a:pt x="361" y="19"/>
                  </a:lnTo>
                  <a:lnTo>
                    <a:pt x="361" y="19"/>
                  </a:lnTo>
                  <a:lnTo>
                    <a:pt x="362" y="19"/>
                  </a:lnTo>
                  <a:lnTo>
                    <a:pt x="362" y="19"/>
                  </a:lnTo>
                  <a:lnTo>
                    <a:pt x="363" y="19"/>
                  </a:lnTo>
                  <a:lnTo>
                    <a:pt x="363" y="19"/>
                  </a:lnTo>
                  <a:lnTo>
                    <a:pt x="364" y="19"/>
                  </a:lnTo>
                  <a:lnTo>
                    <a:pt x="364" y="19"/>
                  </a:lnTo>
                  <a:lnTo>
                    <a:pt x="366" y="19"/>
                  </a:lnTo>
                  <a:lnTo>
                    <a:pt x="366" y="19"/>
                  </a:lnTo>
                  <a:lnTo>
                    <a:pt x="367" y="19"/>
                  </a:lnTo>
                  <a:lnTo>
                    <a:pt x="367" y="19"/>
                  </a:lnTo>
                  <a:lnTo>
                    <a:pt x="368" y="19"/>
                  </a:lnTo>
                  <a:lnTo>
                    <a:pt x="368" y="19"/>
                  </a:lnTo>
                  <a:lnTo>
                    <a:pt x="369" y="19"/>
                  </a:lnTo>
                  <a:lnTo>
                    <a:pt x="369" y="19"/>
                  </a:lnTo>
                  <a:lnTo>
                    <a:pt x="371" y="19"/>
                  </a:lnTo>
                  <a:lnTo>
                    <a:pt x="371" y="19"/>
                  </a:lnTo>
                  <a:lnTo>
                    <a:pt x="372" y="19"/>
                  </a:lnTo>
                  <a:lnTo>
                    <a:pt x="372" y="19"/>
                  </a:lnTo>
                  <a:lnTo>
                    <a:pt x="373" y="19"/>
                  </a:lnTo>
                  <a:lnTo>
                    <a:pt x="373" y="19"/>
                  </a:lnTo>
                  <a:lnTo>
                    <a:pt x="375" y="19"/>
                  </a:lnTo>
                  <a:lnTo>
                    <a:pt x="375" y="19"/>
                  </a:lnTo>
                  <a:lnTo>
                    <a:pt x="376" y="19"/>
                  </a:lnTo>
                  <a:lnTo>
                    <a:pt x="376" y="19"/>
                  </a:lnTo>
                  <a:lnTo>
                    <a:pt x="377" y="19"/>
                  </a:lnTo>
                  <a:lnTo>
                    <a:pt x="377" y="19"/>
                  </a:lnTo>
                  <a:lnTo>
                    <a:pt x="378" y="19"/>
                  </a:lnTo>
                  <a:lnTo>
                    <a:pt x="378" y="19"/>
                  </a:lnTo>
                  <a:lnTo>
                    <a:pt x="380" y="19"/>
                  </a:lnTo>
                  <a:lnTo>
                    <a:pt x="380" y="19"/>
                  </a:lnTo>
                  <a:lnTo>
                    <a:pt x="381" y="19"/>
                  </a:lnTo>
                  <a:lnTo>
                    <a:pt x="381" y="19"/>
                  </a:lnTo>
                  <a:lnTo>
                    <a:pt x="382" y="19"/>
                  </a:lnTo>
                  <a:lnTo>
                    <a:pt x="382" y="19"/>
                  </a:lnTo>
                  <a:lnTo>
                    <a:pt x="384" y="19"/>
                  </a:lnTo>
                  <a:lnTo>
                    <a:pt x="384" y="19"/>
                  </a:lnTo>
                  <a:lnTo>
                    <a:pt x="385" y="19"/>
                  </a:lnTo>
                  <a:lnTo>
                    <a:pt x="385" y="19"/>
                  </a:lnTo>
                  <a:lnTo>
                    <a:pt x="386" y="19"/>
                  </a:lnTo>
                  <a:lnTo>
                    <a:pt x="386" y="19"/>
                  </a:lnTo>
                  <a:lnTo>
                    <a:pt x="387" y="19"/>
                  </a:lnTo>
                  <a:lnTo>
                    <a:pt x="387" y="19"/>
                  </a:lnTo>
                  <a:lnTo>
                    <a:pt x="389" y="19"/>
                  </a:lnTo>
                  <a:lnTo>
                    <a:pt x="389" y="19"/>
                  </a:lnTo>
                  <a:lnTo>
                    <a:pt x="390" y="19"/>
                  </a:lnTo>
                  <a:lnTo>
                    <a:pt x="390" y="19"/>
                  </a:lnTo>
                  <a:lnTo>
                    <a:pt x="391" y="19"/>
                  </a:lnTo>
                  <a:lnTo>
                    <a:pt x="391" y="19"/>
                  </a:lnTo>
                  <a:lnTo>
                    <a:pt x="392" y="19"/>
                  </a:lnTo>
                  <a:lnTo>
                    <a:pt x="392" y="19"/>
                  </a:lnTo>
                  <a:lnTo>
                    <a:pt x="394" y="19"/>
                  </a:lnTo>
                  <a:lnTo>
                    <a:pt x="394" y="19"/>
                  </a:lnTo>
                  <a:lnTo>
                    <a:pt x="395" y="19"/>
                  </a:lnTo>
                  <a:lnTo>
                    <a:pt x="395" y="19"/>
                  </a:lnTo>
                  <a:lnTo>
                    <a:pt x="396" y="19"/>
                  </a:lnTo>
                  <a:lnTo>
                    <a:pt x="396" y="19"/>
                  </a:lnTo>
                  <a:lnTo>
                    <a:pt x="398" y="19"/>
                  </a:lnTo>
                  <a:lnTo>
                    <a:pt x="398" y="19"/>
                  </a:lnTo>
                  <a:lnTo>
                    <a:pt x="399" y="19"/>
                  </a:lnTo>
                  <a:lnTo>
                    <a:pt x="399" y="19"/>
                  </a:lnTo>
                  <a:lnTo>
                    <a:pt x="400" y="19"/>
                  </a:lnTo>
                  <a:lnTo>
                    <a:pt x="400" y="19"/>
                  </a:lnTo>
                  <a:lnTo>
                    <a:pt x="401" y="19"/>
                  </a:lnTo>
                  <a:lnTo>
                    <a:pt x="401" y="19"/>
                  </a:lnTo>
                  <a:lnTo>
                    <a:pt x="403" y="19"/>
                  </a:lnTo>
                  <a:lnTo>
                    <a:pt x="403" y="19"/>
                  </a:lnTo>
                  <a:lnTo>
                    <a:pt x="404" y="19"/>
                  </a:lnTo>
                  <a:lnTo>
                    <a:pt x="404" y="19"/>
                  </a:lnTo>
                  <a:lnTo>
                    <a:pt x="405" y="19"/>
                  </a:lnTo>
                  <a:lnTo>
                    <a:pt x="405" y="19"/>
                  </a:lnTo>
                  <a:lnTo>
                    <a:pt x="407" y="19"/>
                  </a:lnTo>
                  <a:lnTo>
                    <a:pt x="407" y="19"/>
                  </a:lnTo>
                  <a:lnTo>
                    <a:pt x="408" y="19"/>
                  </a:lnTo>
                  <a:lnTo>
                    <a:pt x="408" y="19"/>
                  </a:lnTo>
                  <a:lnTo>
                    <a:pt x="409" y="19"/>
                  </a:lnTo>
                  <a:lnTo>
                    <a:pt x="409" y="19"/>
                  </a:lnTo>
                  <a:lnTo>
                    <a:pt x="410" y="19"/>
                  </a:lnTo>
                  <a:lnTo>
                    <a:pt x="410" y="19"/>
                  </a:lnTo>
                  <a:lnTo>
                    <a:pt x="412" y="19"/>
                  </a:lnTo>
                  <a:lnTo>
                    <a:pt x="412" y="19"/>
                  </a:lnTo>
                  <a:lnTo>
                    <a:pt x="413" y="19"/>
                  </a:lnTo>
                  <a:lnTo>
                    <a:pt x="413" y="19"/>
                  </a:lnTo>
                  <a:lnTo>
                    <a:pt x="414" y="19"/>
                  </a:lnTo>
                  <a:lnTo>
                    <a:pt x="414" y="19"/>
                  </a:lnTo>
                  <a:lnTo>
                    <a:pt x="416" y="19"/>
                  </a:lnTo>
                  <a:lnTo>
                    <a:pt x="416" y="19"/>
                  </a:lnTo>
                  <a:lnTo>
                    <a:pt x="417" y="19"/>
                  </a:lnTo>
                  <a:lnTo>
                    <a:pt x="417" y="19"/>
                  </a:lnTo>
                  <a:lnTo>
                    <a:pt x="418" y="19"/>
                  </a:lnTo>
                  <a:lnTo>
                    <a:pt x="418" y="19"/>
                  </a:lnTo>
                  <a:lnTo>
                    <a:pt x="419" y="19"/>
                  </a:lnTo>
                  <a:lnTo>
                    <a:pt x="419" y="19"/>
                  </a:lnTo>
                  <a:lnTo>
                    <a:pt x="421" y="19"/>
                  </a:lnTo>
                  <a:lnTo>
                    <a:pt x="421" y="19"/>
                  </a:lnTo>
                  <a:lnTo>
                    <a:pt x="422" y="19"/>
                  </a:lnTo>
                  <a:lnTo>
                    <a:pt x="422" y="19"/>
                  </a:lnTo>
                  <a:lnTo>
                    <a:pt x="423" y="19"/>
                  </a:lnTo>
                  <a:lnTo>
                    <a:pt x="423" y="19"/>
                  </a:lnTo>
                  <a:lnTo>
                    <a:pt x="424" y="19"/>
                  </a:lnTo>
                  <a:lnTo>
                    <a:pt x="424" y="19"/>
                  </a:lnTo>
                  <a:lnTo>
                    <a:pt x="426" y="19"/>
                  </a:lnTo>
                  <a:lnTo>
                    <a:pt x="426" y="19"/>
                  </a:lnTo>
                  <a:lnTo>
                    <a:pt x="427" y="19"/>
                  </a:lnTo>
                  <a:lnTo>
                    <a:pt x="427" y="19"/>
                  </a:lnTo>
                  <a:lnTo>
                    <a:pt x="428" y="19"/>
                  </a:lnTo>
                  <a:lnTo>
                    <a:pt x="428" y="19"/>
                  </a:lnTo>
                  <a:lnTo>
                    <a:pt x="430" y="19"/>
                  </a:lnTo>
                  <a:lnTo>
                    <a:pt x="430" y="19"/>
                  </a:lnTo>
                  <a:lnTo>
                    <a:pt x="431" y="19"/>
                  </a:lnTo>
                  <a:lnTo>
                    <a:pt x="431" y="19"/>
                  </a:lnTo>
                  <a:lnTo>
                    <a:pt x="432" y="19"/>
                  </a:lnTo>
                  <a:lnTo>
                    <a:pt x="432" y="19"/>
                  </a:lnTo>
                  <a:lnTo>
                    <a:pt x="433" y="19"/>
                  </a:lnTo>
                  <a:lnTo>
                    <a:pt x="433" y="19"/>
                  </a:lnTo>
                  <a:lnTo>
                    <a:pt x="435" y="19"/>
                  </a:lnTo>
                  <a:lnTo>
                    <a:pt x="435" y="19"/>
                  </a:lnTo>
                  <a:lnTo>
                    <a:pt x="436" y="19"/>
                  </a:lnTo>
                  <a:lnTo>
                    <a:pt x="436" y="19"/>
                  </a:lnTo>
                  <a:lnTo>
                    <a:pt x="437" y="19"/>
                  </a:lnTo>
                  <a:lnTo>
                    <a:pt x="437" y="19"/>
                  </a:lnTo>
                  <a:lnTo>
                    <a:pt x="439" y="19"/>
                  </a:lnTo>
                  <a:lnTo>
                    <a:pt x="439" y="19"/>
                  </a:lnTo>
                  <a:lnTo>
                    <a:pt x="440" y="19"/>
                  </a:lnTo>
                  <a:lnTo>
                    <a:pt x="440" y="19"/>
                  </a:lnTo>
                  <a:lnTo>
                    <a:pt x="441" y="19"/>
                  </a:lnTo>
                  <a:lnTo>
                    <a:pt x="441" y="19"/>
                  </a:lnTo>
                  <a:lnTo>
                    <a:pt x="442" y="19"/>
                  </a:lnTo>
                  <a:lnTo>
                    <a:pt x="442" y="19"/>
                  </a:lnTo>
                  <a:lnTo>
                    <a:pt x="444" y="19"/>
                  </a:lnTo>
                  <a:lnTo>
                    <a:pt x="444" y="19"/>
                  </a:lnTo>
                  <a:lnTo>
                    <a:pt x="445" y="19"/>
                  </a:lnTo>
                  <a:lnTo>
                    <a:pt x="445" y="19"/>
                  </a:lnTo>
                  <a:lnTo>
                    <a:pt x="446" y="19"/>
                  </a:lnTo>
                  <a:lnTo>
                    <a:pt x="446" y="19"/>
                  </a:lnTo>
                  <a:lnTo>
                    <a:pt x="448" y="19"/>
                  </a:lnTo>
                  <a:lnTo>
                    <a:pt x="448" y="19"/>
                  </a:lnTo>
                  <a:lnTo>
                    <a:pt x="449" y="19"/>
                  </a:lnTo>
                  <a:lnTo>
                    <a:pt x="449" y="19"/>
                  </a:lnTo>
                  <a:lnTo>
                    <a:pt x="450" y="19"/>
                  </a:lnTo>
                  <a:lnTo>
                    <a:pt x="450" y="19"/>
                  </a:lnTo>
                  <a:lnTo>
                    <a:pt x="451" y="19"/>
                  </a:lnTo>
                  <a:lnTo>
                    <a:pt x="451" y="19"/>
                  </a:lnTo>
                  <a:lnTo>
                    <a:pt x="453" y="19"/>
                  </a:lnTo>
                  <a:lnTo>
                    <a:pt x="453" y="19"/>
                  </a:lnTo>
                  <a:lnTo>
                    <a:pt x="454" y="19"/>
                  </a:lnTo>
                  <a:lnTo>
                    <a:pt x="454" y="19"/>
                  </a:lnTo>
                  <a:lnTo>
                    <a:pt x="455" y="19"/>
                  </a:lnTo>
                  <a:lnTo>
                    <a:pt x="455" y="19"/>
                  </a:lnTo>
                  <a:lnTo>
                    <a:pt x="456" y="19"/>
                  </a:lnTo>
                  <a:lnTo>
                    <a:pt x="456" y="19"/>
                  </a:lnTo>
                  <a:lnTo>
                    <a:pt x="458" y="19"/>
                  </a:lnTo>
                  <a:lnTo>
                    <a:pt x="458" y="19"/>
                  </a:lnTo>
                  <a:lnTo>
                    <a:pt x="459" y="19"/>
                  </a:lnTo>
                  <a:lnTo>
                    <a:pt x="459" y="19"/>
                  </a:lnTo>
                  <a:lnTo>
                    <a:pt x="460" y="19"/>
                  </a:lnTo>
                  <a:lnTo>
                    <a:pt x="460" y="19"/>
                  </a:lnTo>
                  <a:lnTo>
                    <a:pt x="462" y="19"/>
                  </a:lnTo>
                  <a:lnTo>
                    <a:pt x="462" y="21"/>
                  </a:lnTo>
                  <a:lnTo>
                    <a:pt x="463" y="19"/>
                  </a:lnTo>
                  <a:lnTo>
                    <a:pt x="463" y="19"/>
                  </a:lnTo>
                  <a:lnTo>
                    <a:pt x="464" y="19"/>
                  </a:lnTo>
                  <a:lnTo>
                    <a:pt x="464" y="21"/>
                  </a:lnTo>
                  <a:lnTo>
                    <a:pt x="465" y="19"/>
                  </a:lnTo>
                  <a:lnTo>
                    <a:pt x="465" y="19"/>
                  </a:lnTo>
                  <a:lnTo>
                    <a:pt x="467" y="19"/>
                  </a:lnTo>
                  <a:lnTo>
                    <a:pt x="467" y="19"/>
                  </a:lnTo>
                  <a:lnTo>
                    <a:pt x="468" y="19"/>
                  </a:lnTo>
                  <a:lnTo>
                    <a:pt x="468" y="19"/>
                  </a:lnTo>
                  <a:lnTo>
                    <a:pt x="469" y="19"/>
                  </a:lnTo>
                  <a:lnTo>
                    <a:pt x="469" y="19"/>
                  </a:lnTo>
                  <a:lnTo>
                    <a:pt x="471" y="19"/>
                  </a:lnTo>
                  <a:lnTo>
                    <a:pt x="471" y="19"/>
                  </a:lnTo>
                  <a:lnTo>
                    <a:pt x="472" y="19"/>
                  </a:lnTo>
                  <a:lnTo>
                    <a:pt x="472" y="19"/>
                  </a:lnTo>
                  <a:lnTo>
                    <a:pt x="473" y="19"/>
                  </a:lnTo>
                  <a:lnTo>
                    <a:pt x="473" y="19"/>
                  </a:lnTo>
                  <a:lnTo>
                    <a:pt x="474" y="19"/>
                  </a:lnTo>
                  <a:lnTo>
                    <a:pt x="474" y="19"/>
                  </a:lnTo>
                  <a:lnTo>
                    <a:pt x="476" y="19"/>
                  </a:lnTo>
                  <a:lnTo>
                    <a:pt x="476" y="19"/>
                  </a:lnTo>
                  <a:lnTo>
                    <a:pt x="477" y="19"/>
                  </a:lnTo>
                  <a:lnTo>
                    <a:pt x="477" y="19"/>
                  </a:lnTo>
                  <a:lnTo>
                    <a:pt x="478" y="19"/>
                  </a:lnTo>
                  <a:lnTo>
                    <a:pt x="478" y="19"/>
                  </a:lnTo>
                  <a:lnTo>
                    <a:pt x="480" y="19"/>
                  </a:lnTo>
                  <a:lnTo>
                    <a:pt x="480" y="19"/>
                  </a:lnTo>
                  <a:lnTo>
                    <a:pt x="481" y="19"/>
                  </a:lnTo>
                  <a:lnTo>
                    <a:pt x="481" y="19"/>
                  </a:lnTo>
                  <a:lnTo>
                    <a:pt x="482" y="19"/>
                  </a:lnTo>
                  <a:lnTo>
                    <a:pt x="482" y="19"/>
                  </a:lnTo>
                  <a:lnTo>
                    <a:pt x="483" y="19"/>
                  </a:lnTo>
                  <a:lnTo>
                    <a:pt x="483" y="21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6" y="19"/>
                  </a:lnTo>
                  <a:lnTo>
                    <a:pt x="486" y="19"/>
                  </a:lnTo>
                  <a:lnTo>
                    <a:pt x="487" y="19"/>
                  </a:lnTo>
                  <a:lnTo>
                    <a:pt x="487" y="19"/>
                  </a:lnTo>
                  <a:lnTo>
                    <a:pt x="488" y="19"/>
                  </a:lnTo>
                  <a:lnTo>
                    <a:pt x="488" y="19"/>
                  </a:lnTo>
                  <a:lnTo>
                    <a:pt x="490" y="19"/>
                  </a:lnTo>
                  <a:lnTo>
                    <a:pt x="490" y="19"/>
                  </a:lnTo>
                  <a:lnTo>
                    <a:pt x="491" y="19"/>
                  </a:lnTo>
                  <a:lnTo>
                    <a:pt x="491" y="19"/>
                  </a:lnTo>
                  <a:lnTo>
                    <a:pt x="492" y="19"/>
                  </a:lnTo>
                  <a:lnTo>
                    <a:pt x="492" y="19"/>
                  </a:lnTo>
                  <a:lnTo>
                    <a:pt x="494" y="19"/>
                  </a:lnTo>
                  <a:lnTo>
                    <a:pt x="494" y="19"/>
                  </a:lnTo>
                  <a:lnTo>
                    <a:pt x="495" y="19"/>
                  </a:lnTo>
                  <a:lnTo>
                    <a:pt x="495" y="19"/>
                  </a:lnTo>
                  <a:lnTo>
                    <a:pt x="496" y="19"/>
                  </a:lnTo>
                  <a:lnTo>
                    <a:pt x="496" y="19"/>
                  </a:lnTo>
                  <a:lnTo>
                    <a:pt x="497" y="19"/>
                  </a:lnTo>
                  <a:lnTo>
                    <a:pt x="497" y="19"/>
                  </a:lnTo>
                  <a:lnTo>
                    <a:pt x="499" y="19"/>
                  </a:lnTo>
                  <a:lnTo>
                    <a:pt x="499" y="21"/>
                  </a:lnTo>
                  <a:lnTo>
                    <a:pt x="500" y="19"/>
                  </a:lnTo>
                  <a:lnTo>
                    <a:pt x="500" y="19"/>
                  </a:lnTo>
                  <a:lnTo>
                    <a:pt x="501" y="19"/>
                  </a:lnTo>
                  <a:lnTo>
                    <a:pt x="501" y="19"/>
                  </a:lnTo>
                  <a:lnTo>
                    <a:pt x="503" y="19"/>
                  </a:lnTo>
                  <a:lnTo>
                    <a:pt x="503" y="19"/>
                  </a:lnTo>
                  <a:lnTo>
                    <a:pt x="504" y="19"/>
                  </a:lnTo>
                  <a:lnTo>
                    <a:pt x="504" y="19"/>
                  </a:lnTo>
                  <a:lnTo>
                    <a:pt x="505" y="19"/>
                  </a:lnTo>
                  <a:lnTo>
                    <a:pt x="505" y="19"/>
                  </a:lnTo>
                  <a:lnTo>
                    <a:pt x="506" y="19"/>
                  </a:lnTo>
                  <a:lnTo>
                    <a:pt x="506" y="19"/>
                  </a:lnTo>
                  <a:lnTo>
                    <a:pt x="508" y="19"/>
                  </a:lnTo>
                  <a:lnTo>
                    <a:pt x="508" y="19"/>
                  </a:lnTo>
                  <a:lnTo>
                    <a:pt x="509" y="19"/>
                  </a:lnTo>
                  <a:lnTo>
                    <a:pt x="509" y="19"/>
                  </a:lnTo>
                  <a:lnTo>
                    <a:pt x="510" y="19"/>
                  </a:lnTo>
                  <a:lnTo>
                    <a:pt x="510" y="19"/>
                  </a:lnTo>
                  <a:lnTo>
                    <a:pt x="512" y="19"/>
                  </a:lnTo>
                  <a:lnTo>
                    <a:pt x="512" y="19"/>
                  </a:lnTo>
                  <a:lnTo>
                    <a:pt x="513" y="19"/>
                  </a:lnTo>
                  <a:lnTo>
                    <a:pt x="513" y="19"/>
                  </a:lnTo>
                  <a:lnTo>
                    <a:pt x="514" y="19"/>
                  </a:lnTo>
                  <a:lnTo>
                    <a:pt x="514" y="19"/>
                  </a:lnTo>
                  <a:lnTo>
                    <a:pt x="515" y="19"/>
                  </a:lnTo>
                  <a:lnTo>
                    <a:pt x="515" y="19"/>
                  </a:lnTo>
                  <a:lnTo>
                    <a:pt x="517" y="19"/>
                  </a:lnTo>
                  <a:lnTo>
                    <a:pt x="517" y="19"/>
                  </a:lnTo>
                  <a:lnTo>
                    <a:pt x="518" y="19"/>
                  </a:lnTo>
                  <a:lnTo>
                    <a:pt x="518" y="19"/>
                  </a:lnTo>
                  <a:lnTo>
                    <a:pt x="519" y="19"/>
                  </a:lnTo>
                  <a:lnTo>
                    <a:pt x="519" y="19"/>
                  </a:lnTo>
                  <a:lnTo>
                    <a:pt x="520" y="19"/>
                  </a:lnTo>
                  <a:lnTo>
                    <a:pt x="520" y="19"/>
                  </a:lnTo>
                  <a:lnTo>
                    <a:pt x="522" y="19"/>
                  </a:lnTo>
                  <a:lnTo>
                    <a:pt x="522" y="19"/>
                  </a:lnTo>
                  <a:lnTo>
                    <a:pt x="523" y="19"/>
                  </a:lnTo>
                  <a:lnTo>
                    <a:pt x="523" y="19"/>
                  </a:lnTo>
                  <a:lnTo>
                    <a:pt x="524" y="19"/>
                  </a:lnTo>
                  <a:lnTo>
                    <a:pt x="524" y="19"/>
                  </a:lnTo>
                  <a:lnTo>
                    <a:pt x="526" y="19"/>
                  </a:lnTo>
                  <a:lnTo>
                    <a:pt x="526" y="19"/>
                  </a:lnTo>
                  <a:lnTo>
                    <a:pt x="527" y="19"/>
                  </a:lnTo>
                  <a:lnTo>
                    <a:pt x="527" y="19"/>
                  </a:lnTo>
                  <a:lnTo>
                    <a:pt x="528" y="19"/>
                  </a:lnTo>
                  <a:lnTo>
                    <a:pt x="528" y="19"/>
                  </a:lnTo>
                  <a:lnTo>
                    <a:pt x="529" y="19"/>
                  </a:lnTo>
                  <a:lnTo>
                    <a:pt x="529" y="19"/>
                  </a:lnTo>
                  <a:lnTo>
                    <a:pt x="531" y="19"/>
                  </a:lnTo>
                  <a:lnTo>
                    <a:pt x="531" y="19"/>
                  </a:lnTo>
                  <a:lnTo>
                    <a:pt x="532" y="19"/>
                  </a:lnTo>
                  <a:lnTo>
                    <a:pt x="532" y="19"/>
                  </a:lnTo>
                  <a:lnTo>
                    <a:pt x="533" y="19"/>
                  </a:lnTo>
                  <a:lnTo>
                    <a:pt x="533" y="21"/>
                  </a:lnTo>
                  <a:lnTo>
                    <a:pt x="535" y="19"/>
                  </a:lnTo>
                  <a:lnTo>
                    <a:pt x="535" y="19"/>
                  </a:lnTo>
                  <a:lnTo>
                    <a:pt x="536" y="19"/>
                  </a:lnTo>
                  <a:lnTo>
                    <a:pt x="536" y="19"/>
                  </a:lnTo>
                  <a:lnTo>
                    <a:pt x="537" y="19"/>
                  </a:lnTo>
                  <a:lnTo>
                    <a:pt x="537" y="21"/>
                  </a:lnTo>
                  <a:lnTo>
                    <a:pt x="538" y="19"/>
                  </a:lnTo>
                  <a:lnTo>
                    <a:pt x="538" y="19"/>
                  </a:lnTo>
                  <a:lnTo>
                    <a:pt x="540" y="19"/>
                  </a:lnTo>
                  <a:lnTo>
                    <a:pt x="540" y="19"/>
                  </a:lnTo>
                  <a:lnTo>
                    <a:pt x="541" y="19"/>
                  </a:lnTo>
                  <a:lnTo>
                    <a:pt x="541" y="19"/>
                  </a:lnTo>
                  <a:lnTo>
                    <a:pt x="542" y="19"/>
                  </a:lnTo>
                  <a:lnTo>
                    <a:pt x="542" y="19"/>
                  </a:lnTo>
                  <a:lnTo>
                    <a:pt x="543" y="19"/>
                  </a:lnTo>
                  <a:lnTo>
                    <a:pt x="543" y="19"/>
                  </a:lnTo>
                  <a:lnTo>
                    <a:pt x="545" y="19"/>
                  </a:lnTo>
                  <a:lnTo>
                    <a:pt x="545" y="21"/>
                  </a:lnTo>
                  <a:lnTo>
                    <a:pt x="546" y="21"/>
                  </a:lnTo>
                  <a:lnTo>
                    <a:pt x="546" y="19"/>
                  </a:lnTo>
                  <a:lnTo>
                    <a:pt x="547" y="19"/>
                  </a:lnTo>
                  <a:lnTo>
                    <a:pt x="547" y="19"/>
                  </a:lnTo>
                  <a:lnTo>
                    <a:pt x="549" y="19"/>
                  </a:lnTo>
                  <a:lnTo>
                    <a:pt x="549" y="19"/>
                  </a:lnTo>
                  <a:lnTo>
                    <a:pt x="550" y="19"/>
                  </a:lnTo>
                  <a:lnTo>
                    <a:pt x="550" y="19"/>
                  </a:lnTo>
                  <a:lnTo>
                    <a:pt x="551" y="19"/>
                  </a:lnTo>
                  <a:lnTo>
                    <a:pt x="551" y="19"/>
                  </a:lnTo>
                  <a:lnTo>
                    <a:pt x="552" y="19"/>
                  </a:lnTo>
                  <a:lnTo>
                    <a:pt x="552" y="19"/>
                  </a:lnTo>
                  <a:lnTo>
                    <a:pt x="554" y="19"/>
                  </a:lnTo>
                  <a:lnTo>
                    <a:pt x="554" y="19"/>
                  </a:lnTo>
                  <a:lnTo>
                    <a:pt x="555" y="19"/>
                  </a:lnTo>
                  <a:lnTo>
                    <a:pt x="555" y="19"/>
                  </a:lnTo>
                  <a:lnTo>
                    <a:pt x="556" y="19"/>
                  </a:lnTo>
                  <a:lnTo>
                    <a:pt x="556" y="19"/>
                  </a:lnTo>
                  <a:lnTo>
                    <a:pt x="558" y="19"/>
                  </a:lnTo>
                  <a:lnTo>
                    <a:pt x="558" y="19"/>
                  </a:lnTo>
                  <a:lnTo>
                    <a:pt x="559" y="19"/>
                  </a:lnTo>
                  <a:lnTo>
                    <a:pt x="559" y="21"/>
                  </a:lnTo>
                  <a:lnTo>
                    <a:pt x="560" y="19"/>
                  </a:lnTo>
                  <a:lnTo>
                    <a:pt x="560" y="19"/>
                  </a:lnTo>
                  <a:lnTo>
                    <a:pt x="561" y="19"/>
                  </a:lnTo>
                  <a:lnTo>
                    <a:pt x="561" y="19"/>
                  </a:lnTo>
                  <a:lnTo>
                    <a:pt x="563" y="19"/>
                  </a:lnTo>
                  <a:lnTo>
                    <a:pt x="563" y="19"/>
                  </a:lnTo>
                  <a:lnTo>
                    <a:pt x="564" y="19"/>
                  </a:lnTo>
                  <a:lnTo>
                    <a:pt x="564" y="19"/>
                  </a:lnTo>
                  <a:lnTo>
                    <a:pt x="565" y="19"/>
                  </a:lnTo>
                  <a:lnTo>
                    <a:pt x="565" y="19"/>
                  </a:lnTo>
                  <a:lnTo>
                    <a:pt x="567" y="19"/>
                  </a:lnTo>
                  <a:lnTo>
                    <a:pt x="567" y="19"/>
                  </a:lnTo>
                  <a:lnTo>
                    <a:pt x="568" y="19"/>
                  </a:lnTo>
                  <a:lnTo>
                    <a:pt x="568" y="19"/>
                  </a:lnTo>
                  <a:lnTo>
                    <a:pt x="569" y="19"/>
                  </a:lnTo>
                  <a:lnTo>
                    <a:pt x="569" y="19"/>
                  </a:lnTo>
                  <a:lnTo>
                    <a:pt x="570" y="19"/>
                  </a:lnTo>
                  <a:lnTo>
                    <a:pt x="570" y="19"/>
                  </a:lnTo>
                  <a:lnTo>
                    <a:pt x="572" y="19"/>
                  </a:lnTo>
                  <a:lnTo>
                    <a:pt x="572" y="19"/>
                  </a:lnTo>
                  <a:lnTo>
                    <a:pt x="573" y="19"/>
                  </a:lnTo>
                  <a:lnTo>
                    <a:pt x="573" y="19"/>
                  </a:lnTo>
                  <a:lnTo>
                    <a:pt x="574" y="19"/>
                  </a:lnTo>
                  <a:lnTo>
                    <a:pt x="574" y="21"/>
                  </a:lnTo>
                  <a:lnTo>
                    <a:pt x="575" y="19"/>
                  </a:lnTo>
                  <a:lnTo>
                    <a:pt x="575" y="19"/>
                  </a:lnTo>
                  <a:lnTo>
                    <a:pt x="577" y="19"/>
                  </a:lnTo>
                  <a:lnTo>
                    <a:pt x="577" y="19"/>
                  </a:lnTo>
                  <a:lnTo>
                    <a:pt x="578" y="19"/>
                  </a:lnTo>
                  <a:lnTo>
                    <a:pt x="578" y="19"/>
                  </a:lnTo>
                  <a:lnTo>
                    <a:pt x="579" y="19"/>
                  </a:lnTo>
                  <a:lnTo>
                    <a:pt x="579" y="19"/>
                  </a:lnTo>
                  <a:lnTo>
                    <a:pt x="581" y="19"/>
                  </a:lnTo>
                  <a:lnTo>
                    <a:pt x="581" y="19"/>
                  </a:lnTo>
                  <a:lnTo>
                    <a:pt x="582" y="19"/>
                  </a:lnTo>
                  <a:lnTo>
                    <a:pt x="582" y="19"/>
                  </a:lnTo>
                  <a:lnTo>
                    <a:pt x="583" y="19"/>
                  </a:lnTo>
                  <a:lnTo>
                    <a:pt x="583" y="19"/>
                  </a:lnTo>
                  <a:lnTo>
                    <a:pt x="584" y="19"/>
                  </a:lnTo>
                  <a:lnTo>
                    <a:pt x="584" y="19"/>
                  </a:lnTo>
                  <a:lnTo>
                    <a:pt x="586" y="19"/>
                  </a:lnTo>
                  <a:lnTo>
                    <a:pt x="586" y="19"/>
                  </a:lnTo>
                  <a:lnTo>
                    <a:pt x="587" y="19"/>
                  </a:lnTo>
                  <a:lnTo>
                    <a:pt x="587" y="19"/>
                  </a:lnTo>
                  <a:lnTo>
                    <a:pt x="588" y="19"/>
                  </a:lnTo>
                  <a:lnTo>
                    <a:pt x="588" y="21"/>
                  </a:lnTo>
                  <a:lnTo>
                    <a:pt x="590" y="19"/>
                  </a:lnTo>
                  <a:lnTo>
                    <a:pt x="590" y="19"/>
                  </a:lnTo>
                  <a:lnTo>
                    <a:pt x="591" y="19"/>
                  </a:lnTo>
                  <a:lnTo>
                    <a:pt x="591" y="19"/>
                  </a:lnTo>
                  <a:lnTo>
                    <a:pt x="592" y="19"/>
                  </a:lnTo>
                  <a:lnTo>
                    <a:pt x="592" y="19"/>
                  </a:lnTo>
                  <a:lnTo>
                    <a:pt x="593" y="19"/>
                  </a:lnTo>
                  <a:lnTo>
                    <a:pt x="593" y="19"/>
                  </a:lnTo>
                  <a:lnTo>
                    <a:pt x="595" y="19"/>
                  </a:lnTo>
                  <a:lnTo>
                    <a:pt x="595" y="19"/>
                  </a:lnTo>
                  <a:lnTo>
                    <a:pt x="596" y="19"/>
                  </a:lnTo>
                  <a:lnTo>
                    <a:pt x="596" y="19"/>
                  </a:lnTo>
                  <a:lnTo>
                    <a:pt x="597" y="19"/>
                  </a:lnTo>
                  <a:lnTo>
                    <a:pt x="597" y="19"/>
                  </a:lnTo>
                  <a:lnTo>
                    <a:pt x="599" y="19"/>
                  </a:lnTo>
                  <a:lnTo>
                    <a:pt x="599" y="19"/>
                  </a:lnTo>
                  <a:lnTo>
                    <a:pt x="600" y="19"/>
                  </a:lnTo>
                  <a:lnTo>
                    <a:pt x="600" y="19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15"/>
            <p:cNvSpPr>
              <a:spLocks/>
            </p:cNvSpPr>
            <p:nvPr/>
          </p:nvSpPr>
          <p:spPr bwMode="auto">
            <a:xfrm>
              <a:off x="3861383" y="3349929"/>
              <a:ext cx="712595" cy="53042"/>
            </a:xfrm>
            <a:custGeom>
              <a:avLst/>
              <a:gdLst/>
              <a:ahLst/>
              <a:cxnLst>
                <a:cxn ang="0">
                  <a:pos x="11" y="24"/>
                </a:cxn>
                <a:cxn ang="0">
                  <a:pos x="21" y="24"/>
                </a:cxn>
                <a:cxn ang="0">
                  <a:pos x="32" y="24"/>
                </a:cxn>
                <a:cxn ang="0">
                  <a:pos x="43" y="24"/>
                </a:cxn>
                <a:cxn ang="0">
                  <a:pos x="54" y="24"/>
                </a:cxn>
                <a:cxn ang="0">
                  <a:pos x="64" y="24"/>
                </a:cxn>
                <a:cxn ang="0">
                  <a:pos x="76" y="24"/>
                </a:cxn>
                <a:cxn ang="0">
                  <a:pos x="86" y="24"/>
                </a:cxn>
                <a:cxn ang="0">
                  <a:pos x="98" y="24"/>
                </a:cxn>
                <a:cxn ang="0">
                  <a:pos x="108" y="24"/>
                </a:cxn>
                <a:cxn ang="0">
                  <a:pos x="119" y="24"/>
                </a:cxn>
                <a:cxn ang="0">
                  <a:pos x="130" y="1"/>
                </a:cxn>
                <a:cxn ang="0">
                  <a:pos x="141" y="0"/>
                </a:cxn>
                <a:cxn ang="0">
                  <a:pos x="151" y="1"/>
                </a:cxn>
                <a:cxn ang="0">
                  <a:pos x="163" y="1"/>
                </a:cxn>
                <a:cxn ang="0">
                  <a:pos x="173" y="1"/>
                </a:cxn>
                <a:cxn ang="0">
                  <a:pos x="185" y="1"/>
                </a:cxn>
                <a:cxn ang="0">
                  <a:pos x="195" y="1"/>
                </a:cxn>
                <a:cxn ang="0">
                  <a:pos x="206" y="1"/>
                </a:cxn>
                <a:cxn ang="0">
                  <a:pos x="217" y="1"/>
                </a:cxn>
                <a:cxn ang="0">
                  <a:pos x="228" y="1"/>
                </a:cxn>
                <a:cxn ang="0">
                  <a:pos x="238" y="1"/>
                </a:cxn>
                <a:cxn ang="0">
                  <a:pos x="250" y="1"/>
                </a:cxn>
                <a:cxn ang="0">
                  <a:pos x="260" y="1"/>
                </a:cxn>
                <a:cxn ang="0">
                  <a:pos x="272" y="1"/>
                </a:cxn>
                <a:cxn ang="0">
                  <a:pos x="282" y="1"/>
                </a:cxn>
                <a:cxn ang="0">
                  <a:pos x="293" y="1"/>
                </a:cxn>
                <a:cxn ang="0">
                  <a:pos x="304" y="1"/>
                </a:cxn>
                <a:cxn ang="0">
                  <a:pos x="315" y="1"/>
                </a:cxn>
                <a:cxn ang="0">
                  <a:pos x="325" y="0"/>
                </a:cxn>
                <a:cxn ang="0">
                  <a:pos x="337" y="1"/>
                </a:cxn>
                <a:cxn ang="0">
                  <a:pos x="347" y="1"/>
                </a:cxn>
                <a:cxn ang="0">
                  <a:pos x="359" y="1"/>
                </a:cxn>
                <a:cxn ang="0">
                  <a:pos x="369" y="1"/>
                </a:cxn>
                <a:cxn ang="0">
                  <a:pos x="380" y="1"/>
                </a:cxn>
                <a:cxn ang="0">
                  <a:pos x="391" y="1"/>
                </a:cxn>
                <a:cxn ang="0">
                  <a:pos x="402" y="1"/>
                </a:cxn>
                <a:cxn ang="0">
                  <a:pos x="412" y="1"/>
                </a:cxn>
                <a:cxn ang="0">
                  <a:pos x="424" y="1"/>
                </a:cxn>
                <a:cxn ang="0">
                  <a:pos x="434" y="1"/>
                </a:cxn>
                <a:cxn ang="0">
                  <a:pos x="446" y="1"/>
                </a:cxn>
                <a:cxn ang="0">
                  <a:pos x="456" y="1"/>
                </a:cxn>
                <a:cxn ang="0">
                  <a:pos x="467" y="1"/>
                </a:cxn>
                <a:cxn ang="0">
                  <a:pos x="478" y="1"/>
                </a:cxn>
                <a:cxn ang="0">
                  <a:pos x="489" y="1"/>
                </a:cxn>
                <a:cxn ang="0">
                  <a:pos x="499" y="1"/>
                </a:cxn>
                <a:cxn ang="0">
                  <a:pos x="511" y="1"/>
                </a:cxn>
                <a:cxn ang="0">
                  <a:pos x="521" y="1"/>
                </a:cxn>
                <a:cxn ang="0">
                  <a:pos x="533" y="1"/>
                </a:cxn>
                <a:cxn ang="0">
                  <a:pos x="543" y="1"/>
                </a:cxn>
                <a:cxn ang="0">
                  <a:pos x="554" y="1"/>
                </a:cxn>
                <a:cxn ang="0">
                  <a:pos x="565" y="1"/>
                </a:cxn>
                <a:cxn ang="0">
                  <a:pos x="576" y="1"/>
                </a:cxn>
                <a:cxn ang="0">
                  <a:pos x="586" y="1"/>
                </a:cxn>
                <a:cxn ang="0">
                  <a:pos x="598" y="1"/>
                </a:cxn>
                <a:cxn ang="0">
                  <a:pos x="608" y="0"/>
                </a:cxn>
                <a:cxn ang="0">
                  <a:pos x="620" y="1"/>
                </a:cxn>
                <a:cxn ang="0">
                  <a:pos x="630" y="1"/>
                </a:cxn>
                <a:cxn ang="0">
                  <a:pos x="641" y="1"/>
                </a:cxn>
                <a:cxn ang="0">
                  <a:pos x="652" y="1"/>
                </a:cxn>
              </a:cxnLst>
              <a:rect l="0" t="0" r="r" b="b"/>
              <a:pathLst>
                <a:path w="654" h="26">
                  <a:moveTo>
                    <a:pt x="0" y="24"/>
                  </a:move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9" y="24"/>
                  </a:lnTo>
                  <a:lnTo>
                    <a:pt x="19" y="26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5" y="24"/>
                  </a:lnTo>
                  <a:lnTo>
                    <a:pt x="25" y="24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7" y="24"/>
                  </a:lnTo>
                  <a:lnTo>
                    <a:pt x="27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5" y="24"/>
                  </a:lnTo>
                  <a:lnTo>
                    <a:pt x="35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7" y="24"/>
                  </a:lnTo>
                  <a:lnTo>
                    <a:pt x="37" y="24"/>
                  </a:lnTo>
                  <a:lnTo>
                    <a:pt x="39" y="24"/>
                  </a:lnTo>
                  <a:lnTo>
                    <a:pt x="39" y="24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41" y="24"/>
                  </a:lnTo>
                  <a:lnTo>
                    <a:pt x="41" y="24"/>
                  </a:lnTo>
                  <a:lnTo>
                    <a:pt x="43" y="24"/>
                  </a:lnTo>
                  <a:lnTo>
                    <a:pt x="43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8" y="24"/>
                  </a:lnTo>
                  <a:lnTo>
                    <a:pt x="48" y="26"/>
                  </a:lnTo>
                  <a:lnTo>
                    <a:pt x="49" y="24"/>
                  </a:lnTo>
                  <a:lnTo>
                    <a:pt x="49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1" y="24"/>
                  </a:lnTo>
                  <a:lnTo>
                    <a:pt x="51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55" y="24"/>
                  </a:lnTo>
                  <a:lnTo>
                    <a:pt x="55" y="24"/>
                  </a:lnTo>
                  <a:lnTo>
                    <a:pt x="57" y="24"/>
                  </a:lnTo>
                  <a:lnTo>
                    <a:pt x="57" y="24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9" y="24"/>
                  </a:lnTo>
                  <a:lnTo>
                    <a:pt x="59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2" y="24"/>
                  </a:lnTo>
                  <a:lnTo>
                    <a:pt x="62" y="26"/>
                  </a:lnTo>
                  <a:lnTo>
                    <a:pt x="63" y="24"/>
                  </a:lnTo>
                  <a:lnTo>
                    <a:pt x="63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5" y="24"/>
                  </a:lnTo>
                  <a:lnTo>
                    <a:pt x="75" y="24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77" y="24"/>
                  </a:lnTo>
                  <a:lnTo>
                    <a:pt x="77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81" y="24"/>
                  </a:lnTo>
                  <a:lnTo>
                    <a:pt x="81" y="24"/>
                  </a:lnTo>
                  <a:lnTo>
                    <a:pt x="82" y="24"/>
                  </a:lnTo>
                  <a:lnTo>
                    <a:pt x="82" y="24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5" y="24"/>
                  </a:lnTo>
                  <a:lnTo>
                    <a:pt x="85" y="24"/>
                  </a:lnTo>
                  <a:lnTo>
                    <a:pt x="86" y="24"/>
                  </a:lnTo>
                  <a:lnTo>
                    <a:pt x="86" y="24"/>
                  </a:lnTo>
                  <a:lnTo>
                    <a:pt x="87" y="24"/>
                  </a:lnTo>
                  <a:lnTo>
                    <a:pt x="87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91" y="24"/>
                  </a:lnTo>
                  <a:lnTo>
                    <a:pt x="91" y="24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4" y="24"/>
                  </a:lnTo>
                  <a:lnTo>
                    <a:pt x="94" y="24"/>
                  </a:lnTo>
                  <a:lnTo>
                    <a:pt x="95" y="24"/>
                  </a:lnTo>
                  <a:lnTo>
                    <a:pt x="95" y="24"/>
                  </a:lnTo>
                  <a:lnTo>
                    <a:pt x="96" y="24"/>
                  </a:lnTo>
                  <a:lnTo>
                    <a:pt x="96" y="24"/>
                  </a:lnTo>
                  <a:lnTo>
                    <a:pt x="98" y="24"/>
                  </a:lnTo>
                  <a:lnTo>
                    <a:pt x="98" y="24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100" y="24"/>
                  </a:lnTo>
                  <a:lnTo>
                    <a:pt x="100" y="24"/>
                  </a:lnTo>
                  <a:lnTo>
                    <a:pt x="101" y="24"/>
                  </a:lnTo>
                  <a:lnTo>
                    <a:pt x="101" y="24"/>
                  </a:lnTo>
                  <a:lnTo>
                    <a:pt x="103" y="24"/>
                  </a:lnTo>
                  <a:lnTo>
                    <a:pt x="103" y="24"/>
                  </a:lnTo>
                  <a:lnTo>
                    <a:pt x="104" y="24"/>
                  </a:lnTo>
                  <a:lnTo>
                    <a:pt x="104" y="24"/>
                  </a:lnTo>
                  <a:lnTo>
                    <a:pt x="105" y="24"/>
                  </a:lnTo>
                  <a:lnTo>
                    <a:pt x="105" y="24"/>
                  </a:lnTo>
                  <a:lnTo>
                    <a:pt x="107" y="24"/>
                  </a:lnTo>
                  <a:lnTo>
                    <a:pt x="107" y="24"/>
                  </a:lnTo>
                  <a:lnTo>
                    <a:pt x="108" y="24"/>
                  </a:lnTo>
                  <a:lnTo>
                    <a:pt x="108" y="24"/>
                  </a:lnTo>
                  <a:lnTo>
                    <a:pt x="109" y="24"/>
                  </a:lnTo>
                  <a:lnTo>
                    <a:pt x="109" y="24"/>
                  </a:lnTo>
                  <a:lnTo>
                    <a:pt x="110" y="24"/>
                  </a:lnTo>
                  <a:lnTo>
                    <a:pt x="110" y="24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3" y="24"/>
                  </a:lnTo>
                  <a:lnTo>
                    <a:pt x="113" y="24"/>
                  </a:lnTo>
                  <a:lnTo>
                    <a:pt x="114" y="24"/>
                  </a:lnTo>
                  <a:lnTo>
                    <a:pt x="114" y="24"/>
                  </a:lnTo>
                  <a:lnTo>
                    <a:pt x="115" y="24"/>
                  </a:lnTo>
                  <a:lnTo>
                    <a:pt x="115" y="24"/>
                  </a:lnTo>
                  <a:lnTo>
                    <a:pt x="117" y="24"/>
                  </a:lnTo>
                  <a:lnTo>
                    <a:pt x="117" y="24"/>
                  </a:lnTo>
                  <a:lnTo>
                    <a:pt x="118" y="24"/>
                  </a:lnTo>
                  <a:lnTo>
                    <a:pt x="118" y="24"/>
                  </a:lnTo>
                  <a:lnTo>
                    <a:pt x="119" y="24"/>
                  </a:lnTo>
                  <a:lnTo>
                    <a:pt x="119" y="24"/>
                  </a:lnTo>
                  <a:lnTo>
                    <a:pt x="121" y="24"/>
                  </a:lnTo>
                  <a:lnTo>
                    <a:pt x="121" y="24"/>
                  </a:lnTo>
                  <a:lnTo>
                    <a:pt x="122" y="24"/>
                  </a:lnTo>
                  <a:lnTo>
                    <a:pt x="122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4" y="2"/>
                  </a:lnTo>
                  <a:lnTo>
                    <a:pt x="124" y="1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127" y="1"/>
                  </a:lnTo>
                  <a:lnTo>
                    <a:pt x="127" y="1"/>
                  </a:lnTo>
                  <a:lnTo>
                    <a:pt x="128" y="1"/>
                  </a:lnTo>
                  <a:lnTo>
                    <a:pt x="128" y="1"/>
                  </a:lnTo>
                  <a:lnTo>
                    <a:pt x="130" y="1"/>
                  </a:lnTo>
                  <a:lnTo>
                    <a:pt x="130" y="1"/>
                  </a:lnTo>
                  <a:lnTo>
                    <a:pt x="131" y="1"/>
                  </a:lnTo>
                  <a:lnTo>
                    <a:pt x="131" y="1"/>
                  </a:lnTo>
                  <a:lnTo>
                    <a:pt x="132" y="1"/>
                  </a:lnTo>
                  <a:lnTo>
                    <a:pt x="132" y="1"/>
                  </a:lnTo>
                  <a:lnTo>
                    <a:pt x="133" y="1"/>
                  </a:lnTo>
                  <a:lnTo>
                    <a:pt x="133" y="1"/>
                  </a:lnTo>
                  <a:lnTo>
                    <a:pt x="135" y="1"/>
                  </a:lnTo>
                  <a:lnTo>
                    <a:pt x="135" y="1"/>
                  </a:lnTo>
                  <a:lnTo>
                    <a:pt x="136" y="1"/>
                  </a:lnTo>
                  <a:lnTo>
                    <a:pt x="136" y="1"/>
                  </a:lnTo>
                  <a:lnTo>
                    <a:pt x="137" y="1"/>
                  </a:lnTo>
                  <a:lnTo>
                    <a:pt x="137" y="1"/>
                  </a:lnTo>
                  <a:lnTo>
                    <a:pt x="138" y="1"/>
                  </a:lnTo>
                  <a:lnTo>
                    <a:pt x="138" y="1"/>
                  </a:lnTo>
                  <a:lnTo>
                    <a:pt x="140" y="1"/>
                  </a:lnTo>
                  <a:lnTo>
                    <a:pt x="140" y="0"/>
                  </a:lnTo>
                  <a:lnTo>
                    <a:pt x="141" y="0"/>
                  </a:lnTo>
                  <a:lnTo>
                    <a:pt x="141" y="1"/>
                  </a:lnTo>
                  <a:lnTo>
                    <a:pt x="142" y="1"/>
                  </a:lnTo>
                  <a:lnTo>
                    <a:pt x="142" y="1"/>
                  </a:lnTo>
                  <a:lnTo>
                    <a:pt x="144" y="1"/>
                  </a:lnTo>
                  <a:lnTo>
                    <a:pt x="144" y="1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146" y="1"/>
                  </a:lnTo>
                  <a:lnTo>
                    <a:pt x="146" y="1"/>
                  </a:lnTo>
                  <a:lnTo>
                    <a:pt x="147" y="1"/>
                  </a:lnTo>
                  <a:lnTo>
                    <a:pt x="147" y="1"/>
                  </a:lnTo>
                  <a:lnTo>
                    <a:pt x="149" y="1"/>
                  </a:lnTo>
                  <a:lnTo>
                    <a:pt x="149" y="1"/>
                  </a:lnTo>
                  <a:lnTo>
                    <a:pt x="150" y="1"/>
                  </a:lnTo>
                  <a:lnTo>
                    <a:pt x="150" y="1"/>
                  </a:lnTo>
                  <a:lnTo>
                    <a:pt x="151" y="1"/>
                  </a:lnTo>
                  <a:lnTo>
                    <a:pt x="151" y="1"/>
                  </a:lnTo>
                  <a:lnTo>
                    <a:pt x="153" y="1"/>
                  </a:lnTo>
                  <a:lnTo>
                    <a:pt x="153" y="1"/>
                  </a:lnTo>
                  <a:lnTo>
                    <a:pt x="154" y="1"/>
                  </a:lnTo>
                  <a:lnTo>
                    <a:pt x="154" y="0"/>
                  </a:lnTo>
                  <a:lnTo>
                    <a:pt x="155" y="1"/>
                  </a:lnTo>
                  <a:lnTo>
                    <a:pt x="155" y="1"/>
                  </a:lnTo>
                  <a:lnTo>
                    <a:pt x="156" y="1"/>
                  </a:lnTo>
                  <a:lnTo>
                    <a:pt x="156" y="1"/>
                  </a:lnTo>
                  <a:lnTo>
                    <a:pt x="158" y="1"/>
                  </a:lnTo>
                  <a:lnTo>
                    <a:pt x="158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160" y="1"/>
                  </a:lnTo>
                  <a:lnTo>
                    <a:pt x="160" y="1"/>
                  </a:lnTo>
                  <a:lnTo>
                    <a:pt x="162" y="1"/>
                  </a:lnTo>
                  <a:lnTo>
                    <a:pt x="162" y="1"/>
                  </a:lnTo>
                  <a:lnTo>
                    <a:pt x="163" y="1"/>
                  </a:lnTo>
                  <a:lnTo>
                    <a:pt x="163" y="1"/>
                  </a:lnTo>
                  <a:lnTo>
                    <a:pt x="164" y="1"/>
                  </a:lnTo>
                  <a:lnTo>
                    <a:pt x="164" y="1"/>
                  </a:lnTo>
                  <a:lnTo>
                    <a:pt x="165" y="1"/>
                  </a:lnTo>
                  <a:lnTo>
                    <a:pt x="165" y="1"/>
                  </a:lnTo>
                  <a:lnTo>
                    <a:pt x="167" y="1"/>
                  </a:lnTo>
                  <a:lnTo>
                    <a:pt x="167" y="1"/>
                  </a:lnTo>
                  <a:lnTo>
                    <a:pt x="168" y="1"/>
                  </a:lnTo>
                  <a:lnTo>
                    <a:pt x="168" y="1"/>
                  </a:lnTo>
                  <a:lnTo>
                    <a:pt x="169" y="1"/>
                  </a:lnTo>
                  <a:lnTo>
                    <a:pt x="169" y="1"/>
                  </a:lnTo>
                  <a:lnTo>
                    <a:pt x="170" y="1"/>
                  </a:lnTo>
                  <a:lnTo>
                    <a:pt x="170" y="1"/>
                  </a:lnTo>
                  <a:lnTo>
                    <a:pt x="172" y="1"/>
                  </a:lnTo>
                  <a:lnTo>
                    <a:pt x="172" y="1"/>
                  </a:lnTo>
                  <a:lnTo>
                    <a:pt x="173" y="1"/>
                  </a:lnTo>
                  <a:lnTo>
                    <a:pt x="173" y="1"/>
                  </a:lnTo>
                  <a:lnTo>
                    <a:pt x="174" y="1"/>
                  </a:lnTo>
                  <a:lnTo>
                    <a:pt x="174" y="1"/>
                  </a:lnTo>
                  <a:lnTo>
                    <a:pt x="176" y="1"/>
                  </a:lnTo>
                  <a:lnTo>
                    <a:pt x="176" y="1"/>
                  </a:lnTo>
                  <a:lnTo>
                    <a:pt x="177" y="1"/>
                  </a:lnTo>
                  <a:lnTo>
                    <a:pt x="177" y="1"/>
                  </a:lnTo>
                  <a:lnTo>
                    <a:pt x="178" y="1"/>
                  </a:lnTo>
                  <a:lnTo>
                    <a:pt x="178" y="1"/>
                  </a:lnTo>
                  <a:lnTo>
                    <a:pt x="179" y="1"/>
                  </a:lnTo>
                  <a:lnTo>
                    <a:pt x="179" y="1"/>
                  </a:lnTo>
                  <a:lnTo>
                    <a:pt x="181" y="1"/>
                  </a:lnTo>
                  <a:lnTo>
                    <a:pt x="181" y="1"/>
                  </a:lnTo>
                  <a:lnTo>
                    <a:pt x="182" y="1"/>
                  </a:lnTo>
                  <a:lnTo>
                    <a:pt x="182" y="1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185" y="1"/>
                  </a:lnTo>
                  <a:lnTo>
                    <a:pt x="185" y="1"/>
                  </a:lnTo>
                  <a:lnTo>
                    <a:pt x="186" y="1"/>
                  </a:lnTo>
                  <a:lnTo>
                    <a:pt x="186" y="1"/>
                  </a:lnTo>
                  <a:lnTo>
                    <a:pt x="187" y="1"/>
                  </a:lnTo>
                  <a:lnTo>
                    <a:pt x="187" y="1"/>
                  </a:lnTo>
                  <a:lnTo>
                    <a:pt x="188" y="1"/>
                  </a:lnTo>
                  <a:lnTo>
                    <a:pt x="188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91" y="1"/>
                  </a:lnTo>
                  <a:lnTo>
                    <a:pt x="191" y="1"/>
                  </a:lnTo>
                  <a:lnTo>
                    <a:pt x="192" y="1"/>
                  </a:lnTo>
                  <a:lnTo>
                    <a:pt x="192" y="1"/>
                  </a:lnTo>
                  <a:lnTo>
                    <a:pt x="194" y="1"/>
                  </a:lnTo>
                  <a:lnTo>
                    <a:pt x="194" y="1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196" y="1"/>
                  </a:lnTo>
                  <a:lnTo>
                    <a:pt x="196" y="1"/>
                  </a:lnTo>
                  <a:lnTo>
                    <a:pt x="197" y="1"/>
                  </a:lnTo>
                  <a:lnTo>
                    <a:pt x="197" y="1"/>
                  </a:lnTo>
                  <a:lnTo>
                    <a:pt x="199" y="1"/>
                  </a:lnTo>
                  <a:lnTo>
                    <a:pt x="199" y="1"/>
                  </a:lnTo>
                  <a:lnTo>
                    <a:pt x="200" y="1"/>
                  </a:lnTo>
                  <a:lnTo>
                    <a:pt x="200" y="1"/>
                  </a:lnTo>
                  <a:lnTo>
                    <a:pt x="201" y="1"/>
                  </a:lnTo>
                  <a:lnTo>
                    <a:pt x="201" y="1"/>
                  </a:lnTo>
                  <a:lnTo>
                    <a:pt x="202" y="1"/>
                  </a:lnTo>
                  <a:lnTo>
                    <a:pt x="202" y="1"/>
                  </a:lnTo>
                  <a:lnTo>
                    <a:pt x="204" y="1"/>
                  </a:lnTo>
                  <a:lnTo>
                    <a:pt x="204" y="1"/>
                  </a:lnTo>
                  <a:lnTo>
                    <a:pt x="205" y="1"/>
                  </a:lnTo>
                  <a:lnTo>
                    <a:pt x="205" y="1"/>
                  </a:lnTo>
                  <a:lnTo>
                    <a:pt x="206" y="1"/>
                  </a:lnTo>
                  <a:lnTo>
                    <a:pt x="206" y="1"/>
                  </a:lnTo>
                  <a:lnTo>
                    <a:pt x="208" y="1"/>
                  </a:lnTo>
                  <a:lnTo>
                    <a:pt x="208" y="1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210" y="1"/>
                  </a:lnTo>
                  <a:lnTo>
                    <a:pt x="210" y="1"/>
                  </a:lnTo>
                  <a:lnTo>
                    <a:pt x="211" y="1"/>
                  </a:lnTo>
                  <a:lnTo>
                    <a:pt x="211" y="1"/>
                  </a:lnTo>
                  <a:lnTo>
                    <a:pt x="213" y="1"/>
                  </a:lnTo>
                  <a:lnTo>
                    <a:pt x="213" y="1"/>
                  </a:lnTo>
                  <a:lnTo>
                    <a:pt x="214" y="1"/>
                  </a:lnTo>
                  <a:lnTo>
                    <a:pt x="214" y="1"/>
                  </a:lnTo>
                  <a:lnTo>
                    <a:pt x="215" y="1"/>
                  </a:lnTo>
                  <a:lnTo>
                    <a:pt x="215" y="1"/>
                  </a:lnTo>
                  <a:lnTo>
                    <a:pt x="217" y="1"/>
                  </a:lnTo>
                  <a:lnTo>
                    <a:pt x="217" y="1"/>
                  </a:lnTo>
                  <a:lnTo>
                    <a:pt x="218" y="1"/>
                  </a:lnTo>
                  <a:lnTo>
                    <a:pt x="218" y="1"/>
                  </a:lnTo>
                  <a:lnTo>
                    <a:pt x="219" y="1"/>
                  </a:lnTo>
                  <a:lnTo>
                    <a:pt x="219" y="1"/>
                  </a:lnTo>
                  <a:lnTo>
                    <a:pt x="220" y="1"/>
                  </a:lnTo>
                  <a:lnTo>
                    <a:pt x="220" y="1"/>
                  </a:lnTo>
                  <a:lnTo>
                    <a:pt x="222" y="1"/>
                  </a:lnTo>
                  <a:lnTo>
                    <a:pt x="222" y="1"/>
                  </a:lnTo>
                  <a:lnTo>
                    <a:pt x="223" y="1"/>
                  </a:lnTo>
                  <a:lnTo>
                    <a:pt x="223" y="0"/>
                  </a:lnTo>
                  <a:lnTo>
                    <a:pt x="224" y="1"/>
                  </a:lnTo>
                  <a:lnTo>
                    <a:pt x="224" y="1"/>
                  </a:lnTo>
                  <a:lnTo>
                    <a:pt x="226" y="1"/>
                  </a:lnTo>
                  <a:lnTo>
                    <a:pt x="226" y="1"/>
                  </a:lnTo>
                  <a:lnTo>
                    <a:pt x="227" y="1"/>
                  </a:lnTo>
                  <a:lnTo>
                    <a:pt x="227" y="1"/>
                  </a:lnTo>
                  <a:lnTo>
                    <a:pt x="228" y="1"/>
                  </a:lnTo>
                  <a:lnTo>
                    <a:pt x="228" y="1"/>
                  </a:lnTo>
                  <a:lnTo>
                    <a:pt x="229" y="1"/>
                  </a:lnTo>
                  <a:lnTo>
                    <a:pt x="229" y="1"/>
                  </a:lnTo>
                  <a:lnTo>
                    <a:pt x="231" y="1"/>
                  </a:lnTo>
                  <a:lnTo>
                    <a:pt x="231" y="1"/>
                  </a:lnTo>
                  <a:lnTo>
                    <a:pt x="232" y="1"/>
                  </a:lnTo>
                  <a:lnTo>
                    <a:pt x="232" y="1"/>
                  </a:lnTo>
                  <a:lnTo>
                    <a:pt x="233" y="1"/>
                  </a:lnTo>
                  <a:lnTo>
                    <a:pt x="233" y="1"/>
                  </a:lnTo>
                  <a:lnTo>
                    <a:pt x="234" y="1"/>
                  </a:lnTo>
                  <a:lnTo>
                    <a:pt x="234" y="1"/>
                  </a:lnTo>
                  <a:lnTo>
                    <a:pt x="236" y="1"/>
                  </a:lnTo>
                  <a:lnTo>
                    <a:pt x="236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238" y="1"/>
                  </a:lnTo>
                  <a:lnTo>
                    <a:pt x="238" y="1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241" y="1"/>
                  </a:lnTo>
                  <a:lnTo>
                    <a:pt x="241" y="1"/>
                  </a:lnTo>
                  <a:lnTo>
                    <a:pt x="242" y="1"/>
                  </a:lnTo>
                  <a:lnTo>
                    <a:pt x="242" y="1"/>
                  </a:lnTo>
                  <a:lnTo>
                    <a:pt x="243" y="1"/>
                  </a:lnTo>
                  <a:lnTo>
                    <a:pt x="243" y="1"/>
                  </a:lnTo>
                  <a:lnTo>
                    <a:pt x="245" y="1"/>
                  </a:lnTo>
                  <a:lnTo>
                    <a:pt x="245" y="1"/>
                  </a:lnTo>
                  <a:lnTo>
                    <a:pt x="246" y="1"/>
                  </a:lnTo>
                  <a:lnTo>
                    <a:pt x="246" y="1"/>
                  </a:lnTo>
                  <a:lnTo>
                    <a:pt x="247" y="1"/>
                  </a:lnTo>
                  <a:lnTo>
                    <a:pt x="247" y="1"/>
                  </a:lnTo>
                  <a:lnTo>
                    <a:pt x="249" y="1"/>
                  </a:lnTo>
                  <a:lnTo>
                    <a:pt x="249" y="1"/>
                  </a:lnTo>
                  <a:lnTo>
                    <a:pt x="250" y="1"/>
                  </a:lnTo>
                  <a:lnTo>
                    <a:pt x="250" y="1"/>
                  </a:lnTo>
                  <a:lnTo>
                    <a:pt x="251" y="1"/>
                  </a:lnTo>
                  <a:lnTo>
                    <a:pt x="251" y="1"/>
                  </a:lnTo>
                  <a:lnTo>
                    <a:pt x="252" y="1"/>
                  </a:lnTo>
                  <a:lnTo>
                    <a:pt x="252" y="1"/>
                  </a:lnTo>
                  <a:lnTo>
                    <a:pt x="254" y="1"/>
                  </a:lnTo>
                  <a:lnTo>
                    <a:pt x="254" y="1"/>
                  </a:lnTo>
                  <a:lnTo>
                    <a:pt x="255" y="1"/>
                  </a:lnTo>
                  <a:lnTo>
                    <a:pt x="255" y="1"/>
                  </a:lnTo>
                  <a:lnTo>
                    <a:pt x="256" y="1"/>
                  </a:lnTo>
                  <a:lnTo>
                    <a:pt x="256" y="1"/>
                  </a:lnTo>
                  <a:lnTo>
                    <a:pt x="258" y="1"/>
                  </a:lnTo>
                  <a:lnTo>
                    <a:pt x="258" y="1"/>
                  </a:lnTo>
                  <a:lnTo>
                    <a:pt x="259" y="1"/>
                  </a:lnTo>
                  <a:lnTo>
                    <a:pt x="259" y="1"/>
                  </a:lnTo>
                  <a:lnTo>
                    <a:pt x="260" y="1"/>
                  </a:lnTo>
                  <a:lnTo>
                    <a:pt x="260" y="1"/>
                  </a:lnTo>
                  <a:lnTo>
                    <a:pt x="261" y="1"/>
                  </a:lnTo>
                  <a:lnTo>
                    <a:pt x="261" y="1"/>
                  </a:lnTo>
                  <a:lnTo>
                    <a:pt x="263" y="1"/>
                  </a:lnTo>
                  <a:lnTo>
                    <a:pt x="263" y="1"/>
                  </a:lnTo>
                  <a:lnTo>
                    <a:pt x="264" y="1"/>
                  </a:lnTo>
                  <a:lnTo>
                    <a:pt x="264" y="1"/>
                  </a:lnTo>
                  <a:lnTo>
                    <a:pt x="265" y="1"/>
                  </a:lnTo>
                  <a:lnTo>
                    <a:pt x="265" y="1"/>
                  </a:lnTo>
                  <a:lnTo>
                    <a:pt x="266" y="1"/>
                  </a:lnTo>
                  <a:lnTo>
                    <a:pt x="266" y="1"/>
                  </a:lnTo>
                  <a:lnTo>
                    <a:pt x="268" y="1"/>
                  </a:lnTo>
                  <a:lnTo>
                    <a:pt x="268" y="1"/>
                  </a:lnTo>
                  <a:lnTo>
                    <a:pt x="269" y="1"/>
                  </a:lnTo>
                  <a:lnTo>
                    <a:pt x="269" y="1"/>
                  </a:lnTo>
                  <a:lnTo>
                    <a:pt x="270" y="1"/>
                  </a:lnTo>
                  <a:lnTo>
                    <a:pt x="270" y="1"/>
                  </a:lnTo>
                  <a:lnTo>
                    <a:pt x="272" y="1"/>
                  </a:lnTo>
                  <a:lnTo>
                    <a:pt x="272" y="1"/>
                  </a:lnTo>
                  <a:lnTo>
                    <a:pt x="273" y="1"/>
                  </a:lnTo>
                  <a:lnTo>
                    <a:pt x="273" y="1"/>
                  </a:lnTo>
                  <a:lnTo>
                    <a:pt x="274" y="1"/>
                  </a:lnTo>
                  <a:lnTo>
                    <a:pt x="274" y="1"/>
                  </a:lnTo>
                  <a:lnTo>
                    <a:pt x="275" y="1"/>
                  </a:lnTo>
                  <a:lnTo>
                    <a:pt x="275" y="1"/>
                  </a:lnTo>
                  <a:lnTo>
                    <a:pt x="277" y="1"/>
                  </a:lnTo>
                  <a:lnTo>
                    <a:pt x="277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9" y="1"/>
                  </a:lnTo>
                  <a:lnTo>
                    <a:pt x="279" y="1"/>
                  </a:lnTo>
                  <a:lnTo>
                    <a:pt x="281" y="1"/>
                  </a:lnTo>
                  <a:lnTo>
                    <a:pt x="281" y="1"/>
                  </a:lnTo>
                  <a:lnTo>
                    <a:pt x="282" y="1"/>
                  </a:lnTo>
                  <a:lnTo>
                    <a:pt x="282" y="1"/>
                  </a:lnTo>
                  <a:lnTo>
                    <a:pt x="283" y="1"/>
                  </a:lnTo>
                  <a:lnTo>
                    <a:pt x="283" y="1"/>
                  </a:lnTo>
                  <a:lnTo>
                    <a:pt x="284" y="1"/>
                  </a:lnTo>
                  <a:lnTo>
                    <a:pt x="284" y="1"/>
                  </a:lnTo>
                  <a:lnTo>
                    <a:pt x="286" y="1"/>
                  </a:lnTo>
                  <a:lnTo>
                    <a:pt x="286" y="1"/>
                  </a:lnTo>
                  <a:lnTo>
                    <a:pt x="287" y="1"/>
                  </a:lnTo>
                  <a:lnTo>
                    <a:pt x="287" y="1"/>
                  </a:lnTo>
                  <a:lnTo>
                    <a:pt x="288" y="1"/>
                  </a:lnTo>
                  <a:lnTo>
                    <a:pt x="288" y="1"/>
                  </a:lnTo>
                  <a:lnTo>
                    <a:pt x="289" y="1"/>
                  </a:lnTo>
                  <a:lnTo>
                    <a:pt x="289" y="1"/>
                  </a:lnTo>
                  <a:lnTo>
                    <a:pt x="291" y="1"/>
                  </a:lnTo>
                  <a:lnTo>
                    <a:pt x="291" y="1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293" y="1"/>
                  </a:lnTo>
                  <a:lnTo>
                    <a:pt x="293" y="1"/>
                  </a:lnTo>
                  <a:lnTo>
                    <a:pt x="295" y="1"/>
                  </a:lnTo>
                  <a:lnTo>
                    <a:pt x="295" y="1"/>
                  </a:lnTo>
                  <a:lnTo>
                    <a:pt x="296" y="1"/>
                  </a:lnTo>
                  <a:lnTo>
                    <a:pt x="296" y="1"/>
                  </a:lnTo>
                  <a:lnTo>
                    <a:pt x="297" y="1"/>
                  </a:lnTo>
                  <a:lnTo>
                    <a:pt x="297" y="1"/>
                  </a:lnTo>
                  <a:lnTo>
                    <a:pt x="298" y="1"/>
                  </a:lnTo>
                  <a:lnTo>
                    <a:pt x="298" y="1"/>
                  </a:lnTo>
                  <a:lnTo>
                    <a:pt x="300" y="1"/>
                  </a:lnTo>
                  <a:lnTo>
                    <a:pt x="300" y="1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302" y="1"/>
                  </a:lnTo>
                  <a:lnTo>
                    <a:pt x="302" y="1"/>
                  </a:lnTo>
                  <a:lnTo>
                    <a:pt x="304" y="1"/>
                  </a:lnTo>
                  <a:lnTo>
                    <a:pt x="304" y="1"/>
                  </a:lnTo>
                  <a:lnTo>
                    <a:pt x="305" y="1"/>
                  </a:lnTo>
                  <a:lnTo>
                    <a:pt x="305" y="1"/>
                  </a:lnTo>
                  <a:lnTo>
                    <a:pt x="306" y="1"/>
                  </a:lnTo>
                  <a:lnTo>
                    <a:pt x="306" y="1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09" y="1"/>
                  </a:lnTo>
                  <a:lnTo>
                    <a:pt x="309" y="1"/>
                  </a:lnTo>
                  <a:lnTo>
                    <a:pt x="310" y="1"/>
                  </a:lnTo>
                  <a:lnTo>
                    <a:pt x="310" y="1"/>
                  </a:lnTo>
                  <a:lnTo>
                    <a:pt x="311" y="1"/>
                  </a:lnTo>
                  <a:lnTo>
                    <a:pt x="311" y="1"/>
                  </a:lnTo>
                  <a:lnTo>
                    <a:pt x="313" y="1"/>
                  </a:lnTo>
                  <a:lnTo>
                    <a:pt x="313" y="1"/>
                  </a:lnTo>
                  <a:lnTo>
                    <a:pt x="314" y="1"/>
                  </a:lnTo>
                  <a:lnTo>
                    <a:pt x="314" y="1"/>
                  </a:lnTo>
                  <a:lnTo>
                    <a:pt x="315" y="1"/>
                  </a:lnTo>
                  <a:lnTo>
                    <a:pt x="315" y="1"/>
                  </a:lnTo>
                  <a:lnTo>
                    <a:pt x="316" y="1"/>
                  </a:lnTo>
                  <a:lnTo>
                    <a:pt x="316" y="1"/>
                  </a:lnTo>
                  <a:lnTo>
                    <a:pt x="318" y="1"/>
                  </a:lnTo>
                  <a:lnTo>
                    <a:pt x="318" y="1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320" y="1"/>
                  </a:lnTo>
                  <a:lnTo>
                    <a:pt x="320" y="1"/>
                  </a:lnTo>
                  <a:lnTo>
                    <a:pt x="321" y="1"/>
                  </a:lnTo>
                  <a:lnTo>
                    <a:pt x="321" y="1"/>
                  </a:lnTo>
                  <a:lnTo>
                    <a:pt x="323" y="1"/>
                  </a:lnTo>
                  <a:lnTo>
                    <a:pt x="323" y="1"/>
                  </a:lnTo>
                  <a:lnTo>
                    <a:pt x="324" y="1"/>
                  </a:lnTo>
                  <a:lnTo>
                    <a:pt x="324" y="1"/>
                  </a:lnTo>
                  <a:lnTo>
                    <a:pt x="325" y="1"/>
                  </a:lnTo>
                  <a:lnTo>
                    <a:pt x="325" y="0"/>
                  </a:lnTo>
                  <a:lnTo>
                    <a:pt x="327" y="1"/>
                  </a:lnTo>
                  <a:lnTo>
                    <a:pt x="327" y="1"/>
                  </a:lnTo>
                  <a:lnTo>
                    <a:pt x="328" y="1"/>
                  </a:lnTo>
                  <a:lnTo>
                    <a:pt x="328" y="1"/>
                  </a:lnTo>
                  <a:lnTo>
                    <a:pt x="329" y="1"/>
                  </a:lnTo>
                  <a:lnTo>
                    <a:pt x="329" y="1"/>
                  </a:lnTo>
                  <a:lnTo>
                    <a:pt x="330" y="1"/>
                  </a:lnTo>
                  <a:lnTo>
                    <a:pt x="330" y="1"/>
                  </a:lnTo>
                  <a:lnTo>
                    <a:pt x="332" y="1"/>
                  </a:lnTo>
                  <a:lnTo>
                    <a:pt x="332" y="0"/>
                  </a:lnTo>
                  <a:lnTo>
                    <a:pt x="333" y="1"/>
                  </a:lnTo>
                  <a:lnTo>
                    <a:pt x="333" y="1"/>
                  </a:lnTo>
                  <a:lnTo>
                    <a:pt x="334" y="1"/>
                  </a:lnTo>
                  <a:lnTo>
                    <a:pt x="334" y="1"/>
                  </a:lnTo>
                  <a:lnTo>
                    <a:pt x="336" y="1"/>
                  </a:lnTo>
                  <a:lnTo>
                    <a:pt x="336" y="1"/>
                  </a:lnTo>
                  <a:lnTo>
                    <a:pt x="337" y="1"/>
                  </a:lnTo>
                  <a:lnTo>
                    <a:pt x="337" y="1"/>
                  </a:lnTo>
                  <a:lnTo>
                    <a:pt x="338" y="1"/>
                  </a:lnTo>
                  <a:lnTo>
                    <a:pt x="338" y="1"/>
                  </a:lnTo>
                  <a:lnTo>
                    <a:pt x="339" y="1"/>
                  </a:lnTo>
                  <a:lnTo>
                    <a:pt x="339" y="1"/>
                  </a:lnTo>
                  <a:lnTo>
                    <a:pt x="341" y="1"/>
                  </a:lnTo>
                  <a:lnTo>
                    <a:pt x="341" y="1"/>
                  </a:lnTo>
                  <a:lnTo>
                    <a:pt x="342" y="1"/>
                  </a:lnTo>
                  <a:lnTo>
                    <a:pt x="342" y="1"/>
                  </a:lnTo>
                  <a:lnTo>
                    <a:pt x="343" y="1"/>
                  </a:lnTo>
                  <a:lnTo>
                    <a:pt x="343" y="1"/>
                  </a:lnTo>
                  <a:lnTo>
                    <a:pt x="345" y="1"/>
                  </a:lnTo>
                  <a:lnTo>
                    <a:pt x="345" y="1"/>
                  </a:lnTo>
                  <a:lnTo>
                    <a:pt x="346" y="1"/>
                  </a:lnTo>
                  <a:lnTo>
                    <a:pt x="346" y="1"/>
                  </a:lnTo>
                  <a:lnTo>
                    <a:pt x="347" y="1"/>
                  </a:lnTo>
                  <a:lnTo>
                    <a:pt x="347" y="1"/>
                  </a:lnTo>
                  <a:lnTo>
                    <a:pt x="348" y="1"/>
                  </a:lnTo>
                  <a:lnTo>
                    <a:pt x="348" y="1"/>
                  </a:lnTo>
                  <a:lnTo>
                    <a:pt x="350" y="1"/>
                  </a:lnTo>
                  <a:lnTo>
                    <a:pt x="350" y="1"/>
                  </a:lnTo>
                  <a:lnTo>
                    <a:pt x="351" y="1"/>
                  </a:lnTo>
                  <a:lnTo>
                    <a:pt x="351" y="1"/>
                  </a:lnTo>
                  <a:lnTo>
                    <a:pt x="352" y="1"/>
                  </a:lnTo>
                  <a:lnTo>
                    <a:pt x="352" y="1"/>
                  </a:lnTo>
                  <a:lnTo>
                    <a:pt x="353" y="1"/>
                  </a:lnTo>
                  <a:lnTo>
                    <a:pt x="353" y="1"/>
                  </a:lnTo>
                  <a:lnTo>
                    <a:pt x="355" y="1"/>
                  </a:lnTo>
                  <a:lnTo>
                    <a:pt x="355" y="1"/>
                  </a:lnTo>
                  <a:lnTo>
                    <a:pt x="356" y="1"/>
                  </a:lnTo>
                  <a:lnTo>
                    <a:pt x="356" y="1"/>
                  </a:lnTo>
                  <a:lnTo>
                    <a:pt x="357" y="1"/>
                  </a:lnTo>
                  <a:lnTo>
                    <a:pt x="357" y="1"/>
                  </a:lnTo>
                  <a:lnTo>
                    <a:pt x="359" y="1"/>
                  </a:lnTo>
                  <a:lnTo>
                    <a:pt x="359" y="1"/>
                  </a:lnTo>
                  <a:lnTo>
                    <a:pt x="360" y="1"/>
                  </a:lnTo>
                  <a:lnTo>
                    <a:pt x="360" y="1"/>
                  </a:lnTo>
                  <a:lnTo>
                    <a:pt x="361" y="1"/>
                  </a:lnTo>
                  <a:lnTo>
                    <a:pt x="361" y="1"/>
                  </a:lnTo>
                  <a:lnTo>
                    <a:pt x="362" y="1"/>
                  </a:lnTo>
                  <a:lnTo>
                    <a:pt x="362" y="1"/>
                  </a:lnTo>
                  <a:lnTo>
                    <a:pt x="364" y="1"/>
                  </a:lnTo>
                  <a:lnTo>
                    <a:pt x="364" y="1"/>
                  </a:lnTo>
                  <a:lnTo>
                    <a:pt x="365" y="1"/>
                  </a:lnTo>
                  <a:lnTo>
                    <a:pt x="365" y="1"/>
                  </a:lnTo>
                  <a:lnTo>
                    <a:pt x="366" y="1"/>
                  </a:lnTo>
                  <a:lnTo>
                    <a:pt x="366" y="1"/>
                  </a:lnTo>
                  <a:lnTo>
                    <a:pt x="368" y="1"/>
                  </a:lnTo>
                  <a:lnTo>
                    <a:pt x="368" y="1"/>
                  </a:lnTo>
                  <a:lnTo>
                    <a:pt x="369" y="1"/>
                  </a:lnTo>
                  <a:lnTo>
                    <a:pt x="369" y="1"/>
                  </a:lnTo>
                  <a:lnTo>
                    <a:pt x="370" y="1"/>
                  </a:lnTo>
                  <a:lnTo>
                    <a:pt x="370" y="1"/>
                  </a:lnTo>
                  <a:lnTo>
                    <a:pt x="371" y="1"/>
                  </a:lnTo>
                  <a:lnTo>
                    <a:pt x="371" y="1"/>
                  </a:lnTo>
                  <a:lnTo>
                    <a:pt x="373" y="1"/>
                  </a:lnTo>
                  <a:lnTo>
                    <a:pt x="373" y="1"/>
                  </a:lnTo>
                  <a:lnTo>
                    <a:pt x="374" y="1"/>
                  </a:lnTo>
                  <a:lnTo>
                    <a:pt x="374" y="1"/>
                  </a:lnTo>
                  <a:lnTo>
                    <a:pt x="375" y="1"/>
                  </a:lnTo>
                  <a:lnTo>
                    <a:pt x="375" y="1"/>
                  </a:lnTo>
                  <a:lnTo>
                    <a:pt x="377" y="1"/>
                  </a:lnTo>
                  <a:lnTo>
                    <a:pt x="377" y="1"/>
                  </a:lnTo>
                  <a:lnTo>
                    <a:pt x="378" y="1"/>
                  </a:lnTo>
                  <a:lnTo>
                    <a:pt x="378" y="1"/>
                  </a:lnTo>
                  <a:lnTo>
                    <a:pt x="379" y="1"/>
                  </a:lnTo>
                  <a:lnTo>
                    <a:pt x="379" y="1"/>
                  </a:lnTo>
                  <a:lnTo>
                    <a:pt x="380" y="1"/>
                  </a:lnTo>
                  <a:lnTo>
                    <a:pt x="380" y="1"/>
                  </a:lnTo>
                  <a:lnTo>
                    <a:pt x="382" y="1"/>
                  </a:lnTo>
                  <a:lnTo>
                    <a:pt x="382" y="1"/>
                  </a:lnTo>
                  <a:lnTo>
                    <a:pt x="383" y="1"/>
                  </a:lnTo>
                  <a:lnTo>
                    <a:pt x="383" y="1"/>
                  </a:lnTo>
                  <a:lnTo>
                    <a:pt x="384" y="1"/>
                  </a:lnTo>
                  <a:lnTo>
                    <a:pt x="384" y="1"/>
                  </a:lnTo>
                  <a:lnTo>
                    <a:pt x="385" y="1"/>
                  </a:lnTo>
                  <a:lnTo>
                    <a:pt x="385" y="1"/>
                  </a:lnTo>
                  <a:lnTo>
                    <a:pt x="387" y="1"/>
                  </a:lnTo>
                  <a:lnTo>
                    <a:pt x="387" y="1"/>
                  </a:lnTo>
                  <a:lnTo>
                    <a:pt x="388" y="1"/>
                  </a:lnTo>
                  <a:lnTo>
                    <a:pt x="388" y="1"/>
                  </a:lnTo>
                  <a:lnTo>
                    <a:pt x="389" y="1"/>
                  </a:lnTo>
                  <a:lnTo>
                    <a:pt x="389" y="1"/>
                  </a:lnTo>
                  <a:lnTo>
                    <a:pt x="391" y="1"/>
                  </a:lnTo>
                  <a:lnTo>
                    <a:pt x="391" y="1"/>
                  </a:lnTo>
                  <a:lnTo>
                    <a:pt x="392" y="1"/>
                  </a:lnTo>
                  <a:lnTo>
                    <a:pt x="392" y="1"/>
                  </a:lnTo>
                  <a:lnTo>
                    <a:pt x="393" y="1"/>
                  </a:lnTo>
                  <a:lnTo>
                    <a:pt x="393" y="1"/>
                  </a:lnTo>
                  <a:lnTo>
                    <a:pt x="394" y="1"/>
                  </a:lnTo>
                  <a:lnTo>
                    <a:pt x="394" y="1"/>
                  </a:lnTo>
                  <a:lnTo>
                    <a:pt x="396" y="1"/>
                  </a:lnTo>
                  <a:lnTo>
                    <a:pt x="396" y="1"/>
                  </a:lnTo>
                  <a:lnTo>
                    <a:pt x="397" y="1"/>
                  </a:lnTo>
                  <a:lnTo>
                    <a:pt x="397" y="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400" y="1"/>
                  </a:lnTo>
                  <a:lnTo>
                    <a:pt x="400" y="1"/>
                  </a:lnTo>
                  <a:lnTo>
                    <a:pt x="401" y="1"/>
                  </a:lnTo>
                  <a:lnTo>
                    <a:pt x="401" y="1"/>
                  </a:lnTo>
                  <a:lnTo>
                    <a:pt x="402" y="1"/>
                  </a:lnTo>
                  <a:lnTo>
                    <a:pt x="402" y="1"/>
                  </a:lnTo>
                  <a:lnTo>
                    <a:pt x="403" y="1"/>
                  </a:lnTo>
                  <a:lnTo>
                    <a:pt x="403" y="1"/>
                  </a:lnTo>
                  <a:lnTo>
                    <a:pt x="405" y="1"/>
                  </a:lnTo>
                  <a:lnTo>
                    <a:pt x="405" y="1"/>
                  </a:lnTo>
                  <a:lnTo>
                    <a:pt x="406" y="1"/>
                  </a:lnTo>
                  <a:lnTo>
                    <a:pt x="406" y="1"/>
                  </a:lnTo>
                  <a:lnTo>
                    <a:pt x="407" y="1"/>
                  </a:lnTo>
                  <a:lnTo>
                    <a:pt x="407" y="0"/>
                  </a:lnTo>
                  <a:lnTo>
                    <a:pt x="409" y="0"/>
                  </a:lnTo>
                  <a:lnTo>
                    <a:pt x="409" y="1"/>
                  </a:lnTo>
                  <a:lnTo>
                    <a:pt x="410" y="1"/>
                  </a:lnTo>
                  <a:lnTo>
                    <a:pt x="410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12" y="1"/>
                  </a:lnTo>
                  <a:lnTo>
                    <a:pt x="412" y="1"/>
                  </a:lnTo>
                  <a:lnTo>
                    <a:pt x="414" y="1"/>
                  </a:lnTo>
                  <a:lnTo>
                    <a:pt x="414" y="1"/>
                  </a:lnTo>
                  <a:lnTo>
                    <a:pt x="415" y="1"/>
                  </a:lnTo>
                  <a:lnTo>
                    <a:pt x="415" y="1"/>
                  </a:lnTo>
                  <a:lnTo>
                    <a:pt x="416" y="1"/>
                  </a:lnTo>
                  <a:lnTo>
                    <a:pt x="416" y="1"/>
                  </a:lnTo>
                  <a:lnTo>
                    <a:pt x="417" y="1"/>
                  </a:lnTo>
                  <a:lnTo>
                    <a:pt x="417" y="1"/>
                  </a:lnTo>
                  <a:lnTo>
                    <a:pt x="419" y="1"/>
                  </a:lnTo>
                  <a:lnTo>
                    <a:pt x="419" y="1"/>
                  </a:lnTo>
                  <a:lnTo>
                    <a:pt x="420" y="1"/>
                  </a:lnTo>
                  <a:lnTo>
                    <a:pt x="420" y="1"/>
                  </a:lnTo>
                  <a:lnTo>
                    <a:pt x="421" y="1"/>
                  </a:lnTo>
                  <a:lnTo>
                    <a:pt x="421" y="1"/>
                  </a:lnTo>
                  <a:lnTo>
                    <a:pt x="423" y="1"/>
                  </a:lnTo>
                  <a:lnTo>
                    <a:pt x="423" y="1"/>
                  </a:lnTo>
                  <a:lnTo>
                    <a:pt x="424" y="1"/>
                  </a:lnTo>
                  <a:lnTo>
                    <a:pt x="424" y="1"/>
                  </a:lnTo>
                  <a:lnTo>
                    <a:pt x="425" y="1"/>
                  </a:lnTo>
                  <a:lnTo>
                    <a:pt x="425" y="1"/>
                  </a:lnTo>
                  <a:lnTo>
                    <a:pt x="426" y="1"/>
                  </a:lnTo>
                  <a:lnTo>
                    <a:pt x="426" y="1"/>
                  </a:lnTo>
                  <a:lnTo>
                    <a:pt x="428" y="1"/>
                  </a:lnTo>
                  <a:lnTo>
                    <a:pt x="428" y="1"/>
                  </a:lnTo>
                  <a:lnTo>
                    <a:pt x="429" y="1"/>
                  </a:lnTo>
                  <a:lnTo>
                    <a:pt x="429" y="1"/>
                  </a:lnTo>
                  <a:lnTo>
                    <a:pt x="430" y="1"/>
                  </a:lnTo>
                  <a:lnTo>
                    <a:pt x="430" y="1"/>
                  </a:lnTo>
                  <a:lnTo>
                    <a:pt x="432" y="1"/>
                  </a:lnTo>
                  <a:lnTo>
                    <a:pt x="432" y="1"/>
                  </a:lnTo>
                  <a:lnTo>
                    <a:pt x="433" y="1"/>
                  </a:lnTo>
                  <a:lnTo>
                    <a:pt x="433" y="1"/>
                  </a:lnTo>
                  <a:lnTo>
                    <a:pt x="434" y="1"/>
                  </a:lnTo>
                  <a:lnTo>
                    <a:pt x="434" y="1"/>
                  </a:lnTo>
                  <a:lnTo>
                    <a:pt x="435" y="1"/>
                  </a:lnTo>
                  <a:lnTo>
                    <a:pt x="435" y="1"/>
                  </a:lnTo>
                  <a:lnTo>
                    <a:pt x="437" y="1"/>
                  </a:lnTo>
                  <a:lnTo>
                    <a:pt x="437" y="1"/>
                  </a:lnTo>
                  <a:lnTo>
                    <a:pt x="438" y="1"/>
                  </a:lnTo>
                  <a:lnTo>
                    <a:pt x="438" y="1"/>
                  </a:lnTo>
                  <a:lnTo>
                    <a:pt x="439" y="1"/>
                  </a:lnTo>
                  <a:lnTo>
                    <a:pt x="439" y="1"/>
                  </a:lnTo>
                  <a:lnTo>
                    <a:pt x="440" y="1"/>
                  </a:lnTo>
                  <a:lnTo>
                    <a:pt x="440" y="1"/>
                  </a:lnTo>
                  <a:lnTo>
                    <a:pt x="442" y="1"/>
                  </a:lnTo>
                  <a:lnTo>
                    <a:pt x="442" y="1"/>
                  </a:lnTo>
                  <a:lnTo>
                    <a:pt x="443" y="1"/>
                  </a:lnTo>
                  <a:lnTo>
                    <a:pt x="443" y="1"/>
                  </a:lnTo>
                  <a:lnTo>
                    <a:pt x="444" y="1"/>
                  </a:lnTo>
                  <a:lnTo>
                    <a:pt x="444" y="1"/>
                  </a:lnTo>
                  <a:lnTo>
                    <a:pt x="446" y="1"/>
                  </a:lnTo>
                  <a:lnTo>
                    <a:pt x="446" y="1"/>
                  </a:lnTo>
                  <a:lnTo>
                    <a:pt x="447" y="1"/>
                  </a:lnTo>
                  <a:lnTo>
                    <a:pt x="447" y="1"/>
                  </a:lnTo>
                  <a:lnTo>
                    <a:pt x="448" y="1"/>
                  </a:lnTo>
                  <a:lnTo>
                    <a:pt x="448" y="1"/>
                  </a:lnTo>
                  <a:lnTo>
                    <a:pt x="449" y="1"/>
                  </a:lnTo>
                  <a:lnTo>
                    <a:pt x="449" y="1"/>
                  </a:lnTo>
                  <a:lnTo>
                    <a:pt x="451" y="1"/>
                  </a:lnTo>
                  <a:lnTo>
                    <a:pt x="451" y="1"/>
                  </a:lnTo>
                  <a:lnTo>
                    <a:pt x="452" y="1"/>
                  </a:lnTo>
                  <a:lnTo>
                    <a:pt x="452" y="0"/>
                  </a:lnTo>
                  <a:lnTo>
                    <a:pt x="453" y="1"/>
                  </a:lnTo>
                  <a:lnTo>
                    <a:pt x="453" y="1"/>
                  </a:lnTo>
                  <a:lnTo>
                    <a:pt x="455" y="1"/>
                  </a:lnTo>
                  <a:lnTo>
                    <a:pt x="455" y="1"/>
                  </a:lnTo>
                  <a:lnTo>
                    <a:pt x="456" y="1"/>
                  </a:lnTo>
                  <a:lnTo>
                    <a:pt x="456" y="1"/>
                  </a:lnTo>
                  <a:lnTo>
                    <a:pt x="457" y="1"/>
                  </a:lnTo>
                  <a:lnTo>
                    <a:pt x="457" y="1"/>
                  </a:lnTo>
                  <a:lnTo>
                    <a:pt x="458" y="1"/>
                  </a:lnTo>
                  <a:lnTo>
                    <a:pt x="458" y="1"/>
                  </a:lnTo>
                  <a:lnTo>
                    <a:pt x="460" y="1"/>
                  </a:lnTo>
                  <a:lnTo>
                    <a:pt x="460" y="0"/>
                  </a:lnTo>
                  <a:lnTo>
                    <a:pt x="461" y="1"/>
                  </a:lnTo>
                  <a:lnTo>
                    <a:pt x="461" y="1"/>
                  </a:lnTo>
                  <a:lnTo>
                    <a:pt x="462" y="1"/>
                  </a:lnTo>
                  <a:lnTo>
                    <a:pt x="462" y="1"/>
                  </a:lnTo>
                  <a:lnTo>
                    <a:pt x="464" y="1"/>
                  </a:lnTo>
                  <a:lnTo>
                    <a:pt x="464" y="1"/>
                  </a:lnTo>
                  <a:lnTo>
                    <a:pt x="465" y="1"/>
                  </a:lnTo>
                  <a:lnTo>
                    <a:pt x="465" y="1"/>
                  </a:lnTo>
                  <a:lnTo>
                    <a:pt x="466" y="1"/>
                  </a:lnTo>
                  <a:lnTo>
                    <a:pt x="466" y="1"/>
                  </a:lnTo>
                  <a:lnTo>
                    <a:pt x="467" y="1"/>
                  </a:lnTo>
                  <a:lnTo>
                    <a:pt x="467" y="1"/>
                  </a:lnTo>
                  <a:lnTo>
                    <a:pt x="469" y="1"/>
                  </a:lnTo>
                  <a:lnTo>
                    <a:pt x="469" y="1"/>
                  </a:lnTo>
                  <a:lnTo>
                    <a:pt x="470" y="1"/>
                  </a:lnTo>
                  <a:lnTo>
                    <a:pt x="470" y="1"/>
                  </a:lnTo>
                  <a:lnTo>
                    <a:pt x="471" y="1"/>
                  </a:lnTo>
                  <a:lnTo>
                    <a:pt x="471" y="1"/>
                  </a:lnTo>
                  <a:lnTo>
                    <a:pt x="472" y="1"/>
                  </a:lnTo>
                  <a:lnTo>
                    <a:pt x="472" y="1"/>
                  </a:lnTo>
                  <a:lnTo>
                    <a:pt x="474" y="1"/>
                  </a:lnTo>
                  <a:lnTo>
                    <a:pt x="474" y="1"/>
                  </a:lnTo>
                  <a:lnTo>
                    <a:pt x="475" y="1"/>
                  </a:lnTo>
                  <a:lnTo>
                    <a:pt x="475" y="1"/>
                  </a:lnTo>
                  <a:lnTo>
                    <a:pt x="476" y="1"/>
                  </a:lnTo>
                  <a:lnTo>
                    <a:pt x="476" y="1"/>
                  </a:lnTo>
                  <a:lnTo>
                    <a:pt x="478" y="1"/>
                  </a:lnTo>
                  <a:lnTo>
                    <a:pt x="478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480" y="1"/>
                  </a:lnTo>
                  <a:lnTo>
                    <a:pt x="480" y="1"/>
                  </a:lnTo>
                  <a:lnTo>
                    <a:pt x="481" y="1"/>
                  </a:lnTo>
                  <a:lnTo>
                    <a:pt x="481" y="1"/>
                  </a:lnTo>
                  <a:lnTo>
                    <a:pt x="483" y="1"/>
                  </a:lnTo>
                  <a:lnTo>
                    <a:pt x="483" y="1"/>
                  </a:lnTo>
                  <a:lnTo>
                    <a:pt x="484" y="1"/>
                  </a:lnTo>
                  <a:lnTo>
                    <a:pt x="484" y="1"/>
                  </a:lnTo>
                  <a:lnTo>
                    <a:pt x="485" y="1"/>
                  </a:lnTo>
                  <a:lnTo>
                    <a:pt x="4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489" y="1"/>
                  </a:lnTo>
                  <a:lnTo>
                    <a:pt x="489" y="1"/>
                  </a:lnTo>
                  <a:lnTo>
                    <a:pt x="490" y="1"/>
                  </a:lnTo>
                  <a:lnTo>
                    <a:pt x="490" y="1"/>
                  </a:lnTo>
                  <a:lnTo>
                    <a:pt x="492" y="1"/>
                  </a:lnTo>
                  <a:lnTo>
                    <a:pt x="492" y="1"/>
                  </a:lnTo>
                  <a:lnTo>
                    <a:pt x="493" y="1"/>
                  </a:lnTo>
                  <a:lnTo>
                    <a:pt x="493" y="1"/>
                  </a:lnTo>
                  <a:lnTo>
                    <a:pt x="494" y="1"/>
                  </a:lnTo>
                  <a:lnTo>
                    <a:pt x="494" y="1"/>
                  </a:lnTo>
                  <a:lnTo>
                    <a:pt x="496" y="1"/>
                  </a:lnTo>
                  <a:lnTo>
                    <a:pt x="496" y="1"/>
                  </a:lnTo>
                  <a:lnTo>
                    <a:pt x="497" y="1"/>
                  </a:lnTo>
                  <a:lnTo>
                    <a:pt x="497" y="1"/>
                  </a:lnTo>
                  <a:lnTo>
                    <a:pt x="498" y="1"/>
                  </a:lnTo>
                  <a:lnTo>
                    <a:pt x="498" y="1"/>
                  </a:lnTo>
                  <a:lnTo>
                    <a:pt x="499" y="1"/>
                  </a:lnTo>
                  <a:lnTo>
                    <a:pt x="499" y="1"/>
                  </a:lnTo>
                  <a:lnTo>
                    <a:pt x="501" y="1"/>
                  </a:lnTo>
                  <a:lnTo>
                    <a:pt x="501" y="1"/>
                  </a:lnTo>
                  <a:lnTo>
                    <a:pt x="502" y="1"/>
                  </a:lnTo>
                  <a:lnTo>
                    <a:pt x="502" y="1"/>
                  </a:lnTo>
                  <a:lnTo>
                    <a:pt x="503" y="1"/>
                  </a:lnTo>
                  <a:lnTo>
                    <a:pt x="503" y="0"/>
                  </a:lnTo>
                  <a:lnTo>
                    <a:pt x="504" y="1"/>
                  </a:lnTo>
                  <a:lnTo>
                    <a:pt x="504" y="1"/>
                  </a:lnTo>
                  <a:lnTo>
                    <a:pt x="506" y="1"/>
                  </a:lnTo>
                  <a:lnTo>
                    <a:pt x="506" y="1"/>
                  </a:lnTo>
                  <a:lnTo>
                    <a:pt x="507" y="1"/>
                  </a:lnTo>
                  <a:lnTo>
                    <a:pt x="507" y="1"/>
                  </a:lnTo>
                  <a:lnTo>
                    <a:pt x="508" y="1"/>
                  </a:lnTo>
                  <a:lnTo>
                    <a:pt x="508" y="1"/>
                  </a:lnTo>
                  <a:lnTo>
                    <a:pt x="510" y="1"/>
                  </a:lnTo>
                  <a:lnTo>
                    <a:pt x="510" y="1"/>
                  </a:lnTo>
                  <a:lnTo>
                    <a:pt x="511" y="1"/>
                  </a:lnTo>
                  <a:lnTo>
                    <a:pt x="511" y="1"/>
                  </a:lnTo>
                  <a:lnTo>
                    <a:pt x="512" y="1"/>
                  </a:lnTo>
                  <a:lnTo>
                    <a:pt x="512" y="1"/>
                  </a:lnTo>
                  <a:lnTo>
                    <a:pt x="513" y="1"/>
                  </a:lnTo>
                  <a:lnTo>
                    <a:pt x="513" y="1"/>
                  </a:lnTo>
                  <a:lnTo>
                    <a:pt x="515" y="1"/>
                  </a:lnTo>
                  <a:lnTo>
                    <a:pt x="515" y="1"/>
                  </a:lnTo>
                  <a:lnTo>
                    <a:pt x="516" y="1"/>
                  </a:lnTo>
                  <a:lnTo>
                    <a:pt x="516" y="1"/>
                  </a:lnTo>
                  <a:lnTo>
                    <a:pt x="517" y="1"/>
                  </a:lnTo>
                  <a:lnTo>
                    <a:pt x="517" y="1"/>
                  </a:lnTo>
                  <a:lnTo>
                    <a:pt x="519" y="1"/>
                  </a:lnTo>
                  <a:lnTo>
                    <a:pt x="519" y="1"/>
                  </a:lnTo>
                  <a:lnTo>
                    <a:pt x="520" y="1"/>
                  </a:lnTo>
                  <a:lnTo>
                    <a:pt x="520" y="0"/>
                  </a:lnTo>
                  <a:lnTo>
                    <a:pt x="521" y="1"/>
                  </a:lnTo>
                  <a:lnTo>
                    <a:pt x="521" y="1"/>
                  </a:lnTo>
                  <a:lnTo>
                    <a:pt x="522" y="1"/>
                  </a:lnTo>
                  <a:lnTo>
                    <a:pt x="522" y="1"/>
                  </a:lnTo>
                  <a:lnTo>
                    <a:pt x="524" y="1"/>
                  </a:lnTo>
                  <a:lnTo>
                    <a:pt x="524" y="1"/>
                  </a:lnTo>
                  <a:lnTo>
                    <a:pt x="525" y="1"/>
                  </a:lnTo>
                  <a:lnTo>
                    <a:pt x="525" y="1"/>
                  </a:lnTo>
                  <a:lnTo>
                    <a:pt x="526" y="1"/>
                  </a:lnTo>
                  <a:lnTo>
                    <a:pt x="526" y="1"/>
                  </a:lnTo>
                  <a:lnTo>
                    <a:pt x="528" y="1"/>
                  </a:lnTo>
                  <a:lnTo>
                    <a:pt x="528" y="0"/>
                  </a:lnTo>
                  <a:lnTo>
                    <a:pt x="529" y="1"/>
                  </a:lnTo>
                  <a:lnTo>
                    <a:pt x="529" y="1"/>
                  </a:lnTo>
                  <a:lnTo>
                    <a:pt x="530" y="1"/>
                  </a:lnTo>
                  <a:lnTo>
                    <a:pt x="530" y="1"/>
                  </a:lnTo>
                  <a:lnTo>
                    <a:pt x="531" y="1"/>
                  </a:lnTo>
                  <a:lnTo>
                    <a:pt x="531" y="1"/>
                  </a:lnTo>
                  <a:lnTo>
                    <a:pt x="533" y="1"/>
                  </a:lnTo>
                  <a:lnTo>
                    <a:pt x="533" y="1"/>
                  </a:lnTo>
                  <a:lnTo>
                    <a:pt x="534" y="1"/>
                  </a:lnTo>
                  <a:lnTo>
                    <a:pt x="534" y="0"/>
                  </a:lnTo>
                  <a:lnTo>
                    <a:pt x="535" y="1"/>
                  </a:lnTo>
                  <a:lnTo>
                    <a:pt x="535" y="1"/>
                  </a:lnTo>
                  <a:lnTo>
                    <a:pt x="536" y="1"/>
                  </a:lnTo>
                  <a:lnTo>
                    <a:pt x="536" y="1"/>
                  </a:lnTo>
                  <a:lnTo>
                    <a:pt x="538" y="1"/>
                  </a:lnTo>
                  <a:lnTo>
                    <a:pt x="538" y="1"/>
                  </a:lnTo>
                  <a:lnTo>
                    <a:pt x="539" y="1"/>
                  </a:lnTo>
                  <a:lnTo>
                    <a:pt x="539" y="0"/>
                  </a:lnTo>
                  <a:lnTo>
                    <a:pt x="540" y="1"/>
                  </a:lnTo>
                  <a:lnTo>
                    <a:pt x="540" y="1"/>
                  </a:lnTo>
                  <a:lnTo>
                    <a:pt x="542" y="1"/>
                  </a:lnTo>
                  <a:lnTo>
                    <a:pt x="542" y="1"/>
                  </a:lnTo>
                  <a:lnTo>
                    <a:pt x="543" y="1"/>
                  </a:lnTo>
                  <a:lnTo>
                    <a:pt x="543" y="1"/>
                  </a:lnTo>
                  <a:lnTo>
                    <a:pt x="544" y="1"/>
                  </a:lnTo>
                  <a:lnTo>
                    <a:pt x="544" y="0"/>
                  </a:lnTo>
                  <a:lnTo>
                    <a:pt x="545" y="1"/>
                  </a:lnTo>
                  <a:lnTo>
                    <a:pt x="545" y="1"/>
                  </a:lnTo>
                  <a:lnTo>
                    <a:pt x="547" y="1"/>
                  </a:lnTo>
                  <a:lnTo>
                    <a:pt x="547" y="1"/>
                  </a:lnTo>
                  <a:lnTo>
                    <a:pt x="548" y="1"/>
                  </a:lnTo>
                  <a:lnTo>
                    <a:pt x="548" y="1"/>
                  </a:lnTo>
                  <a:lnTo>
                    <a:pt x="549" y="1"/>
                  </a:lnTo>
                  <a:lnTo>
                    <a:pt x="549" y="0"/>
                  </a:lnTo>
                  <a:lnTo>
                    <a:pt x="551" y="0"/>
                  </a:lnTo>
                  <a:lnTo>
                    <a:pt x="551" y="1"/>
                  </a:lnTo>
                  <a:lnTo>
                    <a:pt x="552" y="1"/>
                  </a:lnTo>
                  <a:lnTo>
                    <a:pt x="552" y="1"/>
                  </a:lnTo>
                  <a:lnTo>
                    <a:pt x="553" y="1"/>
                  </a:lnTo>
                  <a:lnTo>
                    <a:pt x="553" y="1"/>
                  </a:lnTo>
                  <a:lnTo>
                    <a:pt x="554" y="1"/>
                  </a:lnTo>
                  <a:lnTo>
                    <a:pt x="554" y="1"/>
                  </a:lnTo>
                  <a:lnTo>
                    <a:pt x="556" y="1"/>
                  </a:lnTo>
                  <a:lnTo>
                    <a:pt x="556" y="1"/>
                  </a:lnTo>
                  <a:lnTo>
                    <a:pt x="557" y="1"/>
                  </a:lnTo>
                  <a:lnTo>
                    <a:pt x="557" y="1"/>
                  </a:lnTo>
                  <a:lnTo>
                    <a:pt x="558" y="1"/>
                  </a:lnTo>
                  <a:lnTo>
                    <a:pt x="558" y="1"/>
                  </a:lnTo>
                  <a:lnTo>
                    <a:pt x="560" y="1"/>
                  </a:lnTo>
                  <a:lnTo>
                    <a:pt x="560" y="0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562" y="1"/>
                  </a:lnTo>
                  <a:lnTo>
                    <a:pt x="562" y="1"/>
                  </a:lnTo>
                  <a:lnTo>
                    <a:pt x="563" y="1"/>
                  </a:lnTo>
                  <a:lnTo>
                    <a:pt x="563" y="1"/>
                  </a:lnTo>
                  <a:lnTo>
                    <a:pt x="565" y="1"/>
                  </a:lnTo>
                  <a:lnTo>
                    <a:pt x="565" y="1"/>
                  </a:lnTo>
                  <a:lnTo>
                    <a:pt x="566" y="1"/>
                  </a:lnTo>
                  <a:lnTo>
                    <a:pt x="566" y="1"/>
                  </a:lnTo>
                  <a:lnTo>
                    <a:pt x="567" y="1"/>
                  </a:lnTo>
                  <a:lnTo>
                    <a:pt x="567" y="1"/>
                  </a:lnTo>
                  <a:lnTo>
                    <a:pt x="568" y="1"/>
                  </a:lnTo>
                  <a:lnTo>
                    <a:pt x="568" y="1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571" y="1"/>
                  </a:lnTo>
                  <a:lnTo>
                    <a:pt x="571" y="1"/>
                  </a:lnTo>
                  <a:lnTo>
                    <a:pt x="572" y="1"/>
                  </a:lnTo>
                  <a:lnTo>
                    <a:pt x="572" y="1"/>
                  </a:lnTo>
                  <a:lnTo>
                    <a:pt x="574" y="1"/>
                  </a:lnTo>
                  <a:lnTo>
                    <a:pt x="574" y="1"/>
                  </a:lnTo>
                  <a:lnTo>
                    <a:pt x="575" y="1"/>
                  </a:lnTo>
                  <a:lnTo>
                    <a:pt x="575" y="1"/>
                  </a:lnTo>
                  <a:lnTo>
                    <a:pt x="576" y="1"/>
                  </a:lnTo>
                  <a:lnTo>
                    <a:pt x="576" y="1"/>
                  </a:lnTo>
                  <a:lnTo>
                    <a:pt x="577" y="1"/>
                  </a:lnTo>
                  <a:lnTo>
                    <a:pt x="577" y="1"/>
                  </a:lnTo>
                  <a:lnTo>
                    <a:pt x="579" y="1"/>
                  </a:lnTo>
                  <a:lnTo>
                    <a:pt x="579" y="1"/>
                  </a:lnTo>
                  <a:lnTo>
                    <a:pt x="580" y="1"/>
                  </a:lnTo>
                  <a:lnTo>
                    <a:pt x="580" y="1"/>
                  </a:lnTo>
                  <a:lnTo>
                    <a:pt x="581" y="1"/>
                  </a:lnTo>
                  <a:lnTo>
                    <a:pt x="581" y="1"/>
                  </a:lnTo>
                  <a:lnTo>
                    <a:pt x="583" y="1"/>
                  </a:lnTo>
                  <a:lnTo>
                    <a:pt x="583" y="1"/>
                  </a:lnTo>
                  <a:lnTo>
                    <a:pt x="584" y="1"/>
                  </a:lnTo>
                  <a:lnTo>
                    <a:pt x="584" y="1"/>
                  </a:lnTo>
                  <a:lnTo>
                    <a:pt x="585" y="1"/>
                  </a:lnTo>
                  <a:lnTo>
                    <a:pt x="585" y="1"/>
                  </a:lnTo>
                  <a:lnTo>
                    <a:pt x="586" y="1"/>
                  </a:lnTo>
                  <a:lnTo>
                    <a:pt x="586" y="1"/>
                  </a:lnTo>
                  <a:lnTo>
                    <a:pt x="588" y="1"/>
                  </a:lnTo>
                  <a:lnTo>
                    <a:pt x="588" y="0"/>
                  </a:lnTo>
                  <a:lnTo>
                    <a:pt x="589" y="1"/>
                  </a:lnTo>
                  <a:lnTo>
                    <a:pt x="589" y="1"/>
                  </a:lnTo>
                  <a:lnTo>
                    <a:pt x="590" y="1"/>
                  </a:lnTo>
                  <a:lnTo>
                    <a:pt x="590" y="1"/>
                  </a:lnTo>
                  <a:lnTo>
                    <a:pt x="591" y="1"/>
                  </a:lnTo>
                  <a:lnTo>
                    <a:pt x="591" y="1"/>
                  </a:lnTo>
                  <a:lnTo>
                    <a:pt x="593" y="1"/>
                  </a:lnTo>
                  <a:lnTo>
                    <a:pt x="593" y="1"/>
                  </a:lnTo>
                  <a:lnTo>
                    <a:pt x="594" y="1"/>
                  </a:lnTo>
                  <a:lnTo>
                    <a:pt x="594" y="1"/>
                  </a:lnTo>
                  <a:lnTo>
                    <a:pt x="595" y="1"/>
                  </a:lnTo>
                  <a:lnTo>
                    <a:pt x="595" y="1"/>
                  </a:lnTo>
                  <a:lnTo>
                    <a:pt x="597" y="1"/>
                  </a:lnTo>
                  <a:lnTo>
                    <a:pt x="597" y="1"/>
                  </a:lnTo>
                  <a:lnTo>
                    <a:pt x="598" y="1"/>
                  </a:lnTo>
                  <a:lnTo>
                    <a:pt x="598" y="1"/>
                  </a:lnTo>
                  <a:lnTo>
                    <a:pt x="599" y="1"/>
                  </a:lnTo>
                  <a:lnTo>
                    <a:pt x="599" y="1"/>
                  </a:lnTo>
                  <a:lnTo>
                    <a:pt x="600" y="1"/>
                  </a:lnTo>
                  <a:lnTo>
                    <a:pt x="600" y="1"/>
                  </a:lnTo>
                  <a:lnTo>
                    <a:pt x="602" y="1"/>
                  </a:lnTo>
                  <a:lnTo>
                    <a:pt x="602" y="1"/>
                  </a:lnTo>
                  <a:lnTo>
                    <a:pt x="603" y="1"/>
                  </a:lnTo>
                  <a:lnTo>
                    <a:pt x="603" y="1"/>
                  </a:lnTo>
                  <a:lnTo>
                    <a:pt x="604" y="1"/>
                  </a:lnTo>
                  <a:lnTo>
                    <a:pt x="604" y="1"/>
                  </a:lnTo>
                  <a:lnTo>
                    <a:pt x="606" y="1"/>
                  </a:lnTo>
                  <a:lnTo>
                    <a:pt x="606" y="1"/>
                  </a:lnTo>
                  <a:lnTo>
                    <a:pt x="607" y="1"/>
                  </a:lnTo>
                  <a:lnTo>
                    <a:pt x="607" y="1"/>
                  </a:lnTo>
                  <a:lnTo>
                    <a:pt x="608" y="1"/>
                  </a:lnTo>
                  <a:lnTo>
                    <a:pt x="608" y="0"/>
                  </a:lnTo>
                  <a:lnTo>
                    <a:pt x="609" y="1"/>
                  </a:lnTo>
                  <a:lnTo>
                    <a:pt x="609" y="1"/>
                  </a:lnTo>
                  <a:lnTo>
                    <a:pt x="611" y="1"/>
                  </a:lnTo>
                  <a:lnTo>
                    <a:pt x="611" y="1"/>
                  </a:lnTo>
                  <a:lnTo>
                    <a:pt x="612" y="1"/>
                  </a:lnTo>
                  <a:lnTo>
                    <a:pt x="612" y="1"/>
                  </a:lnTo>
                  <a:lnTo>
                    <a:pt x="613" y="1"/>
                  </a:lnTo>
                  <a:lnTo>
                    <a:pt x="613" y="1"/>
                  </a:lnTo>
                  <a:lnTo>
                    <a:pt x="615" y="1"/>
                  </a:lnTo>
                  <a:lnTo>
                    <a:pt x="615" y="0"/>
                  </a:lnTo>
                  <a:lnTo>
                    <a:pt x="616" y="1"/>
                  </a:lnTo>
                  <a:lnTo>
                    <a:pt x="616" y="1"/>
                  </a:lnTo>
                  <a:lnTo>
                    <a:pt x="617" y="1"/>
                  </a:lnTo>
                  <a:lnTo>
                    <a:pt x="617" y="1"/>
                  </a:lnTo>
                  <a:lnTo>
                    <a:pt x="618" y="1"/>
                  </a:lnTo>
                  <a:lnTo>
                    <a:pt x="618" y="1"/>
                  </a:lnTo>
                  <a:lnTo>
                    <a:pt x="620" y="1"/>
                  </a:lnTo>
                  <a:lnTo>
                    <a:pt x="620" y="1"/>
                  </a:lnTo>
                  <a:lnTo>
                    <a:pt x="621" y="1"/>
                  </a:lnTo>
                  <a:lnTo>
                    <a:pt x="621" y="1"/>
                  </a:lnTo>
                  <a:lnTo>
                    <a:pt x="622" y="1"/>
                  </a:lnTo>
                  <a:lnTo>
                    <a:pt x="622" y="1"/>
                  </a:lnTo>
                  <a:lnTo>
                    <a:pt x="623" y="1"/>
                  </a:lnTo>
                  <a:lnTo>
                    <a:pt x="623" y="1"/>
                  </a:lnTo>
                  <a:lnTo>
                    <a:pt x="625" y="1"/>
                  </a:lnTo>
                  <a:lnTo>
                    <a:pt x="625" y="1"/>
                  </a:lnTo>
                  <a:lnTo>
                    <a:pt x="626" y="1"/>
                  </a:lnTo>
                  <a:lnTo>
                    <a:pt x="626" y="1"/>
                  </a:lnTo>
                  <a:lnTo>
                    <a:pt x="627" y="1"/>
                  </a:lnTo>
                  <a:lnTo>
                    <a:pt x="627" y="1"/>
                  </a:lnTo>
                  <a:lnTo>
                    <a:pt x="629" y="1"/>
                  </a:lnTo>
                  <a:lnTo>
                    <a:pt x="629" y="1"/>
                  </a:lnTo>
                  <a:lnTo>
                    <a:pt x="630" y="1"/>
                  </a:lnTo>
                  <a:lnTo>
                    <a:pt x="630" y="1"/>
                  </a:lnTo>
                  <a:lnTo>
                    <a:pt x="631" y="1"/>
                  </a:lnTo>
                  <a:lnTo>
                    <a:pt x="631" y="1"/>
                  </a:lnTo>
                  <a:lnTo>
                    <a:pt x="632" y="1"/>
                  </a:lnTo>
                  <a:lnTo>
                    <a:pt x="632" y="1"/>
                  </a:lnTo>
                  <a:lnTo>
                    <a:pt x="634" y="1"/>
                  </a:lnTo>
                  <a:lnTo>
                    <a:pt x="634" y="1"/>
                  </a:lnTo>
                  <a:lnTo>
                    <a:pt x="635" y="1"/>
                  </a:lnTo>
                  <a:lnTo>
                    <a:pt x="635" y="1"/>
                  </a:lnTo>
                  <a:lnTo>
                    <a:pt x="636" y="1"/>
                  </a:lnTo>
                  <a:lnTo>
                    <a:pt x="636" y="1"/>
                  </a:lnTo>
                  <a:lnTo>
                    <a:pt x="638" y="1"/>
                  </a:lnTo>
                  <a:lnTo>
                    <a:pt x="638" y="1"/>
                  </a:lnTo>
                  <a:lnTo>
                    <a:pt x="639" y="1"/>
                  </a:lnTo>
                  <a:lnTo>
                    <a:pt x="639" y="1"/>
                  </a:lnTo>
                  <a:lnTo>
                    <a:pt x="640" y="1"/>
                  </a:lnTo>
                  <a:lnTo>
                    <a:pt x="640" y="1"/>
                  </a:lnTo>
                  <a:lnTo>
                    <a:pt x="641" y="1"/>
                  </a:lnTo>
                  <a:lnTo>
                    <a:pt x="641" y="1"/>
                  </a:lnTo>
                  <a:lnTo>
                    <a:pt x="643" y="1"/>
                  </a:lnTo>
                  <a:lnTo>
                    <a:pt x="643" y="1"/>
                  </a:lnTo>
                  <a:lnTo>
                    <a:pt x="644" y="1"/>
                  </a:lnTo>
                  <a:lnTo>
                    <a:pt x="644" y="1"/>
                  </a:lnTo>
                  <a:lnTo>
                    <a:pt x="645" y="1"/>
                  </a:lnTo>
                  <a:lnTo>
                    <a:pt x="645" y="1"/>
                  </a:lnTo>
                  <a:lnTo>
                    <a:pt x="647" y="1"/>
                  </a:lnTo>
                  <a:lnTo>
                    <a:pt x="647" y="1"/>
                  </a:lnTo>
                  <a:lnTo>
                    <a:pt x="648" y="1"/>
                  </a:lnTo>
                  <a:lnTo>
                    <a:pt x="648" y="1"/>
                  </a:lnTo>
                  <a:lnTo>
                    <a:pt x="649" y="1"/>
                  </a:lnTo>
                  <a:lnTo>
                    <a:pt x="649" y="1"/>
                  </a:lnTo>
                  <a:lnTo>
                    <a:pt x="650" y="1"/>
                  </a:lnTo>
                  <a:lnTo>
                    <a:pt x="650" y="1"/>
                  </a:lnTo>
                  <a:lnTo>
                    <a:pt x="652" y="1"/>
                  </a:lnTo>
                  <a:lnTo>
                    <a:pt x="652" y="1"/>
                  </a:lnTo>
                  <a:lnTo>
                    <a:pt x="653" y="1"/>
                  </a:lnTo>
                  <a:lnTo>
                    <a:pt x="653" y="1"/>
                  </a:lnTo>
                  <a:lnTo>
                    <a:pt x="654" y="1"/>
                  </a:lnTo>
                  <a:lnTo>
                    <a:pt x="654" y="1"/>
                  </a:lnTo>
                </a:path>
              </a:pathLst>
            </a:cu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6"/>
            <p:cNvSpPr>
              <a:spLocks/>
            </p:cNvSpPr>
            <p:nvPr/>
          </p:nvSpPr>
          <p:spPr bwMode="auto">
            <a:xfrm>
              <a:off x="4575068" y="3349929"/>
              <a:ext cx="712595" cy="4080"/>
            </a:xfrm>
            <a:custGeom>
              <a:avLst/>
              <a:gdLst/>
              <a:ahLst/>
              <a:cxnLst>
                <a:cxn ang="0">
                  <a:pos x="11" y="1"/>
                </a:cxn>
                <a:cxn ang="0">
                  <a:pos x="21" y="0"/>
                </a:cxn>
                <a:cxn ang="0">
                  <a:pos x="32" y="1"/>
                </a:cxn>
                <a:cxn ang="0">
                  <a:pos x="43" y="1"/>
                </a:cxn>
                <a:cxn ang="0">
                  <a:pos x="54" y="1"/>
                </a:cxn>
                <a:cxn ang="0">
                  <a:pos x="64" y="1"/>
                </a:cxn>
                <a:cxn ang="0">
                  <a:pos x="76" y="1"/>
                </a:cxn>
                <a:cxn ang="0">
                  <a:pos x="86" y="1"/>
                </a:cxn>
                <a:cxn ang="0">
                  <a:pos x="98" y="1"/>
                </a:cxn>
                <a:cxn ang="0">
                  <a:pos x="108" y="1"/>
                </a:cxn>
                <a:cxn ang="0">
                  <a:pos x="119" y="1"/>
                </a:cxn>
                <a:cxn ang="0">
                  <a:pos x="130" y="1"/>
                </a:cxn>
                <a:cxn ang="0">
                  <a:pos x="141" y="1"/>
                </a:cxn>
                <a:cxn ang="0">
                  <a:pos x="151" y="1"/>
                </a:cxn>
                <a:cxn ang="0">
                  <a:pos x="163" y="1"/>
                </a:cxn>
                <a:cxn ang="0">
                  <a:pos x="173" y="1"/>
                </a:cxn>
                <a:cxn ang="0">
                  <a:pos x="185" y="1"/>
                </a:cxn>
                <a:cxn ang="0">
                  <a:pos x="195" y="1"/>
                </a:cxn>
                <a:cxn ang="0">
                  <a:pos x="206" y="1"/>
                </a:cxn>
                <a:cxn ang="0">
                  <a:pos x="217" y="1"/>
                </a:cxn>
                <a:cxn ang="0">
                  <a:pos x="228" y="1"/>
                </a:cxn>
                <a:cxn ang="0">
                  <a:pos x="238" y="1"/>
                </a:cxn>
                <a:cxn ang="0">
                  <a:pos x="250" y="1"/>
                </a:cxn>
                <a:cxn ang="0">
                  <a:pos x="260" y="1"/>
                </a:cxn>
                <a:cxn ang="0">
                  <a:pos x="272" y="1"/>
                </a:cxn>
                <a:cxn ang="0">
                  <a:pos x="282" y="1"/>
                </a:cxn>
                <a:cxn ang="0">
                  <a:pos x="294" y="1"/>
                </a:cxn>
                <a:cxn ang="0">
                  <a:pos x="304" y="1"/>
                </a:cxn>
                <a:cxn ang="0">
                  <a:pos x="315" y="1"/>
                </a:cxn>
                <a:cxn ang="0">
                  <a:pos x="326" y="1"/>
                </a:cxn>
                <a:cxn ang="0">
                  <a:pos x="337" y="1"/>
                </a:cxn>
                <a:cxn ang="0">
                  <a:pos x="347" y="1"/>
                </a:cxn>
                <a:cxn ang="0">
                  <a:pos x="359" y="1"/>
                </a:cxn>
                <a:cxn ang="0">
                  <a:pos x="369" y="1"/>
                </a:cxn>
                <a:cxn ang="0">
                  <a:pos x="381" y="1"/>
                </a:cxn>
                <a:cxn ang="0">
                  <a:pos x="391" y="1"/>
                </a:cxn>
                <a:cxn ang="0">
                  <a:pos x="402" y="1"/>
                </a:cxn>
                <a:cxn ang="0">
                  <a:pos x="413" y="1"/>
                </a:cxn>
                <a:cxn ang="0">
                  <a:pos x="424" y="1"/>
                </a:cxn>
                <a:cxn ang="0">
                  <a:pos x="434" y="1"/>
                </a:cxn>
                <a:cxn ang="0">
                  <a:pos x="446" y="1"/>
                </a:cxn>
                <a:cxn ang="0">
                  <a:pos x="456" y="1"/>
                </a:cxn>
                <a:cxn ang="0">
                  <a:pos x="468" y="1"/>
                </a:cxn>
                <a:cxn ang="0">
                  <a:pos x="478" y="1"/>
                </a:cxn>
                <a:cxn ang="0">
                  <a:pos x="489" y="1"/>
                </a:cxn>
                <a:cxn ang="0">
                  <a:pos x="500" y="1"/>
                </a:cxn>
                <a:cxn ang="0">
                  <a:pos x="511" y="1"/>
                </a:cxn>
                <a:cxn ang="0">
                  <a:pos x="521" y="1"/>
                </a:cxn>
                <a:cxn ang="0">
                  <a:pos x="533" y="1"/>
                </a:cxn>
                <a:cxn ang="0">
                  <a:pos x="543" y="1"/>
                </a:cxn>
                <a:cxn ang="0">
                  <a:pos x="555" y="1"/>
                </a:cxn>
                <a:cxn ang="0">
                  <a:pos x="565" y="1"/>
                </a:cxn>
                <a:cxn ang="0">
                  <a:pos x="576" y="1"/>
                </a:cxn>
                <a:cxn ang="0">
                  <a:pos x="587" y="1"/>
                </a:cxn>
                <a:cxn ang="0">
                  <a:pos x="598" y="1"/>
                </a:cxn>
                <a:cxn ang="0">
                  <a:pos x="608" y="1"/>
                </a:cxn>
                <a:cxn ang="0">
                  <a:pos x="620" y="1"/>
                </a:cxn>
                <a:cxn ang="0">
                  <a:pos x="630" y="1"/>
                </a:cxn>
                <a:cxn ang="0">
                  <a:pos x="642" y="1"/>
                </a:cxn>
                <a:cxn ang="0">
                  <a:pos x="652" y="1"/>
                </a:cxn>
              </a:cxnLst>
              <a:rect l="0" t="0" r="r" b="b"/>
              <a:pathLst>
                <a:path w="654" h="2">
                  <a:moveTo>
                    <a:pt x="0" y="1"/>
                  </a:move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1" y="1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6" y="1"/>
                  </a:lnTo>
                  <a:lnTo>
                    <a:pt x="26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4" y="0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9" y="1"/>
                  </a:lnTo>
                  <a:lnTo>
                    <a:pt x="39" y="1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43" y="1"/>
                  </a:lnTo>
                  <a:lnTo>
                    <a:pt x="43" y="1"/>
                  </a:lnTo>
                  <a:lnTo>
                    <a:pt x="44" y="1"/>
                  </a:lnTo>
                  <a:lnTo>
                    <a:pt x="44" y="1"/>
                  </a:lnTo>
                  <a:lnTo>
                    <a:pt x="45" y="1"/>
                  </a:lnTo>
                  <a:lnTo>
                    <a:pt x="45" y="1"/>
                  </a:lnTo>
                  <a:lnTo>
                    <a:pt x="47" y="1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9" y="1"/>
                  </a:lnTo>
                  <a:lnTo>
                    <a:pt x="49" y="1"/>
                  </a:lnTo>
                  <a:lnTo>
                    <a:pt x="50" y="1"/>
                  </a:lnTo>
                  <a:lnTo>
                    <a:pt x="50" y="1"/>
                  </a:lnTo>
                  <a:lnTo>
                    <a:pt x="52" y="1"/>
                  </a:lnTo>
                  <a:lnTo>
                    <a:pt x="52" y="0"/>
                  </a:lnTo>
                  <a:lnTo>
                    <a:pt x="53" y="1"/>
                  </a:lnTo>
                  <a:lnTo>
                    <a:pt x="53" y="1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5" y="1"/>
                  </a:lnTo>
                  <a:lnTo>
                    <a:pt x="55" y="1"/>
                  </a:lnTo>
                  <a:lnTo>
                    <a:pt x="57" y="1"/>
                  </a:lnTo>
                  <a:lnTo>
                    <a:pt x="57" y="1"/>
                  </a:lnTo>
                  <a:lnTo>
                    <a:pt x="58" y="1"/>
                  </a:lnTo>
                  <a:lnTo>
                    <a:pt x="58" y="1"/>
                  </a:lnTo>
                  <a:lnTo>
                    <a:pt x="59" y="1"/>
                  </a:lnTo>
                  <a:lnTo>
                    <a:pt x="59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2" y="1"/>
                  </a:lnTo>
                  <a:lnTo>
                    <a:pt x="62" y="1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64" y="1"/>
                  </a:lnTo>
                  <a:lnTo>
                    <a:pt x="64" y="1"/>
                  </a:lnTo>
                  <a:lnTo>
                    <a:pt x="66" y="1"/>
                  </a:lnTo>
                  <a:lnTo>
                    <a:pt x="66" y="1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70" y="1"/>
                  </a:lnTo>
                  <a:lnTo>
                    <a:pt x="70" y="1"/>
                  </a:lnTo>
                  <a:lnTo>
                    <a:pt x="71" y="1"/>
                  </a:lnTo>
                  <a:lnTo>
                    <a:pt x="71" y="1"/>
                  </a:lnTo>
                  <a:lnTo>
                    <a:pt x="72" y="1"/>
                  </a:lnTo>
                  <a:lnTo>
                    <a:pt x="72" y="0"/>
                  </a:lnTo>
                  <a:lnTo>
                    <a:pt x="73" y="1"/>
                  </a:lnTo>
                  <a:lnTo>
                    <a:pt x="73" y="1"/>
                  </a:lnTo>
                  <a:lnTo>
                    <a:pt x="75" y="1"/>
                  </a:lnTo>
                  <a:lnTo>
                    <a:pt x="75" y="1"/>
                  </a:lnTo>
                  <a:lnTo>
                    <a:pt x="76" y="1"/>
                  </a:lnTo>
                  <a:lnTo>
                    <a:pt x="76" y="1"/>
                  </a:lnTo>
                  <a:lnTo>
                    <a:pt x="77" y="1"/>
                  </a:lnTo>
                  <a:lnTo>
                    <a:pt x="77" y="1"/>
                  </a:lnTo>
                  <a:lnTo>
                    <a:pt x="79" y="1"/>
                  </a:lnTo>
                  <a:lnTo>
                    <a:pt x="79" y="0"/>
                  </a:lnTo>
                  <a:lnTo>
                    <a:pt x="80" y="1"/>
                  </a:lnTo>
                  <a:lnTo>
                    <a:pt x="80" y="1"/>
                  </a:lnTo>
                  <a:lnTo>
                    <a:pt x="81" y="1"/>
                  </a:lnTo>
                  <a:lnTo>
                    <a:pt x="81" y="1"/>
                  </a:lnTo>
                  <a:lnTo>
                    <a:pt x="82" y="1"/>
                  </a:lnTo>
                  <a:lnTo>
                    <a:pt x="82" y="1"/>
                  </a:lnTo>
                  <a:lnTo>
                    <a:pt x="84" y="1"/>
                  </a:lnTo>
                  <a:lnTo>
                    <a:pt x="84" y="1"/>
                  </a:lnTo>
                  <a:lnTo>
                    <a:pt x="85" y="1"/>
                  </a:lnTo>
                  <a:lnTo>
                    <a:pt x="85" y="1"/>
                  </a:lnTo>
                  <a:lnTo>
                    <a:pt x="86" y="1"/>
                  </a:lnTo>
                  <a:lnTo>
                    <a:pt x="86" y="1"/>
                  </a:lnTo>
                  <a:lnTo>
                    <a:pt x="87" y="1"/>
                  </a:lnTo>
                  <a:lnTo>
                    <a:pt x="87" y="1"/>
                  </a:lnTo>
                  <a:lnTo>
                    <a:pt x="89" y="1"/>
                  </a:lnTo>
                  <a:lnTo>
                    <a:pt x="89" y="1"/>
                  </a:lnTo>
                  <a:lnTo>
                    <a:pt x="90" y="1"/>
                  </a:lnTo>
                  <a:lnTo>
                    <a:pt x="90" y="1"/>
                  </a:lnTo>
                  <a:lnTo>
                    <a:pt x="91" y="1"/>
                  </a:lnTo>
                  <a:lnTo>
                    <a:pt x="91" y="1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94" y="1"/>
                  </a:lnTo>
                  <a:lnTo>
                    <a:pt x="94" y="1"/>
                  </a:lnTo>
                  <a:lnTo>
                    <a:pt x="95" y="1"/>
                  </a:lnTo>
                  <a:lnTo>
                    <a:pt x="95" y="1"/>
                  </a:lnTo>
                  <a:lnTo>
                    <a:pt x="96" y="1"/>
                  </a:lnTo>
                  <a:lnTo>
                    <a:pt x="96" y="1"/>
                  </a:lnTo>
                  <a:lnTo>
                    <a:pt x="98" y="1"/>
                  </a:lnTo>
                  <a:lnTo>
                    <a:pt x="98" y="1"/>
                  </a:lnTo>
                  <a:lnTo>
                    <a:pt x="99" y="1"/>
                  </a:lnTo>
                  <a:lnTo>
                    <a:pt x="99" y="1"/>
                  </a:lnTo>
                  <a:lnTo>
                    <a:pt x="100" y="1"/>
                  </a:lnTo>
                  <a:lnTo>
                    <a:pt x="100" y="1"/>
                  </a:lnTo>
                  <a:lnTo>
                    <a:pt x="102" y="1"/>
                  </a:lnTo>
                  <a:lnTo>
                    <a:pt x="102" y="1"/>
                  </a:lnTo>
                  <a:lnTo>
                    <a:pt x="103" y="1"/>
                  </a:lnTo>
                  <a:lnTo>
                    <a:pt x="103" y="1"/>
                  </a:lnTo>
                  <a:lnTo>
                    <a:pt x="104" y="1"/>
                  </a:lnTo>
                  <a:lnTo>
                    <a:pt x="104" y="0"/>
                  </a:lnTo>
                  <a:lnTo>
                    <a:pt x="105" y="1"/>
                  </a:lnTo>
                  <a:lnTo>
                    <a:pt x="105" y="1"/>
                  </a:lnTo>
                  <a:lnTo>
                    <a:pt x="107" y="1"/>
                  </a:lnTo>
                  <a:lnTo>
                    <a:pt x="107" y="1"/>
                  </a:lnTo>
                  <a:lnTo>
                    <a:pt x="108" y="1"/>
                  </a:lnTo>
                  <a:lnTo>
                    <a:pt x="108" y="1"/>
                  </a:lnTo>
                  <a:lnTo>
                    <a:pt x="109" y="1"/>
                  </a:lnTo>
                  <a:lnTo>
                    <a:pt x="109" y="1"/>
                  </a:lnTo>
                  <a:lnTo>
                    <a:pt x="111" y="1"/>
                  </a:lnTo>
                  <a:lnTo>
                    <a:pt x="111" y="1"/>
                  </a:lnTo>
                  <a:lnTo>
                    <a:pt x="112" y="1"/>
                  </a:lnTo>
                  <a:lnTo>
                    <a:pt x="112" y="1"/>
                  </a:lnTo>
                  <a:lnTo>
                    <a:pt x="113" y="1"/>
                  </a:lnTo>
                  <a:lnTo>
                    <a:pt x="113" y="1"/>
                  </a:lnTo>
                  <a:lnTo>
                    <a:pt x="114" y="1"/>
                  </a:lnTo>
                  <a:lnTo>
                    <a:pt x="114" y="1"/>
                  </a:lnTo>
                  <a:lnTo>
                    <a:pt x="116" y="1"/>
                  </a:lnTo>
                  <a:lnTo>
                    <a:pt x="116" y="1"/>
                  </a:lnTo>
                  <a:lnTo>
                    <a:pt x="117" y="1"/>
                  </a:lnTo>
                  <a:lnTo>
                    <a:pt x="117" y="1"/>
                  </a:lnTo>
                  <a:lnTo>
                    <a:pt x="118" y="1"/>
                  </a:lnTo>
                  <a:lnTo>
                    <a:pt x="118" y="1"/>
                  </a:lnTo>
                  <a:lnTo>
                    <a:pt x="119" y="1"/>
                  </a:lnTo>
                  <a:lnTo>
                    <a:pt x="119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2" y="1"/>
                  </a:lnTo>
                  <a:lnTo>
                    <a:pt x="122" y="1"/>
                  </a:lnTo>
                  <a:lnTo>
                    <a:pt x="123" y="1"/>
                  </a:lnTo>
                  <a:lnTo>
                    <a:pt x="123" y="1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127" y="1"/>
                  </a:lnTo>
                  <a:lnTo>
                    <a:pt x="127" y="1"/>
                  </a:lnTo>
                  <a:lnTo>
                    <a:pt x="128" y="1"/>
                  </a:lnTo>
                  <a:lnTo>
                    <a:pt x="128" y="1"/>
                  </a:lnTo>
                  <a:lnTo>
                    <a:pt x="130" y="1"/>
                  </a:lnTo>
                  <a:lnTo>
                    <a:pt x="130" y="1"/>
                  </a:lnTo>
                  <a:lnTo>
                    <a:pt x="131" y="1"/>
                  </a:lnTo>
                  <a:lnTo>
                    <a:pt x="131" y="1"/>
                  </a:lnTo>
                  <a:lnTo>
                    <a:pt x="132" y="1"/>
                  </a:lnTo>
                  <a:lnTo>
                    <a:pt x="132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135" y="1"/>
                  </a:lnTo>
                  <a:lnTo>
                    <a:pt x="135" y="1"/>
                  </a:lnTo>
                  <a:lnTo>
                    <a:pt x="136" y="1"/>
                  </a:lnTo>
                  <a:lnTo>
                    <a:pt x="136" y="1"/>
                  </a:lnTo>
                  <a:lnTo>
                    <a:pt x="137" y="1"/>
                  </a:lnTo>
                  <a:lnTo>
                    <a:pt x="137" y="1"/>
                  </a:lnTo>
                  <a:lnTo>
                    <a:pt x="139" y="1"/>
                  </a:lnTo>
                  <a:lnTo>
                    <a:pt x="139" y="1"/>
                  </a:lnTo>
                  <a:lnTo>
                    <a:pt x="140" y="1"/>
                  </a:lnTo>
                  <a:lnTo>
                    <a:pt x="140" y="1"/>
                  </a:lnTo>
                  <a:lnTo>
                    <a:pt x="141" y="1"/>
                  </a:lnTo>
                  <a:lnTo>
                    <a:pt x="141" y="1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144" y="1"/>
                  </a:lnTo>
                  <a:lnTo>
                    <a:pt x="144" y="1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146" y="1"/>
                  </a:lnTo>
                  <a:lnTo>
                    <a:pt x="146" y="1"/>
                  </a:lnTo>
                  <a:lnTo>
                    <a:pt x="148" y="1"/>
                  </a:lnTo>
                  <a:lnTo>
                    <a:pt x="148" y="1"/>
                  </a:lnTo>
                  <a:lnTo>
                    <a:pt x="149" y="1"/>
                  </a:lnTo>
                  <a:lnTo>
                    <a:pt x="149" y="1"/>
                  </a:lnTo>
                  <a:lnTo>
                    <a:pt x="150" y="1"/>
                  </a:lnTo>
                  <a:lnTo>
                    <a:pt x="150" y="0"/>
                  </a:lnTo>
                  <a:lnTo>
                    <a:pt x="151" y="1"/>
                  </a:lnTo>
                  <a:lnTo>
                    <a:pt x="151" y="1"/>
                  </a:lnTo>
                  <a:lnTo>
                    <a:pt x="153" y="1"/>
                  </a:lnTo>
                  <a:lnTo>
                    <a:pt x="153" y="0"/>
                  </a:lnTo>
                  <a:lnTo>
                    <a:pt x="154" y="1"/>
                  </a:lnTo>
                  <a:lnTo>
                    <a:pt x="154" y="1"/>
                  </a:lnTo>
                  <a:lnTo>
                    <a:pt x="155" y="1"/>
                  </a:lnTo>
                  <a:lnTo>
                    <a:pt x="155" y="1"/>
                  </a:lnTo>
                  <a:lnTo>
                    <a:pt x="157" y="1"/>
                  </a:lnTo>
                  <a:lnTo>
                    <a:pt x="157" y="1"/>
                  </a:lnTo>
                  <a:lnTo>
                    <a:pt x="158" y="1"/>
                  </a:lnTo>
                  <a:lnTo>
                    <a:pt x="158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160" y="1"/>
                  </a:lnTo>
                  <a:lnTo>
                    <a:pt x="160" y="1"/>
                  </a:lnTo>
                  <a:lnTo>
                    <a:pt x="162" y="1"/>
                  </a:lnTo>
                  <a:lnTo>
                    <a:pt x="162" y="1"/>
                  </a:lnTo>
                  <a:lnTo>
                    <a:pt x="163" y="1"/>
                  </a:lnTo>
                  <a:lnTo>
                    <a:pt x="163" y="1"/>
                  </a:lnTo>
                  <a:lnTo>
                    <a:pt x="164" y="1"/>
                  </a:lnTo>
                  <a:lnTo>
                    <a:pt x="164" y="1"/>
                  </a:lnTo>
                  <a:lnTo>
                    <a:pt x="166" y="1"/>
                  </a:lnTo>
                  <a:lnTo>
                    <a:pt x="166" y="1"/>
                  </a:lnTo>
                  <a:lnTo>
                    <a:pt x="167" y="1"/>
                  </a:lnTo>
                  <a:lnTo>
                    <a:pt x="167" y="1"/>
                  </a:lnTo>
                  <a:lnTo>
                    <a:pt x="168" y="1"/>
                  </a:lnTo>
                  <a:lnTo>
                    <a:pt x="168" y="0"/>
                  </a:lnTo>
                  <a:lnTo>
                    <a:pt x="169" y="1"/>
                  </a:lnTo>
                  <a:lnTo>
                    <a:pt x="169" y="1"/>
                  </a:lnTo>
                  <a:lnTo>
                    <a:pt x="171" y="1"/>
                  </a:lnTo>
                  <a:lnTo>
                    <a:pt x="171" y="1"/>
                  </a:lnTo>
                  <a:lnTo>
                    <a:pt x="172" y="1"/>
                  </a:lnTo>
                  <a:lnTo>
                    <a:pt x="172" y="1"/>
                  </a:lnTo>
                  <a:lnTo>
                    <a:pt x="173" y="1"/>
                  </a:lnTo>
                  <a:lnTo>
                    <a:pt x="173" y="1"/>
                  </a:lnTo>
                  <a:lnTo>
                    <a:pt x="175" y="1"/>
                  </a:lnTo>
                  <a:lnTo>
                    <a:pt x="175" y="1"/>
                  </a:lnTo>
                  <a:lnTo>
                    <a:pt x="176" y="1"/>
                  </a:lnTo>
                  <a:lnTo>
                    <a:pt x="176" y="1"/>
                  </a:lnTo>
                  <a:lnTo>
                    <a:pt x="177" y="1"/>
                  </a:lnTo>
                  <a:lnTo>
                    <a:pt x="177" y="1"/>
                  </a:lnTo>
                  <a:lnTo>
                    <a:pt x="178" y="1"/>
                  </a:lnTo>
                  <a:lnTo>
                    <a:pt x="178" y="1"/>
                  </a:lnTo>
                  <a:lnTo>
                    <a:pt x="180" y="1"/>
                  </a:lnTo>
                  <a:lnTo>
                    <a:pt x="180" y="1"/>
                  </a:lnTo>
                  <a:lnTo>
                    <a:pt x="181" y="1"/>
                  </a:lnTo>
                  <a:lnTo>
                    <a:pt x="181" y="1"/>
                  </a:lnTo>
                  <a:lnTo>
                    <a:pt x="182" y="1"/>
                  </a:lnTo>
                  <a:lnTo>
                    <a:pt x="182" y="1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185" y="1"/>
                  </a:lnTo>
                  <a:lnTo>
                    <a:pt x="185" y="1"/>
                  </a:lnTo>
                  <a:lnTo>
                    <a:pt x="186" y="1"/>
                  </a:lnTo>
                  <a:lnTo>
                    <a:pt x="186" y="1"/>
                  </a:lnTo>
                  <a:lnTo>
                    <a:pt x="187" y="1"/>
                  </a:lnTo>
                  <a:lnTo>
                    <a:pt x="187" y="1"/>
                  </a:lnTo>
                  <a:lnTo>
                    <a:pt x="189" y="1"/>
                  </a:lnTo>
                  <a:lnTo>
                    <a:pt x="189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91" y="1"/>
                  </a:lnTo>
                  <a:lnTo>
                    <a:pt x="191" y="1"/>
                  </a:lnTo>
                  <a:lnTo>
                    <a:pt x="192" y="1"/>
                  </a:lnTo>
                  <a:lnTo>
                    <a:pt x="192" y="1"/>
                  </a:lnTo>
                  <a:lnTo>
                    <a:pt x="194" y="1"/>
                  </a:lnTo>
                  <a:lnTo>
                    <a:pt x="194" y="1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196" y="1"/>
                  </a:lnTo>
                  <a:lnTo>
                    <a:pt x="196" y="1"/>
                  </a:lnTo>
                  <a:lnTo>
                    <a:pt x="198" y="1"/>
                  </a:lnTo>
                  <a:lnTo>
                    <a:pt x="198" y="1"/>
                  </a:lnTo>
                  <a:lnTo>
                    <a:pt x="199" y="1"/>
                  </a:lnTo>
                  <a:lnTo>
                    <a:pt x="199" y="1"/>
                  </a:lnTo>
                  <a:lnTo>
                    <a:pt x="200" y="1"/>
                  </a:lnTo>
                  <a:lnTo>
                    <a:pt x="200" y="1"/>
                  </a:lnTo>
                  <a:lnTo>
                    <a:pt x="201" y="1"/>
                  </a:lnTo>
                  <a:lnTo>
                    <a:pt x="201" y="1"/>
                  </a:lnTo>
                  <a:lnTo>
                    <a:pt x="203" y="1"/>
                  </a:lnTo>
                  <a:lnTo>
                    <a:pt x="203" y="1"/>
                  </a:lnTo>
                  <a:lnTo>
                    <a:pt x="204" y="1"/>
                  </a:lnTo>
                  <a:lnTo>
                    <a:pt x="204" y="1"/>
                  </a:lnTo>
                  <a:lnTo>
                    <a:pt x="205" y="1"/>
                  </a:lnTo>
                  <a:lnTo>
                    <a:pt x="205" y="1"/>
                  </a:lnTo>
                  <a:lnTo>
                    <a:pt x="206" y="1"/>
                  </a:lnTo>
                  <a:lnTo>
                    <a:pt x="206" y="1"/>
                  </a:lnTo>
                  <a:lnTo>
                    <a:pt x="208" y="1"/>
                  </a:lnTo>
                  <a:lnTo>
                    <a:pt x="208" y="1"/>
                  </a:lnTo>
                  <a:lnTo>
                    <a:pt x="209" y="1"/>
                  </a:lnTo>
                  <a:lnTo>
                    <a:pt x="209" y="0"/>
                  </a:lnTo>
                  <a:lnTo>
                    <a:pt x="210" y="1"/>
                  </a:lnTo>
                  <a:lnTo>
                    <a:pt x="210" y="1"/>
                  </a:lnTo>
                  <a:lnTo>
                    <a:pt x="212" y="1"/>
                  </a:lnTo>
                  <a:lnTo>
                    <a:pt x="212" y="1"/>
                  </a:lnTo>
                  <a:lnTo>
                    <a:pt x="213" y="1"/>
                  </a:lnTo>
                  <a:lnTo>
                    <a:pt x="213" y="1"/>
                  </a:lnTo>
                  <a:lnTo>
                    <a:pt x="214" y="1"/>
                  </a:lnTo>
                  <a:lnTo>
                    <a:pt x="214" y="1"/>
                  </a:lnTo>
                  <a:lnTo>
                    <a:pt x="215" y="1"/>
                  </a:lnTo>
                  <a:lnTo>
                    <a:pt x="215" y="1"/>
                  </a:lnTo>
                  <a:lnTo>
                    <a:pt x="217" y="1"/>
                  </a:lnTo>
                  <a:lnTo>
                    <a:pt x="217" y="1"/>
                  </a:lnTo>
                  <a:lnTo>
                    <a:pt x="218" y="1"/>
                  </a:lnTo>
                  <a:lnTo>
                    <a:pt x="218" y="1"/>
                  </a:lnTo>
                  <a:lnTo>
                    <a:pt x="219" y="1"/>
                  </a:lnTo>
                  <a:lnTo>
                    <a:pt x="219" y="2"/>
                  </a:lnTo>
                  <a:lnTo>
                    <a:pt x="221" y="1"/>
                  </a:lnTo>
                  <a:lnTo>
                    <a:pt x="221" y="1"/>
                  </a:lnTo>
                  <a:lnTo>
                    <a:pt x="222" y="1"/>
                  </a:lnTo>
                  <a:lnTo>
                    <a:pt x="222" y="1"/>
                  </a:lnTo>
                  <a:lnTo>
                    <a:pt x="223" y="1"/>
                  </a:lnTo>
                  <a:lnTo>
                    <a:pt x="223" y="1"/>
                  </a:lnTo>
                  <a:lnTo>
                    <a:pt x="224" y="1"/>
                  </a:lnTo>
                  <a:lnTo>
                    <a:pt x="224" y="0"/>
                  </a:lnTo>
                  <a:lnTo>
                    <a:pt x="226" y="1"/>
                  </a:lnTo>
                  <a:lnTo>
                    <a:pt x="226" y="1"/>
                  </a:lnTo>
                  <a:lnTo>
                    <a:pt x="227" y="1"/>
                  </a:lnTo>
                  <a:lnTo>
                    <a:pt x="227" y="1"/>
                  </a:lnTo>
                  <a:lnTo>
                    <a:pt x="228" y="1"/>
                  </a:lnTo>
                  <a:lnTo>
                    <a:pt x="228" y="0"/>
                  </a:lnTo>
                  <a:lnTo>
                    <a:pt x="230" y="1"/>
                  </a:lnTo>
                  <a:lnTo>
                    <a:pt x="230" y="1"/>
                  </a:lnTo>
                  <a:lnTo>
                    <a:pt x="231" y="1"/>
                  </a:lnTo>
                  <a:lnTo>
                    <a:pt x="231" y="1"/>
                  </a:lnTo>
                  <a:lnTo>
                    <a:pt x="232" y="1"/>
                  </a:lnTo>
                  <a:lnTo>
                    <a:pt x="232" y="1"/>
                  </a:lnTo>
                  <a:lnTo>
                    <a:pt x="233" y="1"/>
                  </a:lnTo>
                  <a:lnTo>
                    <a:pt x="233" y="1"/>
                  </a:lnTo>
                  <a:lnTo>
                    <a:pt x="235" y="1"/>
                  </a:lnTo>
                  <a:lnTo>
                    <a:pt x="235" y="0"/>
                  </a:lnTo>
                  <a:lnTo>
                    <a:pt x="236" y="1"/>
                  </a:lnTo>
                  <a:lnTo>
                    <a:pt x="236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238" y="1"/>
                  </a:lnTo>
                  <a:lnTo>
                    <a:pt x="238" y="1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241" y="1"/>
                  </a:lnTo>
                  <a:lnTo>
                    <a:pt x="241" y="1"/>
                  </a:lnTo>
                  <a:lnTo>
                    <a:pt x="242" y="1"/>
                  </a:lnTo>
                  <a:lnTo>
                    <a:pt x="242" y="1"/>
                  </a:lnTo>
                  <a:lnTo>
                    <a:pt x="244" y="1"/>
                  </a:lnTo>
                  <a:lnTo>
                    <a:pt x="244" y="1"/>
                  </a:lnTo>
                  <a:lnTo>
                    <a:pt x="245" y="1"/>
                  </a:lnTo>
                  <a:lnTo>
                    <a:pt x="245" y="1"/>
                  </a:lnTo>
                  <a:lnTo>
                    <a:pt x="246" y="1"/>
                  </a:lnTo>
                  <a:lnTo>
                    <a:pt x="246" y="1"/>
                  </a:lnTo>
                  <a:lnTo>
                    <a:pt x="247" y="1"/>
                  </a:lnTo>
                  <a:lnTo>
                    <a:pt x="247" y="1"/>
                  </a:lnTo>
                  <a:lnTo>
                    <a:pt x="249" y="1"/>
                  </a:lnTo>
                  <a:lnTo>
                    <a:pt x="249" y="1"/>
                  </a:lnTo>
                  <a:lnTo>
                    <a:pt x="250" y="1"/>
                  </a:lnTo>
                  <a:lnTo>
                    <a:pt x="250" y="1"/>
                  </a:lnTo>
                  <a:lnTo>
                    <a:pt x="251" y="1"/>
                  </a:lnTo>
                  <a:lnTo>
                    <a:pt x="251" y="1"/>
                  </a:lnTo>
                  <a:lnTo>
                    <a:pt x="253" y="1"/>
                  </a:lnTo>
                  <a:lnTo>
                    <a:pt x="253" y="1"/>
                  </a:lnTo>
                  <a:lnTo>
                    <a:pt x="254" y="1"/>
                  </a:lnTo>
                  <a:lnTo>
                    <a:pt x="254" y="1"/>
                  </a:lnTo>
                  <a:lnTo>
                    <a:pt x="255" y="1"/>
                  </a:lnTo>
                  <a:lnTo>
                    <a:pt x="255" y="1"/>
                  </a:lnTo>
                  <a:lnTo>
                    <a:pt x="256" y="1"/>
                  </a:lnTo>
                  <a:lnTo>
                    <a:pt x="256" y="1"/>
                  </a:lnTo>
                  <a:lnTo>
                    <a:pt x="258" y="1"/>
                  </a:lnTo>
                  <a:lnTo>
                    <a:pt x="258" y="1"/>
                  </a:lnTo>
                  <a:lnTo>
                    <a:pt x="259" y="1"/>
                  </a:lnTo>
                  <a:lnTo>
                    <a:pt x="259" y="1"/>
                  </a:lnTo>
                  <a:lnTo>
                    <a:pt x="260" y="1"/>
                  </a:lnTo>
                  <a:lnTo>
                    <a:pt x="260" y="1"/>
                  </a:lnTo>
                  <a:lnTo>
                    <a:pt x="262" y="1"/>
                  </a:lnTo>
                  <a:lnTo>
                    <a:pt x="262" y="1"/>
                  </a:lnTo>
                  <a:lnTo>
                    <a:pt x="263" y="1"/>
                  </a:lnTo>
                  <a:lnTo>
                    <a:pt x="263" y="0"/>
                  </a:lnTo>
                  <a:lnTo>
                    <a:pt x="264" y="0"/>
                  </a:lnTo>
                  <a:lnTo>
                    <a:pt x="264" y="1"/>
                  </a:lnTo>
                  <a:lnTo>
                    <a:pt x="265" y="1"/>
                  </a:lnTo>
                  <a:lnTo>
                    <a:pt x="265" y="1"/>
                  </a:lnTo>
                  <a:lnTo>
                    <a:pt x="267" y="1"/>
                  </a:lnTo>
                  <a:lnTo>
                    <a:pt x="267" y="1"/>
                  </a:lnTo>
                  <a:lnTo>
                    <a:pt x="268" y="1"/>
                  </a:lnTo>
                  <a:lnTo>
                    <a:pt x="268" y="1"/>
                  </a:lnTo>
                  <a:lnTo>
                    <a:pt x="269" y="1"/>
                  </a:lnTo>
                  <a:lnTo>
                    <a:pt x="269" y="1"/>
                  </a:lnTo>
                  <a:lnTo>
                    <a:pt x="270" y="1"/>
                  </a:lnTo>
                  <a:lnTo>
                    <a:pt x="270" y="1"/>
                  </a:lnTo>
                  <a:lnTo>
                    <a:pt x="272" y="1"/>
                  </a:lnTo>
                  <a:lnTo>
                    <a:pt x="272" y="1"/>
                  </a:lnTo>
                  <a:lnTo>
                    <a:pt x="273" y="1"/>
                  </a:lnTo>
                  <a:lnTo>
                    <a:pt x="273" y="1"/>
                  </a:lnTo>
                  <a:lnTo>
                    <a:pt x="274" y="1"/>
                  </a:lnTo>
                  <a:lnTo>
                    <a:pt x="274" y="1"/>
                  </a:lnTo>
                  <a:lnTo>
                    <a:pt x="276" y="1"/>
                  </a:lnTo>
                  <a:lnTo>
                    <a:pt x="276" y="1"/>
                  </a:lnTo>
                  <a:lnTo>
                    <a:pt x="277" y="1"/>
                  </a:lnTo>
                  <a:lnTo>
                    <a:pt x="277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9" y="1"/>
                  </a:lnTo>
                  <a:lnTo>
                    <a:pt x="279" y="1"/>
                  </a:lnTo>
                  <a:lnTo>
                    <a:pt x="281" y="1"/>
                  </a:lnTo>
                  <a:lnTo>
                    <a:pt x="281" y="1"/>
                  </a:lnTo>
                  <a:lnTo>
                    <a:pt x="282" y="1"/>
                  </a:lnTo>
                  <a:lnTo>
                    <a:pt x="282" y="1"/>
                  </a:lnTo>
                  <a:lnTo>
                    <a:pt x="283" y="1"/>
                  </a:lnTo>
                  <a:lnTo>
                    <a:pt x="283" y="0"/>
                  </a:lnTo>
                  <a:lnTo>
                    <a:pt x="285" y="1"/>
                  </a:lnTo>
                  <a:lnTo>
                    <a:pt x="285" y="1"/>
                  </a:lnTo>
                  <a:lnTo>
                    <a:pt x="286" y="1"/>
                  </a:lnTo>
                  <a:lnTo>
                    <a:pt x="286" y="1"/>
                  </a:lnTo>
                  <a:lnTo>
                    <a:pt x="287" y="1"/>
                  </a:lnTo>
                  <a:lnTo>
                    <a:pt x="287" y="1"/>
                  </a:lnTo>
                  <a:lnTo>
                    <a:pt x="288" y="1"/>
                  </a:lnTo>
                  <a:lnTo>
                    <a:pt x="288" y="1"/>
                  </a:lnTo>
                  <a:lnTo>
                    <a:pt x="290" y="1"/>
                  </a:lnTo>
                  <a:lnTo>
                    <a:pt x="290" y="1"/>
                  </a:lnTo>
                  <a:lnTo>
                    <a:pt x="291" y="1"/>
                  </a:lnTo>
                  <a:lnTo>
                    <a:pt x="291" y="1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294" y="1"/>
                  </a:lnTo>
                  <a:lnTo>
                    <a:pt x="294" y="1"/>
                  </a:lnTo>
                  <a:lnTo>
                    <a:pt x="295" y="1"/>
                  </a:lnTo>
                  <a:lnTo>
                    <a:pt x="295" y="1"/>
                  </a:lnTo>
                  <a:lnTo>
                    <a:pt x="296" y="1"/>
                  </a:lnTo>
                  <a:lnTo>
                    <a:pt x="296" y="1"/>
                  </a:lnTo>
                  <a:lnTo>
                    <a:pt x="297" y="1"/>
                  </a:lnTo>
                  <a:lnTo>
                    <a:pt x="297" y="1"/>
                  </a:lnTo>
                  <a:lnTo>
                    <a:pt x="299" y="1"/>
                  </a:lnTo>
                  <a:lnTo>
                    <a:pt x="299" y="1"/>
                  </a:lnTo>
                  <a:lnTo>
                    <a:pt x="300" y="1"/>
                  </a:lnTo>
                  <a:lnTo>
                    <a:pt x="300" y="1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302" y="1"/>
                  </a:lnTo>
                  <a:lnTo>
                    <a:pt x="302" y="1"/>
                  </a:lnTo>
                  <a:lnTo>
                    <a:pt x="304" y="1"/>
                  </a:lnTo>
                  <a:lnTo>
                    <a:pt x="304" y="1"/>
                  </a:lnTo>
                  <a:lnTo>
                    <a:pt x="305" y="1"/>
                  </a:lnTo>
                  <a:lnTo>
                    <a:pt x="305" y="1"/>
                  </a:lnTo>
                  <a:lnTo>
                    <a:pt x="306" y="1"/>
                  </a:lnTo>
                  <a:lnTo>
                    <a:pt x="306" y="1"/>
                  </a:lnTo>
                  <a:lnTo>
                    <a:pt x="308" y="1"/>
                  </a:lnTo>
                  <a:lnTo>
                    <a:pt x="308" y="1"/>
                  </a:lnTo>
                  <a:lnTo>
                    <a:pt x="309" y="1"/>
                  </a:lnTo>
                  <a:lnTo>
                    <a:pt x="309" y="1"/>
                  </a:lnTo>
                  <a:lnTo>
                    <a:pt x="310" y="1"/>
                  </a:lnTo>
                  <a:lnTo>
                    <a:pt x="310" y="1"/>
                  </a:lnTo>
                  <a:lnTo>
                    <a:pt x="311" y="1"/>
                  </a:lnTo>
                  <a:lnTo>
                    <a:pt x="311" y="1"/>
                  </a:lnTo>
                  <a:lnTo>
                    <a:pt x="313" y="1"/>
                  </a:lnTo>
                  <a:lnTo>
                    <a:pt x="313" y="0"/>
                  </a:lnTo>
                  <a:lnTo>
                    <a:pt x="314" y="1"/>
                  </a:lnTo>
                  <a:lnTo>
                    <a:pt x="314" y="1"/>
                  </a:lnTo>
                  <a:lnTo>
                    <a:pt x="315" y="1"/>
                  </a:lnTo>
                  <a:lnTo>
                    <a:pt x="315" y="1"/>
                  </a:lnTo>
                  <a:lnTo>
                    <a:pt x="317" y="1"/>
                  </a:lnTo>
                  <a:lnTo>
                    <a:pt x="317" y="0"/>
                  </a:lnTo>
                  <a:lnTo>
                    <a:pt x="318" y="1"/>
                  </a:lnTo>
                  <a:lnTo>
                    <a:pt x="318" y="1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320" y="1"/>
                  </a:lnTo>
                  <a:lnTo>
                    <a:pt x="320" y="0"/>
                  </a:lnTo>
                  <a:lnTo>
                    <a:pt x="322" y="1"/>
                  </a:lnTo>
                  <a:lnTo>
                    <a:pt x="322" y="1"/>
                  </a:lnTo>
                  <a:lnTo>
                    <a:pt x="323" y="1"/>
                  </a:lnTo>
                  <a:lnTo>
                    <a:pt x="323" y="1"/>
                  </a:lnTo>
                  <a:lnTo>
                    <a:pt x="324" y="1"/>
                  </a:lnTo>
                  <a:lnTo>
                    <a:pt x="324" y="1"/>
                  </a:lnTo>
                  <a:lnTo>
                    <a:pt x="326" y="1"/>
                  </a:lnTo>
                  <a:lnTo>
                    <a:pt x="326" y="1"/>
                  </a:lnTo>
                  <a:lnTo>
                    <a:pt x="327" y="1"/>
                  </a:lnTo>
                  <a:lnTo>
                    <a:pt x="327" y="1"/>
                  </a:lnTo>
                  <a:lnTo>
                    <a:pt x="328" y="1"/>
                  </a:lnTo>
                  <a:lnTo>
                    <a:pt x="328" y="1"/>
                  </a:lnTo>
                  <a:lnTo>
                    <a:pt x="329" y="1"/>
                  </a:lnTo>
                  <a:lnTo>
                    <a:pt x="329" y="1"/>
                  </a:lnTo>
                  <a:lnTo>
                    <a:pt x="331" y="1"/>
                  </a:lnTo>
                  <a:lnTo>
                    <a:pt x="331" y="1"/>
                  </a:lnTo>
                  <a:lnTo>
                    <a:pt x="332" y="1"/>
                  </a:lnTo>
                  <a:lnTo>
                    <a:pt x="332" y="1"/>
                  </a:lnTo>
                  <a:lnTo>
                    <a:pt x="333" y="1"/>
                  </a:lnTo>
                  <a:lnTo>
                    <a:pt x="333" y="1"/>
                  </a:lnTo>
                  <a:lnTo>
                    <a:pt x="334" y="1"/>
                  </a:lnTo>
                  <a:lnTo>
                    <a:pt x="334" y="1"/>
                  </a:lnTo>
                  <a:lnTo>
                    <a:pt x="336" y="1"/>
                  </a:lnTo>
                  <a:lnTo>
                    <a:pt x="336" y="1"/>
                  </a:lnTo>
                  <a:lnTo>
                    <a:pt x="337" y="1"/>
                  </a:lnTo>
                  <a:lnTo>
                    <a:pt x="337" y="1"/>
                  </a:lnTo>
                  <a:lnTo>
                    <a:pt x="338" y="1"/>
                  </a:lnTo>
                  <a:lnTo>
                    <a:pt x="338" y="1"/>
                  </a:lnTo>
                  <a:lnTo>
                    <a:pt x="340" y="1"/>
                  </a:lnTo>
                  <a:lnTo>
                    <a:pt x="340" y="1"/>
                  </a:lnTo>
                  <a:lnTo>
                    <a:pt x="341" y="1"/>
                  </a:lnTo>
                  <a:lnTo>
                    <a:pt x="341" y="1"/>
                  </a:lnTo>
                  <a:lnTo>
                    <a:pt x="342" y="1"/>
                  </a:lnTo>
                  <a:lnTo>
                    <a:pt x="342" y="1"/>
                  </a:lnTo>
                  <a:lnTo>
                    <a:pt x="343" y="1"/>
                  </a:lnTo>
                  <a:lnTo>
                    <a:pt x="343" y="1"/>
                  </a:lnTo>
                  <a:lnTo>
                    <a:pt x="345" y="1"/>
                  </a:lnTo>
                  <a:lnTo>
                    <a:pt x="345" y="1"/>
                  </a:lnTo>
                  <a:lnTo>
                    <a:pt x="346" y="1"/>
                  </a:lnTo>
                  <a:lnTo>
                    <a:pt x="346" y="1"/>
                  </a:lnTo>
                  <a:lnTo>
                    <a:pt x="347" y="1"/>
                  </a:lnTo>
                  <a:lnTo>
                    <a:pt x="347" y="1"/>
                  </a:lnTo>
                  <a:lnTo>
                    <a:pt x="349" y="1"/>
                  </a:lnTo>
                  <a:lnTo>
                    <a:pt x="349" y="1"/>
                  </a:lnTo>
                  <a:lnTo>
                    <a:pt x="350" y="1"/>
                  </a:lnTo>
                  <a:lnTo>
                    <a:pt x="350" y="1"/>
                  </a:lnTo>
                  <a:lnTo>
                    <a:pt x="351" y="1"/>
                  </a:lnTo>
                  <a:lnTo>
                    <a:pt x="351" y="1"/>
                  </a:lnTo>
                  <a:lnTo>
                    <a:pt x="352" y="1"/>
                  </a:lnTo>
                  <a:lnTo>
                    <a:pt x="352" y="1"/>
                  </a:lnTo>
                  <a:lnTo>
                    <a:pt x="354" y="1"/>
                  </a:lnTo>
                  <a:lnTo>
                    <a:pt x="354" y="1"/>
                  </a:lnTo>
                  <a:lnTo>
                    <a:pt x="355" y="1"/>
                  </a:lnTo>
                  <a:lnTo>
                    <a:pt x="355" y="1"/>
                  </a:lnTo>
                  <a:lnTo>
                    <a:pt x="356" y="1"/>
                  </a:lnTo>
                  <a:lnTo>
                    <a:pt x="356" y="1"/>
                  </a:lnTo>
                  <a:lnTo>
                    <a:pt x="357" y="1"/>
                  </a:lnTo>
                  <a:lnTo>
                    <a:pt x="357" y="1"/>
                  </a:lnTo>
                  <a:lnTo>
                    <a:pt x="359" y="1"/>
                  </a:lnTo>
                  <a:lnTo>
                    <a:pt x="359" y="1"/>
                  </a:lnTo>
                  <a:lnTo>
                    <a:pt x="360" y="1"/>
                  </a:lnTo>
                  <a:lnTo>
                    <a:pt x="360" y="1"/>
                  </a:lnTo>
                  <a:lnTo>
                    <a:pt x="361" y="1"/>
                  </a:lnTo>
                  <a:lnTo>
                    <a:pt x="361" y="0"/>
                  </a:lnTo>
                  <a:lnTo>
                    <a:pt x="363" y="1"/>
                  </a:lnTo>
                  <a:lnTo>
                    <a:pt x="363" y="1"/>
                  </a:lnTo>
                  <a:lnTo>
                    <a:pt x="364" y="1"/>
                  </a:lnTo>
                  <a:lnTo>
                    <a:pt x="364" y="1"/>
                  </a:lnTo>
                  <a:lnTo>
                    <a:pt x="365" y="1"/>
                  </a:lnTo>
                  <a:lnTo>
                    <a:pt x="365" y="1"/>
                  </a:lnTo>
                  <a:lnTo>
                    <a:pt x="366" y="1"/>
                  </a:lnTo>
                  <a:lnTo>
                    <a:pt x="366" y="1"/>
                  </a:lnTo>
                  <a:lnTo>
                    <a:pt x="368" y="1"/>
                  </a:lnTo>
                  <a:lnTo>
                    <a:pt x="368" y="1"/>
                  </a:lnTo>
                  <a:lnTo>
                    <a:pt x="369" y="1"/>
                  </a:lnTo>
                  <a:lnTo>
                    <a:pt x="369" y="1"/>
                  </a:lnTo>
                  <a:lnTo>
                    <a:pt x="370" y="1"/>
                  </a:lnTo>
                  <a:lnTo>
                    <a:pt x="370" y="0"/>
                  </a:lnTo>
                  <a:lnTo>
                    <a:pt x="372" y="1"/>
                  </a:lnTo>
                  <a:lnTo>
                    <a:pt x="372" y="1"/>
                  </a:lnTo>
                  <a:lnTo>
                    <a:pt x="373" y="1"/>
                  </a:lnTo>
                  <a:lnTo>
                    <a:pt x="373" y="1"/>
                  </a:lnTo>
                  <a:lnTo>
                    <a:pt x="374" y="1"/>
                  </a:lnTo>
                  <a:lnTo>
                    <a:pt x="374" y="1"/>
                  </a:lnTo>
                  <a:lnTo>
                    <a:pt x="375" y="1"/>
                  </a:lnTo>
                  <a:lnTo>
                    <a:pt x="375" y="1"/>
                  </a:lnTo>
                  <a:lnTo>
                    <a:pt x="377" y="1"/>
                  </a:lnTo>
                  <a:lnTo>
                    <a:pt x="377" y="1"/>
                  </a:lnTo>
                  <a:lnTo>
                    <a:pt x="378" y="1"/>
                  </a:lnTo>
                  <a:lnTo>
                    <a:pt x="378" y="1"/>
                  </a:lnTo>
                  <a:lnTo>
                    <a:pt x="379" y="1"/>
                  </a:lnTo>
                  <a:lnTo>
                    <a:pt x="379" y="1"/>
                  </a:lnTo>
                  <a:lnTo>
                    <a:pt x="381" y="1"/>
                  </a:lnTo>
                  <a:lnTo>
                    <a:pt x="381" y="1"/>
                  </a:lnTo>
                  <a:lnTo>
                    <a:pt x="382" y="1"/>
                  </a:lnTo>
                  <a:lnTo>
                    <a:pt x="382" y="1"/>
                  </a:lnTo>
                  <a:lnTo>
                    <a:pt x="383" y="1"/>
                  </a:lnTo>
                  <a:lnTo>
                    <a:pt x="383" y="1"/>
                  </a:lnTo>
                  <a:lnTo>
                    <a:pt x="384" y="1"/>
                  </a:lnTo>
                  <a:lnTo>
                    <a:pt x="384" y="1"/>
                  </a:lnTo>
                  <a:lnTo>
                    <a:pt x="386" y="1"/>
                  </a:lnTo>
                  <a:lnTo>
                    <a:pt x="386" y="1"/>
                  </a:lnTo>
                  <a:lnTo>
                    <a:pt x="387" y="1"/>
                  </a:lnTo>
                  <a:lnTo>
                    <a:pt x="387" y="0"/>
                  </a:lnTo>
                  <a:lnTo>
                    <a:pt x="388" y="1"/>
                  </a:lnTo>
                  <a:lnTo>
                    <a:pt x="388" y="1"/>
                  </a:lnTo>
                  <a:lnTo>
                    <a:pt x="389" y="1"/>
                  </a:lnTo>
                  <a:lnTo>
                    <a:pt x="389" y="1"/>
                  </a:lnTo>
                  <a:lnTo>
                    <a:pt x="391" y="1"/>
                  </a:lnTo>
                  <a:lnTo>
                    <a:pt x="391" y="1"/>
                  </a:lnTo>
                  <a:lnTo>
                    <a:pt x="392" y="1"/>
                  </a:lnTo>
                  <a:lnTo>
                    <a:pt x="392" y="1"/>
                  </a:lnTo>
                  <a:lnTo>
                    <a:pt x="393" y="1"/>
                  </a:lnTo>
                  <a:lnTo>
                    <a:pt x="393" y="1"/>
                  </a:lnTo>
                  <a:lnTo>
                    <a:pt x="395" y="1"/>
                  </a:lnTo>
                  <a:lnTo>
                    <a:pt x="395" y="1"/>
                  </a:lnTo>
                  <a:lnTo>
                    <a:pt x="396" y="1"/>
                  </a:lnTo>
                  <a:lnTo>
                    <a:pt x="396" y="1"/>
                  </a:lnTo>
                  <a:lnTo>
                    <a:pt x="397" y="1"/>
                  </a:lnTo>
                  <a:lnTo>
                    <a:pt x="397" y="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400" y="1"/>
                  </a:lnTo>
                  <a:lnTo>
                    <a:pt x="400" y="1"/>
                  </a:lnTo>
                  <a:lnTo>
                    <a:pt x="401" y="1"/>
                  </a:lnTo>
                  <a:lnTo>
                    <a:pt x="401" y="1"/>
                  </a:lnTo>
                  <a:lnTo>
                    <a:pt x="402" y="1"/>
                  </a:lnTo>
                  <a:lnTo>
                    <a:pt x="402" y="1"/>
                  </a:lnTo>
                  <a:lnTo>
                    <a:pt x="404" y="1"/>
                  </a:lnTo>
                  <a:lnTo>
                    <a:pt x="404" y="1"/>
                  </a:lnTo>
                  <a:lnTo>
                    <a:pt x="405" y="1"/>
                  </a:lnTo>
                  <a:lnTo>
                    <a:pt x="405" y="1"/>
                  </a:lnTo>
                  <a:lnTo>
                    <a:pt x="406" y="1"/>
                  </a:lnTo>
                  <a:lnTo>
                    <a:pt x="406" y="1"/>
                  </a:lnTo>
                  <a:lnTo>
                    <a:pt x="407" y="1"/>
                  </a:lnTo>
                  <a:lnTo>
                    <a:pt x="407" y="1"/>
                  </a:lnTo>
                  <a:lnTo>
                    <a:pt x="409" y="1"/>
                  </a:lnTo>
                  <a:lnTo>
                    <a:pt x="409" y="1"/>
                  </a:lnTo>
                  <a:lnTo>
                    <a:pt x="410" y="1"/>
                  </a:lnTo>
                  <a:lnTo>
                    <a:pt x="410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13" y="1"/>
                  </a:lnTo>
                  <a:lnTo>
                    <a:pt x="413" y="1"/>
                  </a:lnTo>
                  <a:lnTo>
                    <a:pt x="414" y="1"/>
                  </a:lnTo>
                  <a:lnTo>
                    <a:pt x="414" y="1"/>
                  </a:lnTo>
                  <a:lnTo>
                    <a:pt x="415" y="1"/>
                  </a:lnTo>
                  <a:lnTo>
                    <a:pt x="415" y="1"/>
                  </a:lnTo>
                  <a:lnTo>
                    <a:pt x="416" y="1"/>
                  </a:lnTo>
                  <a:lnTo>
                    <a:pt x="416" y="1"/>
                  </a:lnTo>
                  <a:lnTo>
                    <a:pt x="418" y="1"/>
                  </a:lnTo>
                  <a:lnTo>
                    <a:pt x="418" y="1"/>
                  </a:lnTo>
                  <a:lnTo>
                    <a:pt x="419" y="1"/>
                  </a:lnTo>
                  <a:lnTo>
                    <a:pt x="419" y="0"/>
                  </a:lnTo>
                  <a:lnTo>
                    <a:pt x="420" y="1"/>
                  </a:lnTo>
                  <a:lnTo>
                    <a:pt x="420" y="1"/>
                  </a:lnTo>
                  <a:lnTo>
                    <a:pt x="421" y="1"/>
                  </a:lnTo>
                  <a:lnTo>
                    <a:pt x="421" y="0"/>
                  </a:lnTo>
                  <a:lnTo>
                    <a:pt x="423" y="1"/>
                  </a:lnTo>
                  <a:lnTo>
                    <a:pt x="423" y="1"/>
                  </a:lnTo>
                  <a:lnTo>
                    <a:pt x="424" y="1"/>
                  </a:lnTo>
                  <a:lnTo>
                    <a:pt x="424" y="1"/>
                  </a:lnTo>
                  <a:lnTo>
                    <a:pt x="425" y="1"/>
                  </a:lnTo>
                  <a:lnTo>
                    <a:pt x="425" y="1"/>
                  </a:lnTo>
                  <a:lnTo>
                    <a:pt x="427" y="1"/>
                  </a:lnTo>
                  <a:lnTo>
                    <a:pt x="427" y="1"/>
                  </a:lnTo>
                  <a:lnTo>
                    <a:pt x="428" y="1"/>
                  </a:lnTo>
                  <a:lnTo>
                    <a:pt x="428" y="0"/>
                  </a:lnTo>
                  <a:lnTo>
                    <a:pt x="429" y="1"/>
                  </a:lnTo>
                  <a:lnTo>
                    <a:pt x="429" y="1"/>
                  </a:lnTo>
                  <a:lnTo>
                    <a:pt x="430" y="1"/>
                  </a:lnTo>
                  <a:lnTo>
                    <a:pt x="430" y="1"/>
                  </a:lnTo>
                  <a:lnTo>
                    <a:pt x="432" y="1"/>
                  </a:lnTo>
                  <a:lnTo>
                    <a:pt x="432" y="1"/>
                  </a:lnTo>
                  <a:lnTo>
                    <a:pt x="433" y="1"/>
                  </a:lnTo>
                  <a:lnTo>
                    <a:pt x="433" y="1"/>
                  </a:lnTo>
                  <a:lnTo>
                    <a:pt x="434" y="1"/>
                  </a:lnTo>
                  <a:lnTo>
                    <a:pt x="434" y="1"/>
                  </a:lnTo>
                  <a:lnTo>
                    <a:pt x="436" y="1"/>
                  </a:lnTo>
                  <a:lnTo>
                    <a:pt x="436" y="1"/>
                  </a:lnTo>
                  <a:lnTo>
                    <a:pt x="437" y="1"/>
                  </a:lnTo>
                  <a:lnTo>
                    <a:pt x="437" y="1"/>
                  </a:lnTo>
                  <a:lnTo>
                    <a:pt x="438" y="1"/>
                  </a:lnTo>
                  <a:lnTo>
                    <a:pt x="438" y="1"/>
                  </a:lnTo>
                  <a:lnTo>
                    <a:pt x="439" y="1"/>
                  </a:lnTo>
                  <a:lnTo>
                    <a:pt x="439" y="1"/>
                  </a:lnTo>
                  <a:lnTo>
                    <a:pt x="441" y="1"/>
                  </a:lnTo>
                  <a:lnTo>
                    <a:pt x="441" y="1"/>
                  </a:lnTo>
                  <a:lnTo>
                    <a:pt x="442" y="1"/>
                  </a:lnTo>
                  <a:lnTo>
                    <a:pt x="442" y="1"/>
                  </a:lnTo>
                  <a:lnTo>
                    <a:pt x="443" y="1"/>
                  </a:lnTo>
                  <a:lnTo>
                    <a:pt x="443" y="1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446" y="1"/>
                  </a:lnTo>
                  <a:lnTo>
                    <a:pt x="446" y="1"/>
                  </a:lnTo>
                  <a:lnTo>
                    <a:pt x="447" y="1"/>
                  </a:lnTo>
                  <a:lnTo>
                    <a:pt x="447" y="1"/>
                  </a:lnTo>
                  <a:lnTo>
                    <a:pt x="448" y="1"/>
                  </a:lnTo>
                  <a:lnTo>
                    <a:pt x="448" y="1"/>
                  </a:lnTo>
                  <a:lnTo>
                    <a:pt x="450" y="1"/>
                  </a:lnTo>
                  <a:lnTo>
                    <a:pt x="450" y="1"/>
                  </a:lnTo>
                  <a:lnTo>
                    <a:pt x="451" y="1"/>
                  </a:lnTo>
                  <a:lnTo>
                    <a:pt x="451" y="1"/>
                  </a:lnTo>
                  <a:lnTo>
                    <a:pt x="452" y="1"/>
                  </a:lnTo>
                  <a:lnTo>
                    <a:pt x="452" y="0"/>
                  </a:lnTo>
                  <a:lnTo>
                    <a:pt x="453" y="1"/>
                  </a:lnTo>
                  <a:lnTo>
                    <a:pt x="453" y="1"/>
                  </a:lnTo>
                  <a:lnTo>
                    <a:pt x="455" y="1"/>
                  </a:lnTo>
                  <a:lnTo>
                    <a:pt x="455" y="1"/>
                  </a:lnTo>
                  <a:lnTo>
                    <a:pt x="456" y="1"/>
                  </a:lnTo>
                  <a:lnTo>
                    <a:pt x="456" y="1"/>
                  </a:lnTo>
                  <a:lnTo>
                    <a:pt x="457" y="1"/>
                  </a:lnTo>
                  <a:lnTo>
                    <a:pt x="457" y="1"/>
                  </a:lnTo>
                  <a:lnTo>
                    <a:pt x="459" y="1"/>
                  </a:lnTo>
                  <a:lnTo>
                    <a:pt x="459" y="1"/>
                  </a:lnTo>
                  <a:lnTo>
                    <a:pt x="460" y="1"/>
                  </a:lnTo>
                  <a:lnTo>
                    <a:pt x="460" y="1"/>
                  </a:lnTo>
                  <a:lnTo>
                    <a:pt x="461" y="1"/>
                  </a:lnTo>
                  <a:lnTo>
                    <a:pt x="461" y="1"/>
                  </a:lnTo>
                  <a:lnTo>
                    <a:pt x="462" y="1"/>
                  </a:lnTo>
                  <a:lnTo>
                    <a:pt x="462" y="1"/>
                  </a:lnTo>
                  <a:lnTo>
                    <a:pt x="464" y="1"/>
                  </a:lnTo>
                  <a:lnTo>
                    <a:pt x="464" y="1"/>
                  </a:lnTo>
                  <a:lnTo>
                    <a:pt x="465" y="1"/>
                  </a:lnTo>
                  <a:lnTo>
                    <a:pt x="465" y="1"/>
                  </a:lnTo>
                  <a:lnTo>
                    <a:pt x="466" y="1"/>
                  </a:lnTo>
                  <a:lnTo>
                    <a:pt x="466" y="1"/>
                  </a:lnTo>
                  <a:lnTo>
                    <a:pt x="468" y="1"/>
                  </a:lnTo>
                  <a:lnTo>
                    <a:pt x="468" y="1"/>
                  </a:lnTo>
                  <a:lnTo>
                    <a:pt x="469" y="1"/>
                  </a:lnTo>
                  <a:lnTo>
                    <a:pt x="469" y="1"/>
                  </a:lnTo>
                  <a:lnTo>
                    <a:pt x="470" y="1"/>
                  </a:lnTo>
                  <a:lnTo>
                    <a:pt x="470" y="1"/>
                  </a:lnTo>
                  <a:lnTo>
                    <a:pt x="471" y="1"/>
                  </a:lnTo>
                  <a:lnTo>
                    <a:pt x="471" y="1"/>
                  </a:lnTo>
                  <a:lnTo>
                    <a:pt x="473" y="1"/>
                  </a:lnTo>
                  <a:lnTo>
                    <a:pt x="473" y="1"/>
                  </a:lnTo>
                  <a:lnTo>
                    <a:pt x="474" y="1"/>
                  </a:lnTo>
                  <a:lnTo>
                    <a:pt x="474" y="1"/>
                  </a:lnTo>
                  <a:lnTo>
                    <a:pt x="475" y="1"/>
                  </a:lnTo>
                  <a:lnTo>
                    <a:pt x="475" y="1"/>
                  </a:lnTo>
                  <a:lnTo>
                    <a:pt x="477" y="1"/>
                  </a:lnTo>
                  <a:lnTo>
                    <a:pt x="477" y="1"/>
                  </a:lnTo>
                  <a:lnTo>
                    <a:pt x="478" y="1"/>
                  </a:lnTo>
                  <a:lnTo>
                    <a:pt x="478" y="1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480" y="1"/>
                  </a:lnTo>
                  <a:lnTo>
                    <a:pt x="480" y="1"/>
                  </a:lnTo>
                  <a:lnTo>
                    <a:pt x="482" y="1"/>
                  </a:lnTo>
                  <a:lnTo>
                    <a:pt x="482" y="1"/>
                  </a:lnTo>
                  <a:lnTo>
                    <a:pt x="483" y="1"/>
                  </a:lnTo>
                  <a:lnTo>
                    <a:pt x="483" y="0"/>
                  </a:lnTo>
                  <a:lnTo>
                    <a:pt x="484" y="1"/>
                  </a:lnTo>
                  <a:lnTo>
                    <a:pt x="484" y="1"/>
                  </a:lnTo>
                  <a:lnTo>
                    <a:pt x="485" y="1"/>
                  </a:lnTo>
                  <a:lnTo>
                    <a:pt x="4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489" y="1"/>
                  </a:lnTo>
                  <a:lnTo>
                    <a:pt x="489" y="1"/>
                  </a:lnTo>
                  <a:lnTo>
                    <a:pt x="491" y="1"/>
                  </a:lnTo>
                  <a:lnTo>
                    <a:pt x="491" y="1"/>
                  </a:lnTo>
                  <a:lnTo>
                    <a:pt x="492" y="1"/>
                  </a:lnTo>
                  <a:lnTo>
                    <a:pt x="492" y="1"/>
                  </a:lnTo>
                  <a:lnTo>
                    <a:pt x="493" y="1"/>
                  </a:lnTo>
                  <a:lnTo>
                    <a:pt x="493" y="1"/>
                  </a:lnTo>
                  <a:lnTo>
                    <a:pt x="494" y="1"/>
                  </a:lnTo>
                  <a:lnTo>
                    <a:pt x="494" y="1"/>
                  </a:lnTo>
                  <a:lnTo>
                    <a:pt x="496" y="1"/>
                  </a:lnTo>
                  <a:lnTo>
                    <a:pt x="496" y="1"/>
                  </a:lnTo>
                  <a:lnTo>
                    <a:pt x="497" y="1"/>
                  </a:lnTo>
                  <a:lnTo>
                    <a:pt x="497" y="1"/>
                  </a:lnTo>
                  <a:lnTo>
                    <a:pt x="498" y="1"/>
                  </a:lnTo>
                  <a:lnTo>
                    <a:pt x="498" y="1"/>
                  </a:lnTo>
                  <a:lnTo>
                    <a:pt x="500" y="1"/>
                  </a:lnTo>
                  <a:lnTo>
                    <a:pt x="500" y="1"/>
                  </a:lnTo>
                  <a:lnTo>
                    <a:pt x="501" y="1"/>
                  </a:lnTo>
                  <a:lnTo>
                    <a:pt x="501" y="1"/>
                  </a:lnTo>
                  <a:lnTo>
                    <a:pt x="502" y="1"/>
                  </a:lnTo>
                  <a:lnTo>
                    <a:pt x="502" y="1"/>
                  </a:lnTo>
                  <a:lnTo>
                    <a:pt x="503" y="1"/>
                  </a:lnTo>
                  <a:lnTo>
                    <a:pt x="503" y="1"/>
                  </a:lnTo>
                  <a:lnTo>
                    <a:pt x="505" y="1"/>
                  </a:lnTo>
                  <a:lnTo>
                    <a:pt x="505" y="1"/>
                  </a:lnTo>
                  <a:lnTo>
                    <a:pt x="506" y="1"/>
                  </a:lnTo>
                  <a:lnTo>
                    <a:pt x="506" y="1"/>
                  </a:lnTo>
                  <a:lnTo>
                    <a:pt x="507" y="1"/>
                  </a:lnTo>
                  <a:lnTo>
                    <a:pt x="507" y="1"/>
                  </a:lnTo>
                  <a:lnTo>
                    <a:pt x="508" y="1"/>
                  </a:lnTo>
                  <a:lnTo>
                    <a:pt x="508" y="1"/>
                  </a:lnTo>
                  <a:lnTo>
                    <a:pt x="510" y="1"/>
                  </a:lnTo>
                  <a:lnTo>
                    <a:pt x="510" y="1"/>
                  </a:lnTo>
                  <a:lnTo>
                    <a:pt x="511" y="1"/>
                  </a:lnTo>
                  <a:lnTo>
                    <a:pt x="511" y="1"/>
                  </a:lnTo>
                  <a:lnTo>
                    <a:pt x="512" y="1"/>
                  </a:lnTo>
                  <a:lnTo>
                    <a:pt x="512" y="1"/>
                  </a:lnTo>
                  <a:lnTo>
                    <a:pt x="514" y="1"/>
                  </a:lnTo>
                  <a:lnTo>
                    <a:pt x="514" y="1"/>
                  </a:lnTo>
                  <a:lnTo>
                    <a:pt x="515" y="1"/>
                  </a:lnTo>
                  <a:lnTo>
                    <a:pt x="515" y="1"/>
                  </a:lnTo>
                  <a:lnTo>
                    <a:pt x="516" y="1"/>
                  </a:lnTo>
                  <a:lnTo>
                    <a:pt x="516" y="1"/>
                  </a:lnTo>
                  <a:lnTo>
                    <a:pt x="517" y="1"/>
                  </a:lnTo>
                  <a:lnTo>
                    <a:pt x="517" y="1"/>
                  </a:lnTo>
                  <a:lnTo>
                    <a:pt x="519" y="1"/>
                  </a:lnTo>
                  <a:lnTo>
                    <a:pt x="519" y="1"/>
                  </a:lnTo>
                  <a:lnTo>
                    <a:pt x="520" y="1"/>
                  </a:lnTo>
                  <a:lnTo>
                    <a:pt x="520" y="1"/>
                  </a:lnTo>
                  <a:lnTo>
                    <a:pt x="521" y="1"/>
                  </a:lnTo>
                  <a:lnTo>
                    <a:pt x="521" y="1"/>
                  </a:lnTo>
                  <a:lnTo>
                    <a:pt x="523" y="1"/>
                  </a:lnTo>
                  <a:lnTo>
                    <a:pt x="523" y="1"/>
                  </a:lnTo>
                  <a:lnTo>
                    <a:pt x="524" y="1"/>
                  </a:lnTo>
                  <a:lnTo>
                    <a:pt x="524" y="1"/>
                  </a:lnTo>
                  <a:lnTo>
                    <a:pt x="525" y="1"/>
                  </a:lnTo>
                  <a:lnTo>
                    <a:pt x="525" y="1"/>
                  </a:lnTo>
                  <a:lnTo>
                    <a:pt x="526" y="1"/>
                  </a:lnTo>
                  <a:lnTo>
                    <a:pt x="526" y="1"/>
                  </a:lnTo>
                  <a:lnTo>
                    <a:pt x="528" y="1"/>
                  </a:lnTo>
                  <a:lnTo>
                    <a:pt x="528" y="1"/>
                  </a:lnTo>
                  <a:lnTo>
                    <a:pt x="529" y="1"/>
                  </a:lnTo>
                  <a:lnTo>
                    <a:pt x="529" y="1"/>
                  </a:lnTo>
                  <a:lnTo>
                    <a:pt x="530" y="1"/>
                  </a:lnTo>
                  <a:lnTo>
                    <a:pt x="530" y="1"/>
                  </a:lnTo>
                  <a:lnTo>
                    <a:pt x="532" y="1"/>
                  </a:lnTo>
                  <a:lnTo>
                    <a:pt x="532" y="1"/>
                  </a:lnTo>
                  <a:lnTo>
                    <a:pt x="533" y="1"/>
                  </a:lnTo>
                  <a:lnTo>
                    <a:pt x="533" y="1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535" y="1"/>
                  </a:lnTo>
                  <a:lnTo>
                    <a:pt x="535" y="1"/>
                  </a:lnTo>
                  <a:lnTo>
                    <a:pt x="537" y="1"/>
                  </a:lnTo>
                  <a:lnTo>
                    <a:pt x="537" y="1"/>
                  </a:lnTo>
                  <a:lnTo>
                    <a:pt x="538" y="1"/>
                  </a:lnTo>
                  <a:lnTo>
                    <a:pt x="538" y="1"/>
                  </a:lnTo>
                  <a:lnTo>
                    <a:pt x="539" y="1"/>
                  </a:lnTo>
                  <a:lnTo>
                    <a:pt x="539" y="1"/>
                  </a:lnTo>
                  <a:lnTo>
                    <a:pt x="540" y="1"/>
                  </a:lnTo>
                  <a:lnTo>
                    <a:pt x="540" y="1"/>
                  </a:lnTo>
                  <a:lnTo>
                    <a:pt x="542" y="1"/>
                  </a:lnTo>
                  <a:lnTo>
                    <a:pt x="542" y="1"/>
                  </a:lnTo>
                  <a:lnTo>
                    <a:pt x="543" y="1"/>
                  </a:lnTo>
                  <a:lnTo>
                    <a:pt x="543" y="1"/>
                  </a:lnTo>
                  <a:lnTo>
                    <a:pt x="544" y="1"/>
                  </a:lnTo>
                  <a:lnTo>
                    <a:pt x="544" y="1"/>
                  </a:lnTo>
                  <a:lnTo>
                    <a:pt x="546" y="1"/>
                  </a:lnTo>
                  <a:lnTo>
                    <a:pt x="546" y="1"/>
                  </a:lnTo>
                  <a:lnTo>
                    <a:pt x="547" y="1"/>
                  </a:lnTo>
                  <a:lnTo>
                    <a:pt x="547" y="1"/>
                  </a:lnTo>
                  <a:lnTo>
                    <a:pt x="548" y="1"/>
                  </a:lnTo>
                  <a:lnTo>
                    <a:pt x="548" y="1"/>
                  </a:lnTo>
                  <a:lnTo>
                    <a:pt x="549" y="1"/>
                  </a:lnTo>
                  <a:lnTo>
                    <a:pt x="549" y="1"/>
                  </a:lnTo>
                  <a:lnTo>
                    <a:pt x="551" y="1"/>
                  </a:lnTo>
                  <a:lnTo>
                    <a:pt x="551" y="1"/>
                  </a:lnTo>
                  <a:lnTo>
                    <a:pt x="552" y="1"/>
                  </a:lnTo>
                  <a:lnTo>
                    <a:pt x="552" y="1"/>
                  </a:lnTo>
                  <a:lnTo>
                    <a:pt x="553" y="1"/>
                  </a:lnTo>
                  <a:lnTo>
                    <a:pt x="553" y="1"/>
                  </a:lnTo>
                  <a:lnTo>
                    <a:pt x="555" y="1"/>
                  </a:lnTo>
                  <a:lnTo>
                    <a:pt x="555" y="1"/>
                  </a:lnTo>
                  <a:lnTo>
                    <a:pt x="556" y="1"/>
                  </a:lnTo>
                  <a:lnTo>
                    <a:pt x="556" y="1"/>
                  </a:lnTo>
                  <a:lnTo>
                    <a:pt x="557" y="1"/>
                  </a:lnTo>
                  <a:lnTo>
                    <a:pt x="557" y="1"/>
                  </a:lnTo>
                  <a:lnTo>
                    <a:pt x="558" y="1"/>
                  </a:lnTo>
                  <a:lnTo>
                    <a:pt x="558" y="1"/>
                  </a:lnTo>
                  <a:lnTo>
                    <a:pt x="560" y="1"/>
                  </a:lnTo>
                  <a:lnTo>
                    <a:pt x="560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562" y="1"/>
                  </a:lnTo>
                  <a:lnTo>
                    <a:pt x="562" y="1"/>
                  </a:lnTo>
                  <a:lnTo>
                    <a:pt x="564" y="1"/>
                  </a:lnTo>
                  <a:lnTo>
                    <a:pt x="564" y="1"/>
                  </a:lnTo>
                  <a:lnTo>
                    <a:pt x="565" y="1"/>
                  </a:lnTo>
                  <a:lnTo>
                    <a:pt x="565" y="1"/>
                  </a:lnTo>
                  <a:lnTo>
                    <a:pt x="566" y="1"/>
                  </a:lnTo>
                  <a:lnTo>
                    <a:pt x="566" y="1"/>
                  </a:lnTo>
                  <a:lnTo>
                    <a:pt x="567" y="1"/>
                  </a:lnTo>
                  <a:lnTo>
                    <a:pt x="567" y="1"/>
                  </a:lnTo>
                  <a:lnTo>
                    <a:pt x="569" y="1"/>
                  </a:lnTo>
                  <a:lnTo>
                    <a:pt x="569" y="1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571" y="1"/>
                  </a:lnTo>
                  <a:lnTo>
                    <a:pt x="571" y="1"/>
                  </a:lnTo>
                  <a:lnTo>
                    <a:pt x="572" y="1"/>
                  </a:lnTo>
                  <a:lnTo>
                    <a:pt x="572" y="1"/>
                  </a:lnTo>
                  <a:lnTo>
                    <a:pt x="574" y="1"/>
                  </a:lnTo>
                  <a:lnTo>
                    <a:pt x="574" y="1"/>
                  </a:lnTo>
                  <a:lnTo>
                    <a:pt x="575" y="1"/>
                  </a:lnTo>
                  <a:lnTo>
                    <a:pt x="575" y="0"/>
                  </a:lnTo>
                  <a:lnTo>
                    <a:pt x="576" y="1"/>
                  </a:lnTo>
                  <a:lnTo>
                    <a:pt x="576" y="1"/>
                  </a:lnTo>
                  <a:lnTo>
                    <a:pt x="578" y="1"/>
                  </a:lnTo>
                  <a:lnTo>
                    <a:pt x="578" y="1"/>
                  </a:lnTo>
                  <a:lnTo>
                    <a:pt x="579" y="1"/>
                  </a:lnTo>
                  <a:lnTo>
                    <a:pt x="579" y="1"/>
                  </a:lnTo>
                  <a:lnTo>
                    <a:pt x="580" y="1"/>
                  </a:lnTo>
                  <a:lnTo>
                    <a:pt x="580" y="1"/>
                  </a:lnTo>
                  <a:lnTo>
                    <a:pt x="581" y="1"/>
                  </a:lnTo>
                  <a:lnTo>
                    <a:pt x="581" y="1"/>
                  </a:lnTo>
                  <a:lnTo>
                    <a:pt x="583" y="1"/>
                  </a:lnTo>
                  <a:lnTo>
                    <a:pt x="583" y="1"/>
                  </a:lnTo>
                  <a:lnTo>
                    <a:pt x="584" y="1"/>
                  </a:lnTo>
                  <a:lnTo>
                    <a:pt x="584" y="1"/>
                  </a:lnTo>
                  <a:lnTo>
                    <a:pt x="585" y="1"/>
                  </a:lnTo>
                  <a:lnTo>
                    <a:pt x="585" y="1"/>
                  </a:lnTo>
                  <a:lnTo>
                    <a:pt x="587" y="1"/>
                  </a:lnTo>
                  <a:lnTo>
                    <a:pt x="587" y="1"/>
                  </a:lnTo>
                  <a:lnTo>
                    <a:pt x="588" y="1"/>
                  </a:lnTo>
                  <a:lnTo>
                    <a:pt x="588" y="1"/>
                  </a:lnTo>
                  <a:lnTo>
                    <a:pt x="589" y="1"/>
                  </a:lnTo>
                  <a:lnTo>
                    <a:pt x="589" y="1"/>
                  </a:lnTo>
                  <a:lnTo>
                    <a:pt x="590" y="1"/>
                  </a:lnTo>
                  <a:lnTo>
                    <a:pt x="590" y="1"/>
                  </a:lnTo>
                  <a:lnTo>
                    <a:pt x="592" y="1"/>
                  </a:lnTo>
                  <a:lnTo>
                    <a:pt x="592" y="1"/>
                  </a:lnTo>
                  <a:lnTo>
                    <a:pt x="593" y="1"/>
                  </a:lnTo>
                  <a:lnTo>
                    <a:pt x="593" y="1"/>
                  </a:lnTo>
                  <a:lnTo>
                    <a:pt x="594" y="1"/>
                  </a:lnTo>
                  <a:lnTo>
                    <a:pt x="594" y="1"/>
                  </a:lnTo>
                  <a:lnTo>
                    <a:pt x="596" y="1"/>
                  </a:lnTo>
                  <a:lnTo>
                    <a:pt x="596" y="1"/>
                  </a:lnTo>
                  <a:lnTo>
                    <a:pt x="597" y="1"/>
                  </a:lnTo>
                  <a:lnTo>
                    <a:pt x="597" y="1"/>
                  </a:lnTo>
                  <a:lnTo>
                    <a:pt x="598" y="1"/>
                  </a:lnTo>
                  <a:lnTo>
                    <a:pt x="598" y="1"/>
                  </a:lnTo>
                  <a:lnTo>
                    <a:pt x="599" y="1"/>
                  </a:lnTo>
                  <a:lnTo>
                    <a:pt x="599" y="1"/>
                  </a:lnTo>
                  <a:lnTo>
                    <a:pt x="601" y="1"/>
                  </a:lnTo>
                  <a:lnTo>
                    <a:pt x="601" y="1"/>
                  </a:lnTo>
                  <a:lnTo>
                    <a:pt x="602" y="1"/>
                  </a:lnTo>
                  <a:lnTo>
                    <a:pt x="602" y="1"/>
                  </a:lnTo>
                  <a:lnTo>
                    <a:pt x="603" y="1"/>
                  </a:lnTo>
                  <a:lnTo>
                    <a:pt x="603" y="1"/>
                  </a:lnTo>
                  <a:lnTo>
                    <a:pt x="604" y="1"/>
                  </a:lnTo>
                  <a:lnTo>
                    <a:pt x="604" y="1"/>
                  </a:lnTo>
                  <a:lnTo>
                    <a:pt x="606" y="1"/>
                  </a:lnTo>
                  <a:lnTo>
                    <a:pt x="606" y="0"/>
                  </a:lnTo>
                  <a:lnTo>
                    <a:pt x="607" y="1"/>
                  </a:lnTo>
                  <a:lnTo>
                    <a:pt x="607" y="1"/>
                  </a:lnTo>
                  <a:lnTo>
                    <a:pt x="608" y="1"/>
                  </a:lnTo>
                  <a:lnTo>
                    <a:pt x="608" y="1"/>
                  </a:lnTo>
                  <a:lnTo>
                    <a:pt x="610" y="1"/>
                  </a:lnTo>
                  <a:lnTo>
                    <a:pt x="610" y="1"/>
                  </a:lnTo>
                  <a:lnTo>
                    <a:pt x="611" y="1"/>
                  </a:lnTo>
                  <a:lnTo>
                    <a:pt x="611" y="1"/>
                  </a:lnTo>
                  <a:lnTo>
                    <a:pt x="612" y="1"/>
                  </a:lnTo>
                  <a:lnTo>
                    <a:pt x="612" y="1"/>
                  </a:lnTo>
                  <a:lnTo>
                    <a:pt x="613" y="1"/>
                  </a:lnTo>
                  <a:lnTo>
                    <a:pt x="613" y="1"/>
                  </a:lnTo>
                  <a:lnTo>
                    <a:pt x="615" y="1"/>
                  </a:lnTo>
                  <a:lnTo>
                    <a:pt x="615" y="0"/>
                  </a:lnTo>
                  <a:lnTo>
                    <a:pt x="616" y="1"/>
                  </a:lnTo>
                  <a:lnTo>
                    <a:pt x="616" y="1"/>
                  </a:lnTo>
                  <a:lnTo>
                    <a:pt x="617" y="1"/>
                  </a:lnTo>
                  <a:lnTo>
                    <a:pt x="617" y="1"/>
                  </a:lnTo>
                  <a:lnTo>
                    <a:pt x="619" y="1"/>
                  </a:lnTo>
                  <a:lnTo>
                    <a:pt x="619" y="1"/>
                  </a:lnTo>
                  <a:lnTo>
                    <a:pt x="620" y="1"/>
                  </a:lnTo>
                  <a:lnTo>
                    <a:pt x="620" y="1"/>
                  </a:lnTo>
                  <a:lnTo>
                    <a:pt x="621" y="1"/>
                  </a:lnTo>
                  <a:lnTo>
                    <a:pt x="621" y="1"/>
                  </a:lnTo>
                  <a:lnTo>
                    <a:pt x="622" y="1"/>
                  </a:lnTo>
                  <a:lnTo>
                    <a:pt x="622" y="0"/>
                  </a:lnTo>
                  <a:lnTo>
                    <a:pt x="624" y="0"/>
                  </a:lnTo>
                  <a:lnTo>
                    <a:pt x="624" y="1"/>
                  </a:lnTo>
                  <a:lnTo>
                    <a:pt x="625" y="1"/>
                  </a:lnTo>
                  <a:lnTo>
                    <a:pt x="625" y="1"/>
                  </a:lnTo>
                  <a:lnTo>
                    <a:pt x="626" y="1"/>
                  </a:lnTo>
                  <a:lnTo>
                    <a:pt x="626" y="1"/>
                  </a:lnTo>
                  <a:lnTo>
                    <a:pt x="627" y="1"/>
                  </a:lnTo>
                  <a:lnTo>
                    <a:pt x="627" y="1"/>
                  </a:lnTo>
                  <a:lnTo>
                    <a:pt x="629" y="1"/>
                  </a:lnTo>
                  <a:lnTo>
                    <a:pt x="629" y="1"/>
                  </a:lnTo>
                  <a:lnTo>
                    <a:pt x="630" y="1"/>
                  </a:lnTo>
                  <a:lnTo>
                    <a:pt x="630" y="1"/>
                  </a:lnTo>
                  <a:lnTo>
                    <a:pt x="631" y="1"/>
                  </a:lnTo>
                  <a:lnTo>
                    <a:pt x="631" y="1"/>
                  </a:lnTo>
                  <a:lnTo>
                    <a:pt x="633" y="1"/>
                  </a:lnTo>
                  <a:lnTo>
                    <a:pt x="633" y="1"/>
                  </a:lnTo>
                  <a:lnTo>
                    <a:pt x="634" y="1"/>
                  </a:lnTo>
                  <a:lnTo>
                    <a:pt x="634" y="1"/>
                  </a:lnTo>
                  <a:lnTo>
                    <a:pt x="635" y="1"/>
                  </a:lnTo>
                  <a:lnTo>
                    <a:pt x="635" y="1"/>
                  </a:lnTo>
                  <a:lnTo>
                    <a:pt x="636" y="1"/>
                  </a:lnTo>
                  <a:lnTo>
                    <a:pt x="636" y="1"/>
                  </a:lnTo>
                  <a:lnTo>
                    <a:pt x="638" y="1"/>
                  </a:lnTo>
                  <a:lnTo>
                    <a:pt x="638" y="1"/>
                  </a:lnTo>
                  <a:lnTo>
                    <a:pt x="639" y="1"/>
                  </a:lnTo>
                  <a:lnTo>
                    <a:pt x="639" y="1"/>
                  </a:lnTo>
                  <a:lnTo>
                    <a:pt x="640" y="1"/>
                  </a:lnTo>
                  <a:lnTo>
                    <a:pt x="640" y="1"/>
                  </a:lnTo>
                  <a:lnTo>
                    <a:pt x="642" y="1"/>
                  </a:lnTo>
                  <a:lnTo>
                    <a:pt x="642" y="1"/>
                  </a:lnTo>
                  <a:lnTo>
                    <a:pt x="643" y="1"/>
                  </a:lnTo>
                  <a:lnTo>
                    <a:pt x="643" y="1"/>
                  </a:lnTo>
                  <a:lnTo>
                    <a:pt x="644" y="1"/>
                  </a:lnTo>
                  <a:lnTo>
                    <a:pt x="644" y="1"/>
                  </a:lnTo>
                  <a:lnTo>
                    <a:pt x="645" y="1"/>
                  </a:lnTo>
                  <a:lnTo>
                    <a:pt x="645" y="1"/>
                  </a:lnTo>
                  <a:lnTo>
                    <a:pt x="647" y="1"/>
                  </a:lnTo>
                  <a:lnTo>
                    <a:pt x="647" y="1"/>
                  </a:lnTo>
                  <a:lnTo>
                    <a:pt x="648" y="1"/>
                  </a:lnTo>
                  <a:lnTo>
                    <a:pt x="648" y="1"/>
                  </a:lnTo>
                  <a:lnTo>
                    <a:pt x="649" y="1"/>
                  </a:lnTo>
                  <a:lnTo>
                    <a:pt x="649" y="1"/>
                  </a:lnTo>
                  <a:lnTo>
                    <a:pt x="651" y="1"/>
                  </a:lnTo>
                  <a:lnTo>
                    <a:pt x="651" y="1"/>
                  </a:lnTo>
                  <a:lnTo>
                    <a:pt x="652" y="1"/>
                  </a:lnTo>
                  <a:lnTo>
                    <a:pt x="652" y="1"/>
                  </a:lnTo>
                  <a:lnTo>
                    <a:pt x="653" y="1"/>
                  </a:lnTo>
                  <a:lnTo>
                    <a:pt x="653" y="1"/>
                  </a:lnTo>
                  <a:lnTo>
                    <a:pt x="654" y="1"/>
                  </a:lnTo>
                  <a:lnTo>
                    <a:pt x="654" y="1"/>
                  </a:lnTo>
                </a:path>
              </a:pathLst>
            </a:cu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7"/>
            <p:cNvSpPr>
              <a:spLocks/>
            </p:cNvSpPr>
            <p:nvPr/>
          </p:nvSpPr>
          <p:spPr bwMode="auto">
            <a:xfrm>
              <a:off x="5289843" y="3351969"/>
              <a:ext cx="653757" cy="51001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8" y="23"/>
                </a:cxn>
                <a:cxn ang="0">
                  <a:pos x="28" y="23"/>
                </a:cxn>
                <a:cxn ang="0">
                  <a:pos x="37" y="23"/>
                </a:cxn>
                <a:cxn ang="0">
                  <a:pos x="47" y="23"/>
                </a:cxn>
                <a:cxn ang="0">
                  <a:pos x="56" y="23"/>
                </a:cxn>
                <a:cxn ang="0">
                  <a:pos x="66" y="23"/>
                </a:cxn>
                <a:cxn ang="0">
                  <a:pos x="75" y="23"/>
                </a:cxn>
                <a:cxn ang="0">
                  <a:pos x="85" y="23"/>
                </a:cxn>
                <a:cxn ang="0">
                  <a:pos x="94" y="23"/>
                </a:cxn>
                <a:cxn ang="0">
                  <a:pos x="105" y="23"/>
                </a:cxn>
                <a:cxn ang="0">
                  <a:pos x="114" y="23"/>
                </a:cxn>
                <a:cxn ang="0">
                  <a:pos x="124" y="23"/>
                </a:cxn>
                <a:cxn ang="0">
                  <a:pos x="133" y="25"/>
                </a:cxn>
                <a:cxn ang="0">
                  <a:pos x="143" y="23"/>
                </a:cxn>
                <a:cxn ang="0">
                  <a:pos x="152" y="23"/>
                </a:cxn>
                <a:cxn ang="0">
                  <a:pos x="162" y="23"/>
                </a:cxn>
                <a:cxn ang="0">
                  <a:pos x="171" y="23"/>
                </a:cxn>
                <a:cxn ang="0">
                  <a:pos x="181" y="23"/>
                </a:cxn>
                <a:cxn ang="0">
                  <a:pos x="190" y="23"/>
                </a:cxn>
                <a:cxn ang="0">
                  <a:pos x="201" y="23"/>
                </a:cxn>
                <a:cxn ang="0">
                  <a:pos x="210" y="23"/>
                </a:cxn>
                <a:cxn ang="0">
                  <a:pos x="220" y="23"/>
                </a:cxn>
                <a:cxn ang="0">
                  <a:pos x="229" y="23"/>
                </a:cxn>
                <a:cxn ang="0">
                  <a:pos x="239" y="23"/>
                </a:cxn>
                <a:cxn ang="0">
                  <a:pos x="248" y="23"/>
                </a:cxn>
                <a:cxn ang="0">
                  <a:pos x="258" y="23"/>
                </a:cxn>
                <a:cxn ang="0">
                  <a:pos x="267" y="23"/>
                </a:cxn>
                <a:cxn ang="0">
                  <a:pos x="277" y="23"/>
                </a:cxn>
                <a:cxn ang="0">
                  <a:pos x="286" y="23"/>
                </a:cxn>
                <a:cxn ang="0">
                  <a:pos x="297" y="23"/>
                </a:cxn>
                <a:cxn ang="0">
                  <a:pos x="305" y="23"/>
                </a:cxn>
                <a:cxn ang="0">
                  <a:pos x="316" y="23"/>
                </a:cxn>
                <a:cxn ang="0">
                  <a:pos x="325" y="23"/>
                </a:cxn>
                <a:cxn ang="0">
                  <a:pos x="335" y="23"/>
                </a:cxn>
                <a:cxn ang="0">
                  <a:pos x="344" y="23"/>
                </a:cxn>
                <a:cxn ang="0">
                  <a:pos x="354" y="23"/>
                </a:cxn>
                <a:cxn ang="0">
                  <a:pos x="363" y="23"/>
                </a:cxn>
                <a:cxn ang="0">
                  <a:pos x="373" y="23"/>
                </a:cxn>
                <a:cxn ang="0">
                  <a:pos x="382" y="23"/>
                </a:cxn>
                <a:cxn ang="0">
                  <a:pos x="392" y="23"/>
                </a:cxn>
                <a:cxn ang="0">
                  <a:pos x="401" y="23"/>
                </a:cxn>
                <a:cxn ang="0">
                  <a:pos x="412" y="23"/>
                </a:cxn>
                <a:cxn ang="0">
                  <a:pos x="421" y="23"/>
                </a:cxn>
                <a:cxn ang="0">
                  <a:pos x="431" y="23"/>
                </a:cxn>
                <a:cxn ang="0">
                  <a:pos x="440" y="25"/>
                </a:cxn>
                <a:cxn ang="0">
                  <a:pos x="450" y="23"/>
                </a:cxn>
                <a:cxn ang="0">
                  <a:pos x="459" y="23"/>
                </a:cxn>
                <a:cxn ang="0">
                  <a:pos x="469" y="23"/>
                </a:cxn>
                <a:cxn ang="0">
                  <a:pos x="478" y="23"/>
                </a:cxn>
                <a:cxn ang="0">
                  <a:pos x="488" y="23"/>
                </a:cxn>
                <a:cxn ang="0">
                  <a:pos x="497" y="23"/>
                </a:cxn>
                <a:cxn ang="0">
                  <a:pos x="508" y="23"/>
                </a:cxn>
                <a:cxn ang="0">
                  <a:pos x="517" y="23"/>
                </a:cxn>
                <a:cxn ang="0">
                  <a:pos x="527" y="23"/>
                </a:cxn>
                <a:cxn ang="0">
                  <a:pos x="536" y="23"/>
                </a:cxn>
                <a:cxn ang="0">
                  <a:pos x="546" y="23"/>
                </a:cxn>
                <a:cxn ang="0">
                  <a:pos x="555" y="23"/>
                </a:cxn>
                <a:cxn ang="0">
                  <a:pos x="565" y="23"/>
                </a:cxn>
                <a:cxn ang="0">
                  <a:pos x="574" y="23"/>
                </a:cxn>
                <a:cxn ang="0">
                  <a:pos x="584" y="23"/>
                </a:cxn>
                <a:cxn ang="0">
                  <a:pos x="593" y="23"/>
                </a:cxn>
              </a:cxnLst>
              <a:rect l="0" t="0" r="r" b="b"/>
              <a:pathLst>
                <a:path w="600" h="2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6" y="23"/>
                  </a:lnTo>
                  <a:lnTo>
                    <a:pt x="18" y="23"/>
                  </a:lnTo>
                  <a:lnTo>
                    <a:pt x="18" y="23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5" y="23"/>
                  </a:lnTo>
                  <a:lnTo>
                    <a:pt x="25" y="23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8" y="23"/>
                  </a:lnTo>
                  <a:lnTo>
                    <a:pt x="28" y="23"/>
                  </a:lnTo>
                  <a:lnTo>
                    <a:pt x="29" y="23"/>
                  </a:lnTo>
                  <a:lnTo>
                    <a:pt x="29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32" y="23"/>
                  </a:lnTo>
                  <a:lnTo>
                    <a:pt x="32" y="23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4" y="23"/>
                  </a:lnTo>
                  <a:lnTo>
                    <a:pt x="34" y="23"/>
                  </a:lnTo>
                  <a:lnTo>
                    <a:pt x="35" y="23"/>
                  </a:lnTo>
                  <a:lnTo>
                    <a:pt x="35" y="23"/>
                  </a:lnTo>
                  <a:lnTo>
                    <a:pt x="37" y="23"/>
                  </a:lnTo>
                  <a:lnTo>
                    <a:pt x="37" y="23"/>
                  </a:lnTo>
                  <a:lnTo>
                    <a:pt x="38" y="23"/>
                  </a:lnTo>
                  <a:lnTo>
                    <a:pt x="38" y="23"/>
                  </a:lnTo>
                  <a:lnTo>
                    <a:pt x="39" y="23"/>
                  </a:lnTo>
                  <a:lnTo>
                    <a:pt x="39" y="23"/>
                  </a:lnTo>
                  <a:lnTo>
                    <a:pt x="41" y="23"/>
                  </a:lnTo>
                  <a:lnTo>
                    <a:pt x="41" y="23"/>
                  </a:lnTo>
                  <a:lnTo>
                    <a:pt x="42" y="23"/>
                  </a:lnTo>
                  <a:lnTo>
                    <a:pt x="42" y="23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50" y="23"/>
                  </a:lnTo>
                  <a:lnTo>
                    <a:pt x="50" y="25"/>
                  </a:lnTo>
                  <a:lnTo>
                    <a:pt x="51" y="23"/>
                  </a:lnTo>
                  <a:lnTo>
                    <a:pt x="51" y="23"/>
                  </a:lnTo>
                  <a:lnTo>
                    <a:pt x="52" y="23"/>
                  </a:lnTo>
                  <a:lnTo>
                    <a:pt x="52" y="23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5" y="23"/>
                  </a:lnTo>
                  <a:lnTo>
                    <a:pt x="55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7" y="23"/>
                  </a:lnTo>
                  <a:lnTo>
                    <a:pt x="57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60" y="23"/>
                  </a:lnTo>
                  <a:lnTo>
                    <a:pt x="60" y="23"/>
                  </a:lnTo>
                  <a:lnTo>
                    <a:pt x="61" y="23"/>
                  </a:lnTo>
                  <a:lnTo>
                    <a:pt x="61" y="23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4" y="23"/>
                  </a:lnTo>
                  <a:lnTo>
                    <a:pt x="64" y="23"/>
                  </a:lnTo>
                  <a:lnTo>
                    <a:pt x="65" y="23"/>
                  </a:lnTo>
                  <a:lnTo>
                    <a:pt x="65" y="23"/>
                  </a:lnTo>
                  <a:lnTo>
                    <a:pt x="66" y="23"/>
                  </a:lnTo>
                  <a:lnTo>
                    <a:pt x="66" y="23"/>
                  </a:lnTo>
                  <a:lnTo>
                    <a:pt x="67" y="23"/>
                  </a:lnTo>
                  <a:lnTo>
                    <a:pt x="67" y="23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70" y="23"/>
                  </a:lnTo>
                  <a:lnTo>
                    <a:pt x="70" y="23"/>
                  </a:lnTo>
                  <a:lnTo>
                    <a:pt x="71" y="23"/>
                  </a:lnTo>
                  <a:lnTo>
                    <a:pt x="71" y="23"/>
                  </a:lnTo>
                  <a:lnTo>
                    <a:pt x="73" y="23"/>
                  </a:lnTo>
                  <a:lnTo>
                    <a:pt x="73" y="23"/>
                  </a:lnTo>
                  <a:lnTo>
                    <a:pt x="74" y="23"/>
                  </a:lnTo>
                  <a:lnTo>
                    <a:pt x="74" y="23"/>
                  </a:lnTo>
                  <a:lnTo>
                    <a:pt x="75" y="23"/>
                  </a:lnTo>
                  <a:lnTo>
                    <a:pt x="75" y="23"/>
                  </a:lnTo>
                  <a:lnTo>
                    <a:pt x="76" y="23"/>
                  </a:lnTo>
                  <a:lnTo>
                    <a:pt x="76" y="23"/>
                  </a:lnTo>
                  <a:lnTo>
                    <a:pt x="78" y="23"/>
                  </a:lnTo>
                  <a:lnTo>
                    <a:pt x="78" y="23"/>
                  </a:lnTo>
                  <a:lnTo>
                    <a:pt x="79" y="23"/>
                  </a:lnTo>
                  <a:lnTo>
                    <a:pt x="79" y="23"/>
                  </a:lnTo>
                  <a:lnTo>
                    <a:pt x="80" y="23"/>
                  </a:lnTo>
                  <a:lnTo>
                    <a:pt x="80" y="23"/>
                  </a:lnTo>
                  <a:lnTo>
                    <a:pt x="82" y="23"/>
                  </a:lnTo>
                  <a:lnTo>
                    <a:pt x="82" y="25"/>
                  </a:lnTo>
                  <a:lnTo>
                    <a:pt x="83" y="23"/>
                  </a:lnTo>
                  <a:lnTo>
                    <a:pt x="83" y="23"/>
                  </a:lnTo>
                  <a:lnTo>
                    <a:pt x="84" y="23"/>
                  </a:lnTo>
                  <a:lnTo>
                    <a:pt x="84" y="2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7" y="23"/>
                  </a:lnTo>
                  <a:lnTo>
                    <a:pt x="87" y="23"/>
                  </a:lnTo>
                  <a:lnTo>
                    <a:pt x="88" y="23"/>
                  </a:lnTo>
                  <a:lnTo>
                    <a:pt x="88" y="23"/>
                  </a:lnTo>
                  <a:lnTo>
                    <a:pt x="89" y="23"/>
                  </a:lnTo>
                  <a:lnTo>
                    <a:pt x="89" y="23"/>
                  </a:lnTo>
                  <a:lnTo>
                    <a:pt x="91" y="23"/>
                  </a:lnTo>
                  <a:lnTo>
                    <a:pt x="91" y="23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4" y="23"/>
                  </a:lnTo>
                  <a:lnTo>
                    <a:pt x="94" y="23"/>
                  </a:lnTo>
                  <a:lnTo>
                    <a:pt x="96" y="23"/>
                  </a:lnTo>
                  <a:lnTo>
                    <a:pt x="96" y="23"/>
                  </a:lnTo>
                  <a:lnTo>
                    <a:pt x="97" y="23"/>
                  </a:lnTo>
                  <a:lnTo>
                    <a:pt x="97" y="23"/>
                  </a:lnTo>
                  <a:lnTo>
                    <a:pt x="98" y="23"/>
                  </a:lnTo>
                  <a:lnTo>
                    <a:pt x="98" y="23"/>
                  </a:lnTo>
                  <a:lnTo>
                    <a:pt x="99" y="23"/>
                  </a:lnTo>
                  <a:lnTo>
                    <a:pt x="99" y="23"/>
                  </a:lnTo>
                  <a:lnTo>
                    <a:pt x="101" y="23"/>
                  </a:lnTo>
                  <a:lnTo>
                    <a:pt x="101" y="23"/>
                  </a:lnTo>
                  <a:lnTo>
                    <a:pt x="102" y="23"/>
                  </a:lnTo>
                  <a:lnTo>
                    <a:pt x="102" y="23"/>
                  </a:lnTo>
                  <a:lnTo>
                    <a:pt x="103" y="23"/>
                  </a:lnTo>
                  <a:lnTo>
                    <a:pt x="103" y="23"/>
                  </a:lnTo>
                  <a:lnTo>
                    <a:pt x="105" y="23"/>
                  </a:lnTo>
                  <a:lnTo>
                    <a:pt x="105" y="25"/>
                  </a:lnTo>
                  <a:lnTo>
                    <a:pt x="106" y="23"/>
                  </a:lnTo>
                  <a:lnTo>
                    <a:pt x="106" y="23"/>
                  </a:lnTo>
                  <a:lnTo>
                    <a:pt x="107" y="23"/>
                  </a:lnTo>
                  <a:lnTo>
                    <a:pt x="107" y="23"/>
                  </a:lnTo>
                  <a:lnTo>
                    <a:pt x="108" y="23"/>
                  </a:lnTo>
                  <a:lnTo>
                    <a:pt x="108" y="23"/>
                  </a:lnTo>
                  <a:lnTo>
                    <a:pt x="110" y="23"/>
                  </a:lnTo>
                  <a:lnTo>
                    <a:pt x="110" y="23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12" y="23"/>
                  </a:lnTo>
                  <a:lnTo>
                    <a:pt x="112" y="23"/>
                  </a:lnTo>
                  <a:lnTo>
                    <a:pt x="114" y="23"/>
                  </a:lnTo>
                  <a:lnTo>
                    <a:pt x="114" y="23"/>
                  </a:lnTo>
                  <a:lnTo>
                    <a:pt x="115" y="23"/>
                  </a:lnTo>
                  <a:lnTo>
                    <a:pt x="115" y="23"/>
                  </a:lnTo>
                  <a:lnTo>
                    <a:pt x="116" y="23"/>
                  </a:lnTo>
                  <a:lnTo>
                    <a:pt x="116" y="23"/>
                  </a:lnTo>
                  <a:lnTo>
                    <a:pt x="117" y="23"/>
                  </a:lnTo>
                  <a:lnTo>
                    <a:pt x="117" y="23"/>
                  </a:lnTo>
                  <a:lnTo>
                    <a:pt x="119" y="23"/>
                  </a:lnTo>
                  <a:lnTo>
                    <a:pt x="119" y="23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22" y="23"/>
                  </a:lnTo>
                  <a:lnTo>
                    <a:pt x="122" y="23"/>
                  </a:lnTo>
                  <a:lnTo>
                    <a:pt x="124" y="23"/>
                  </a:lnTo>
                  <a:lnTo>
                    <a:pt x="124" y="23"/>
                  </a:lnTo>
                  <a:lnTo>
                    <a:pt x="125" y="23"/>
                  </a:lnTo>
                  <a:lnTo>
                    <a:pt x="125" y="23"/>
                  </a:lnTo>
                  <a:lnTo>
                    <a:pt x="126" y="23"/>
                  </a:lnTo>
                  <a:lnTo>
                    <a:pt x="126" y="23"/>
                  </a:lnTo>
                  <a:lnTo>
                    <a:pt x="128" y="23"/>
                  </a:lnTo>
                  <a:lnTo>
                    <a:pt x="128" y="23"/>
                  </a:lnTo>
                  <a:lnTo>
                    <a:pt x="129" y="23"/>
                  </a:lnTo>
                  <a:lnTo>
                    <a:pt x="129" y="23"/>
                  </a:lnTo>
                  <a:lnTo>
                    <a:pt x="130" y="23"/>
                  </a:lnTo>
                  <a:lnTo>
                    <a:pt x="130" y="23"/>
                  </a:lnTo>
                  <a:lnTo>
                    <a:pt x="131" y="23"/>
                  </a:lnTo>
                  <a:lnTo>
                    <a:pt x="131" y="23"/>
                  </a:lnTo>
                  <a:lnTo>
                    <a:pt x="133" y="23"/>
                  </a:lnTo>
                  <a:lnTo>
                    <a:pt x="133" y="25"/>
                  </a:lnTo>
                  <a:lnTo>
                    <a:pt x="134" y="25"/>
                  </a:lnTo>
                  <a:lnTo>
                    <a:pt x="134" y="23"/>
                  </a:lnTo>
                  <a:lnTo>
                    <a:pt x="135" y="23"/>
                  </a:lnTo>
                  <a:lnTo>
                    <a:pt x="135" y="25"/>
                  </a:lnTo>
                  <a:lnTo>
                    <a:pt x="137" y="23"/>
                  </a:lnTo>
                  <a:lnTo>
                    <a:pt x="137" y="23"/>
                  </a:lnTo>
                  <a:lnTo>
                    <a:pt x="138" y="23"/>
                  </a:lnTo>
                  <a:lnTo>
                    <a:pt x="138" y="23"/>
                  </a:lnTo>
                  <a:lnTo>
                    <a:pt x="139" y="23"/>
                  </a:lnTo>
                  <a:lnTo>
                    <a:pt x="139" y="23"/>
                  </a:lnTo>
                  <a:lnTo>
                    <a:pt x="140" y="23"/>
                  </a:lnTo>
                  <a:lnTo>
                    <a:pt x="140" y="23"/>
                  </a:lnTo>
                  <a:lnTo>
                    <a:pt x="142" y="23"/>
                  </a:lnTo>
                  <a:lnTo>
                    <a:pt x="142" y="23"/>
                  </a:lnTo>
                  <a:lnTo>
                    <a:pt x="143" y="23"/>
                  </a:lnTo>
                  <a:lnTo>
                    <a:pt x="143" y="23"/>
                  </a:lnTo>
                  <a:lnTo>
                    <a:pt x="144" y="23"/>
                  </a:lnTo>
                  <a:lnTo>
                    <a:pt x="144" y="23"/>
                  </a:lnTo>
                  <a:lnTo>
                    <a:pt x="146" y="23"/>
                  </a:lnTo>
                  <a:lnTo>
                    <a:pt x="146" y="23"/>
                  </a:lnTo>
                  <a:lnTo>
                    <a:pt x="147" y="23"/>
                  </a:lnTo>
                  <a:lnTo>
                    <a:pt x="147" y="23"/>
                  </a:lnTo>
                  <a:lnTo>
                    <a:pt x="148" y="23"/>
                  </a:lnTo>
                  <a:lnTo>
                    <a:pt x="148" y="23"/>
                  </a:lnTo>
                  <a:lnTo>
                    <a:pt x="149" y="23"/>
                  </a:lnTo>
                  <a:lnTo>
                    <a:pt x="149" y="23"/>
                  </a:lnTo>
                  <a:lnTo>
                    <a:pt x="151" y="23"/>
                  </a:lnTo>
                  <a:lnTo>
                    <a:pt x="151" y="23"/>
                  </a:lnTo>
                  <a:lnTo>
                    <a:pt x="152" y="23"/>
                  </a:lnTo>
                  <a:lnTo>
                    <a:pt x="152" y="23"/>
                  </a:lnTo>
                  <a:lnTo>
                    <a:pt x="153" y="23"/>
                  </a:lnTo>
                  <a:lnTo>
                    <a:pt x="153" y="23"/>
                  </a:lnTo>
                  <a:lnTo>
                    <a:pt x="154" y="23"/>
                  </a:lnTo>
                  <a:lnTo>
                    <a:pt x="154" y="23"/>
                  </a:lnTo>
                  <a:lnTo>
                    <a:pt x="156" y="23"/>
                  </a:lnTo>
                  <a:lnTo>
                    <a:pt x="156" y="23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8" y="23"/>
                  </a:lnTo>
                  <a:lnTo>
                    <a:pt x="158" y="23"/>
                  </a:lnTo>
                  <a:lnTo>
                    <a:pt x="160" y="23"/>
                  </a:lnTo>
                  <a:lnTo>
                    <a:pt x="160" y="23"/>
                  </a:lnTo>
                  <a:lnTo>
                    <a:pt x="161" y="23"/>
                  </a:lnTo>
                  <a:lnTo>
                    <a:pt x="161" y="23"/>
                  </a:lnTo>
                  <a:lnTo>
                    <a:pt x="162" y="23"/>
                  </a:lnTo>
                  <a:lnTo>
                    <a:pt x="162" y="23"/>
                  </a:lnTo>
                  <a:lnTo>
                    <a:pt x="163" y="23"/>
                  </a:lnTo>
                  <a:lnTo>
                    <a:pt x="163" y="23"/>
                  </a:lnTo>
                  <a:lnTo>
                    <a:pt x="165" y="23"/>
                  </a:lnTo>
                  <a:lnTo>
                    <a:pt x="165" y="23"/>
                  </a:lnTo>
                  <a:lnTo>
                    <a:pt x="166" y="23"/>
                  </a:lnTo>
                  <a:lnTo>
                    <a:pt x="166" y="25"/>
                  </a:lnTo>
                  <a:lnTo>
                    <a:pt x="167" y="23"/>
                  </a:lnTo>
                  <a:lnTo>
                    <a:pt x="167" y="23"/>
                  </a:lnTo>
                  <a:lnTo>
                    <a:pt x="169" y="23"/>
                  </a:lnTo>
                  <a:lnTo>
                    <a:pt x="169" y="23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71" y="23"/>
                  </a:lnTo>
                  <a:lnTo>
                    <a:pt x="171" y="23"/>
                  </a:lnTo>
                  <a:lnTo>
                    <a:pt x="172" y="23"/>
                  </a:lnTo>
                  <a:lnTo>
                    <a:pt x="172" y="23"/>
                  </a:lnTo>
                  <a:lnTo>
                    <a:pt x="174" y="23"/>
                  </a:lnTo>
                  <a:lnTo>
                    <a:pt x="174" y="23"/>
                  </a:lnTo>
                  <a:lnTo>
                    <a:pt x="175" y="23"/>
                  </a:lnTo>
                  <a:lnTo>
                    <a:pt x="175" y="23"/>
                  </a:lnTo>
                  <a:lnTo>
                    <a:pt x="176" y="23"/>
                  </a:lnTo>
                  <a:lnTo>
                    <a:pt x="176" y="23"/>
                  </a:lnTo>
                  <a:lnTo>
                    <a:pt x="178" y="23"/>
                  </a:lnTo>
                  <a:lnTo>
                    <a:pt x="178" y="23"/>
                  </a:lnTo>
                  <a:lnTo>
                    <a:pt x="179" y="23"/>
                  </a:lnTo>
                  <a:lnTo>
                    <a:pt x="179" y="23"/>
                  </a:lnTo>
                  <a:lnTo>
                    <a:pt x="180" y="23"/>
                  </a:lnTo>
                  <a:lnTo>
                    <a:pt x="180" y="23"/>
                  </a:lnTo>
                  <a:lnTo>
                    <a:pt x="181" y="23"/>
                  </a:lnTo>
                  <a:lnTo>
                    <a:pt x="181" y="23"/>
                  </a:lnTo>
                  <a:lnTo>
                    <a:pt x="183" y="23"/>
                  </a:lnTo>
                  <a:lnTo>
                    <a:pt x="183" y="23"/>
                  </a:lnTo>
                  <a:lnTo>
                    <a:pt x="184" y="23"/>
                  </a:lnTo>
                  <a:lnTo>
                    <a:pt x="184" y="23"/>
                  </a:lnTo>
                  <a:lnTo>
                    <a:pt x="185" y="23"/>
                  </a:lnTo>
                  <a:lnTo>
                    <a:pt x="185" y="23"/>
                  </a:lnTo>
                  <a:lnTo>
                    <a:pt x="186" y="23"/>
                  </a:lnTo>
                  <a:lnTo>
                    <a:pt x="186" y="23"/>
                  </a:lnTo>
                  <a:lnTo>
                    <a:pt x="188" y="23"/>
                  </a:lnTo>
                  <a:lnTo>
                    <a:pt x="188" y="23"/>
                  </a:lnTo>
                  <a:lnTo>
                    <a:pt x="189" y="23"/>
                  </a:lnTo>
                  <a:lnTo>
                    <a:pt x="189" y="25"/>
                  </a:lnTo>
                  <a:lnTo>
                    <a:pt x="190" y="23"/>
                  </a:lnTo>
                  <a:lnTo>
                    <a:pt x="190" y="23"/>
                  </a:lnTo>
                  <a:lnTo>
                    <a:pt x="192" y="23"/>
                  </a:lnTo>
                  <a:lnTo>
                    <a:pt x="192" y="23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4" y="23"/>
                  </a:lnTo>
                  <a:lnTo>
                    <a:pt x="194" y="23"/>
                  </a:lnTo>
                  <a:lnTo>
                    <a:pt x="195" y="23"/>
                  </a:lnTo>
                  <a:lnTo>
                    <a:pt x="195" y="23"/>
                  </a:lnTo>
                  <a:lnTo>
                    <a:pt x="197" y="23"/>
                  </a:lnTo>
                  <a:lnTo>
                    <a:pt x="197" y="23"/>
                  </a:lnTo>
                  <a:lnTo>
                    <a:pt x="198" y="23"/>
                  </a:lnTo>
                  <a:lnTo>
                    <a:pt x="198" y="23"/>
                  </a:lnTo>
                  <a:lnTo>
                    <a:pt x="199" y="23"/>
                  </a:lnTo>
                  <a:lnTo>
                    <a:pt x="199" y="23"/>
                  </a:lnTo>
                  <a:lnTo>
                    <a:pt x="201" y="23"/>
                  </a:lnTo>
                  <a:lnTo>
                    <a:pt x="201" y="23"/>
                  </a:lnTo>
                  <a:lnTo>
                    <a:pt x="202" y="23"/>
                  </a:lnTo>
                  <a:lnTo>
                    <a:pt x="202" y="25"/>
                  </a:lnTo>
                  <a:lnTo>
                    <a:pt x="203" y="23"/>
                  </a:lnTo>
                  <a:lnTo>
                    <a:pt x="203" y="23"/>
                  </a:lnTo>
                  <a:lnTo>
                    <a:pt x="204" y="23"/>
                  </a:lnTo>
                  <a:lnTo>
                    <a:pt x="204" y="23"/>
                  </a:lnTo>
                  <a:lnTo>
                    <a:pt x="206" y="23"/>
                  </a:lnTo>
                  <a:lnTo>
                    <a:pt x="206" y="23"/>
                  </a:lnTo>
                  <a:lnTo>
                    <a:pt x="207" y="23"/>
                  </a:lnTo>
                  <a:lnTo>
                    <a:pt x="207" y="23"/>
                  </a:lnTo>
                  <a:lnTo>
                    <a:pt x="208" y="23"/>
                  </a:lnTo>
                  <a:lnTo>
                    <a:pt x="208" y="23"/>
                  </a:lnTo>
                  <a:lnTo>
                    <a:pt x="210" y="23"/>
                  </a:lnTo>
                  <a:lnTo>
                    <a:pt x="210" y="23"/>
                  </a:lnTo>
                  <a:lnTo>
                    <a:pt x="211" y="23"/>
                  </a:lnTo>
                  <a:lnTo>
                    <a:pt x="211" y="23"/>
                  </a:lnTo>
                  <a:lnTo>
                    <a:pt x="212" y="23"/>
                  </a:lnTo>
                  <a:lnTo>
                    <a:pt x="212" y="23"/>
                  </a:lnTo>
                  <a:lnTo>
                    <a:pt x="213" y="23"/>
                  </a:lnTo>
                  <a:lnTo>
                    <a:pt x="213" y="23"/>
                  </a:lnTo>
                  <a:lnTo>
                    <a:pt x="215" y="23"/>
                  </a:lnTo>
                  <a:lnTo>
                    <a:pt x="215" y="25"/>
                  </a:lnTo>
                  <a:lnTo>
                    <a:pt x="216" y="23"/>
                  </a:lnTo>
                  <a:lnTo>
                    <a:pt x="216" y="23"/>
                  </a:lnTo>
                  <a:lnTo>
                    <a:pt x="217" y="23"/>
                  </a:lnTo>
                  <a:lnTo>
                    <a:pt x="217" y="23"/>
                  </a:lnTo>
                  <a:lnTo>
                    <a:pt x="218" y="23"/>
                  </a:lnTo>
                  <a:lnTo>
                    <a:pt x="218" y="23"/>
                  </a:lnTo>
                  <a:lnTo>
                    <a:pt x="220" y="23"/>
                  </a:lnTo>
                  <a:lnTo>
                    <a:pt x="220" y="23"/>
                  </a:lnTo>
                  <a:lnTo>
                    <a:pt x="221" y="23"/>
                  </a:lnTo>
                  <a:lnTo>
                    <a:pt x="221" y="23"/>
                  </a:lnTo>
                  <a:lnTo>
                    <a:pt x="222" y="23"/>
                  </a:lnTo>
                  <a:lnTo>
                    <a:pt x="222" y="23"/>
                  </a:lnTo>
                  <a:lnTo>
                    <a:pt x="224" y="23"/>
                  </a:lnTo>
                  <a:lnTo>
                    <a:pt x="224" y="23"/>
                  </a:lnTo>
                  <a:lnTo>
                    <a:pt x="225" y="23"/>
                  </a:lnTo>
                  <a:lnTo>
                    <a:pt x="225" y="23"/>
                  </a:lnTo>
                  <a:lnTo>
                    <a:pt x="226" y="23"/>
                  </a:lnTo>
                  <a:lnTo>
                    <a:pt x="226" y="23"/>
                  </a:lnTo>
                  <a:lnTo>
                    <a:pt x="227" y="23"/>
                  </a:lnTo>
                  <a:lnTo>
                    <a:pt x="227" y="23"/>
                  </a:lnTo>
                  <a:lnTo>
                    <a:pt x="229" y="23"/>
                  </a:lnTo>
                  <a:lnTo>
                    <a:pt x="229" y="23"/>
                  </a:lnTo>
                  <a:lnTo>
                    <a:pt x="230" y="23"/>
                  </a:lnTo>
                  <a:lnTo>
                    <a:pt x="230" y="23"/>
                  </a:lnTo>
                  <a:lnTo>
                    <a:pt x="231" y="23"/>
                  </a:lnTo>
                  <a:lnTo>
                    <a:pt x="231" y="23"/>
                  </a:lnTo>
                  <a:lnTo>
                    <a:pt x="233" y="23"/>
                  </a:lnTo>
                  <a:lnTo>
                    <a:pt x="233" y="23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5" y="23"/>
                  </a:lnTo>
                  <a:lnTo>
                    <a:pt x="235" y="23"/>
                  </a:lnTo>
                  <a:lnTo>
                    <a:pt x="236" y="23"/>
                  </a:lnTo>
                  <a:lnTo>
                    <a:pt x="236" y="23"/>
                  </a:lnTo>
                  <a:lnTo>
                    <a:pt x="238" y="23"/>
                  </a:lnTo>
                  <a:lnTo>
                    <a:pt x="238" y="23"/>
                  </a:lnTo>
                  <a:lnTo>
                    <a:pt x="239" y="23"/>
                  </a:lnTo>
                  <a:lnTo>
                    <a:pt x="239" y="23"/>
                  </a:lnTo>
                  <a:lnTo>
                    <a:pt x="240" y="23"/>
                  </a:lnTo>
                  <a:lnTo>
                    <a:pt x="240" y="23"/>
                  </a:lnTo>
                  <a:lnTo>
                    <a:pt x="242" y="23"/>
                  </a:lnTo>
                  <a:lnTo>
                    <a:pt x="242" y="23"/>
                  </a:lnTo>
                  <a:lnTo>
                    <a:pt x="243" y="23"/>
                  </a:lnTo>
                  <a:lnTo>
                    <a:pt x="243" y="23"/>
                  </a:lnTo>
                  <a:lnTo>
                    <a:pt x="244" y="23"/>
                  </a:lnTo>
                  <a:lnTo>
                    <a:pt x="244" y="23"/>
                  </a:lnTo>
                  <a:lnTo>
                    <a:pt x="245" y="23"/>
                  </a:lnTo>
                  <a:lnTo>
                    <a:pt x="245" y="23"/>
                  </a:lnTo>
                  <a:lnTo>
                    <a:pt x="247" y="23"/>
                  </a:lnTo>
                  <a:lnTo>
                    <a:pt x="247" y="23"/>
                  </a:lnTo>
                  <a:lnTo>
                    <a:pt x="248" y="23"/>
                  </a:lnTo>
                  <a:lnTo>
                    <a:pt x="248" y="23"/>
                  </a:lnTo>
                  <a:lnTo>
                    <a:pt x="249" y="23"/>
                  </a:lnTo>
                  <a:lnTo>
                    <a:pt x="249" y="23"/>
                  </a:lnTo>
                  <a:lnTo>
                    <a:pt x="250" y="23"/>
                  </a:lnTo>
                  <a:lnTo>
                    <a:pt x="250" y="23"/>
                  </a:lnTo>
                  <a:lnTo>
                    <a:pt x="252" y="23"/>
                  </a:lnTo>
                  <a:lnTo>
                    <a:pt x="252" y="23"/>
                  </a:lnTo>
                  <a:lnTo>
                    <a:pt x="253" y="23"/>
                  </a:lnTo>
                  <a:lnTo>
                    <a:pt x="253" y="23"/>
                  </a:lnTo>
                  <a:lnTo>
                    <a:pt x="254" y="23"/>
                  </a:lnTo>
                  <a:lnTo>
                    <a:pt x="254" y="23"/>
                  </a:lnTo>
                  <a:lnTo>
                    <a:pt x="256" y="23"/>
                  </a:lnTo>
                  <a:lnTo>
                    <a:pt x="256" y="23"/>
                  </a:lnTo>
                  <a:lnTo>
                    <a:pt x="257" y="23"/>
                  </a:lnTo>
                  <a:lnTo>
                    <a:pt x="257" y="23"/>
                  </a:lnTo>
                  <a:lnTo>
                    <a:pt x="258" y="23"/>
                  </a:lnTo>
                  <a:lnTo>
                    <a:pt x="258" y="23"/>
                  </a:lnTo>
                  <a:lnTo>
                    <a:pt x="259" y="23"/>
                  </a:lnTo>
                  <a:lnTo>
                    <a:pt x="259" y="23"/>
                  </a:lnTo>
                  <a:lnTo>
                    <a:pt x="261" y="23"/>
                  </a:lnTo>
                  <a:lnTo>
                    <a:pt x="261" y="25"/>
                  </a:lnTo>
                  <a:lnTo>
                    <a:pt x="262" y="23"/>
                  </a:lnTo>
                  <a:lnTo>
                    <a:pt x="262" y="23"/>
                  </a:lnTo>
                  <a:lnTo>
                    <a:pt x="263" y="23"/>
                  </a:lnTo>
                  <a:lnTo>
                    <a:pt x="263" y="25"/>
                  </a:lnTo>
                  <a:lnTo>
                    <a:pt x="265" y="23"/>
                  </a:lnTo>
                  <a:lnTo>
                    <a:pt x="265" y="23"/>
                  </a:lnTo>
                  <a:lnTo>
                    <a:pt x="266" y="23"/>
                  </a:lnTo>
                  <a:lnTo>
                    <a:pt x="266" y="23"/>
                  </a:lnTo>
                  <a:lnTo>
                    <a:pt x="267" y="23"/>
                  </a:lnTo>
                  <a:lnTo>
                    <a:pt x="267" y="23"/>
                  </a:lnTo>
                  <a:lnTo>
                    <a:pt x="268" y="23"/>
                  </a:lnTo>
                  <a:lnTo>
                    <a:pt x="268" y="23"/>
                  </a:lnTo>
                  <a:lnTo>
                    <a:pt x="270" y="23"/>
                  </a:lnTo>
                  <a:lnTo>
                    <a:pt x="270" y="23"/>
                  </a:lnTo>
                  <a:lnTo>
                    <a:pt x="271" y="23"/>
                  </a:lnTo>
                  <a:lnTo>
                    <a:pt x="271" y="23"/>
                  </a:lnTo>
                  <a:lnTo>
                    <a:pt x="272" y="23"/>
                  </a:lnTo>
                  <a:lnTo>
                    <a:pt x="272" y="23"/>
                  </a:lnTo>
                  <a:lnTo>
                    <a:pt x="273" y="23"/>
                  </a:lnTo>
                  <a:lnTo>
                    <a:pt x="273" y="23"/>
                  </a:lnTo>
                  <a:lnTo>
                    <a:pt x="275" y="23"/>
                  </a:lnTo>
                  <a:lnTo>
                    <a:pt x="275" y="23"/>
                  </a:lnTo>
                  <a:lnTo>
                    <a:pt x="276" y="23"/>
                  </a:lnTo>
                  <a:lnTo>
                    <a:pt x="276" y="23"/>
                  </a:lnTo>
                  <a:lnTo>
                    <a:pt x="277" y="23"/>
                  </a:lnTo>
                  <a:lnTo>
                    <a:pt x="277" y="23"/>
                  </a:lnTo>
                  <a:lnTo>
                    <a:pt x="279" y="23"/>
                  </a:lnTo>
                  <a:lnTo>
                    <a:pt x="279" y="23"/>
                  </a:lnTo>
                  <a:lnTo>
                    <a:pt x="280" y="23"/>
                  </a:lnTo>
                  <a:lnTo>
                    <a:pt x="280" y="23"/>
                  </a:lnTo>
                  <a:lnTo>
                    <a:pt x="281" y="23"/>
                  </a:lnTo>
                  <a:lnTo>
                    <a:pt x="281" y="23"/>
                  </a:lnTo>
                  <a:lnTo>
                    <a:pt x="282" y="23"/>
                  </a:lnTo>
                  <a:lnTo>
                    <a:pt x="282" y="23"/>
                  </a:lnTo>
                  <a:lnTo>
                    <a:pt x="284" y="23"/>
                  </a:lnTo>
                  <a:lnTo>
                    <a:pt x="284" y="23"/>
                  </a:lnTo>
                  <a:lnTo>
                    <a:pt x="285" y="23"/>
                  </a:lnTo>
                  <a:lnTo>
                    <a:pt x="285" y="23"/>
                  </a:lnTo>
                  <a:lnTo>
                    <a:pt x="286" y="23"/>
                  </a:lnTo>
                  <a:lnTo>
                    <a:pt x="286" y="23"/>
                  </a:lnTo>
                  <a:lnTo>
                    <a:pt x="288" y="23"/>
                  </a:lnTo>
                  <a:lnTo>
                    <a:pt x="288" y="23"/>
                  </a:lnTo>
                  <a:lnTo>
                    <a:pt x="289" y="23"/>
                  </a:lnTo>
                  <a:lnTo>
                    <a:pt x="289" y="23"/>
                  </a:lnTo>
                  <a:lnTo>
                    <a:pt x="290" y="23"/>
                  </a:lnTo>
                  <a:lnTo>
                    <a:pt x="290" y="25"/>
                  </a:lnTo>
                  <a:lnTo>
                    <a:pt x="291" y="23"/>
                  </a:lnTo>
                  <a:lnTo>
                    <a:pt x="291" y="23"/>
                  </a:lnTo>
                  <a:lnTo>
                    <a:pt x="293" y="23"/>
                  </a:lnTo>
                  <a:lnTo>
                    <a:pt x="293" y="23"/>
                  </a:lnTo>
                  <a:lnTo>
                    <a:pt x="294" y="23"/>
                  </a:lnTo>
                  <a:lnTo>
                    <a:pt x="294" y="23"/>
                  </a:lnTo>
                  <a:lnTo>
                    <a:pt x="295" y="23"/>
                  </a:lnTo>
                  <a:lnTo>
                    <a:pt x="295" y="23"/>
                  </a:lnTo>
                  <a:lnTo>
                    <a:pt x="297" y="23"/>
                  </a:lnTo>
                  <a:lnTo>
                    <a:pt x="297" y="23"/>
                  </a:lnTo>
                  <a:lnTo>
                    <a:pt x="298" y="23"/>
                  </a:lnTo>
                  <a:lnTo>
                    <a:pt x="298" y="23"/>
                  </a:lnTo>
                  <a:lnTo>
                    <a:pt x="299" y="23"/>
                  </a:lnTo>
                  <a:lnTo>
                    <a:pt x="299" y="23"/>
                  </a:lnTo>
                  <a:lnTo>
                    <a:pt x="300" y="23"/>
                  </a:lnTo>
                  <a:lnTo>
                    <a:pt x="300" y="23"/>
                  </a:lnTo>
                  <a:lnTo>
                    <a:pt x="302" y="23"/>
                  </a:lnTo>
                  <a:lnTo>
                    <a:pt x="302" y="23"/>
                  </a:lnTo>
                  <a:lnTo>
                    <a:pt x="303" y="23"/>
                  </a:lnTo>
                  <a:lnTo>
                    <a:pt x="303" y="23"/>
                  </a:lnTo>
                  <a:lnTo>
                    <a:pt x="304" y="23"/>
                  </a:lnTo>
                  <a:lnTo>
                    <a:pt x="304" y="25"/>
                  </a:lnTo>
                  <a:lnTo>
                    <a:pt x="305" y="23"/>
                  </a:lnTo>
                  <a:lnTo>
                    <a:pt x="305" y="23"/>
                  </a:lnTo>
                  <a:lnTo>
                    <a:pt x="307" y="23"/>
                  </a:lnTo>
                  <a:lnTo>
                    <a:pt x="307" y="23"/>
                  </a:lnTo>
                  <a:lnTo>
                    <a:pt x="308" y="23"/>
                  </a:lnTo>
                  <a:lnTo>
                    <a:pt x="308" y="23"/>
                  </a:lnTo>
                  <a:lnTo>
                    <a:pt x="309" y="23"/>
                  </a:lnTo>
                  <a:lnTo>
                    <a:pt x="309" y="23"/>
                  </a:lnTo>
                  <a:lnTo>
                    <a:pt x="311" y="23"/>
                  </a:lnTo>
                  <a:lnTo>
                    <a:pt x="311" y="23"/>
                  </a:lnTo>
                  <a:lnTo>
                    <a:pt x="312" y="23"/>
                  </a:lnTo>
                  <a:lnTo>
                    <a:pt x="312" y="23"/>
                  </a:lnTo>
                  <a:lnTo>
                    <a:pt x="313" y="23"/>
                  </a:lnTo>
                  <a:lnTo>
                    <a:pt x="313" y="23"/>
                  </a:lnTo>
                  <a:lnTo>
                    <a:pt x="314" y="23"/>
                  </a:lnTo>
                  <a:lnTo>
                    <a:pt x="314" y="23"/>
                  </a:lnTo>
                  <a:lnTo>
                    <a:pt x="316" y="23"/>
                  </a:lnTo>
                  <a:lnTo>
                    <a:pt x="316" y="23"/>
                  </a:lnTo>
                  <a:lnTo>
                    <a:pt x="317" y="23"/>
                  </a:lnTo>
                  <a:lnTo>
                    <a:pt x="317" y="23"/>
                  </a:lnTo>
                  <a:lnTo>
                    <a:pt x="318" y="23"/>
                  </a:lnTo>
                  <a:lnTo>
                    <a:pt x="318" y="25"/>
                  </a:lnTo>
                  <a:lnTo>
                    <a:pt x="320" y="23"/>
                  </a:lnTo>
                  <a:lnTo>
                    <a:pt x="320" y="23"/>
                  </a:lnTo>
                  <a:lnTo>
                    <a:pt x="321" y="23"/>
                  </a:lnTo>
                  <a:lnTo>
                    <a:pt x="321" y="25"/>
                  </a:lnTo>
                  <a:lnTo>
                    <a:pt x="322" y="23"/>
                  </a:lnTo>
                  <a:lnTo>
                    <a:pt x="322" y="23"/>
                  </a:lnTo>
                  <a:lnTo>
                    <a:pt x="323" y="23"/>
                  </a:lnTo>
                  <a:lnTo>
                    <a:pt x="323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6" y="23"/>
                  </a:lnTo>
                  <a:lnTo>
                    <a:pt x="326" y="23"/>
                  </a:lnTo>
                  <a:lnTo>
                    <a:pt x="327" y="23"/>
                  </a:lnTo>
                  <a:lnTo>
                    <a:pt x="327" y="23"/>
                  </a:lnTo>
                  <a:lnTo>
                    <a:pt x="329" y="23"/>
                  </a:lnTo>
                  <a:lnTo>
                    <a:pt x="329" y="23"/>
                  </a:lnTo>
                  <a:lnTo>
                    <a:pt x="330" y="23"/>
                  </a:lnTo>
                  <a:lnTo>
                    <a:pt x="330" y="23"/>
                  </a:lnTo>
                  <a:lnTo>
                    <a:pt x="331" y="23"/>
                  </a:lnTo>
                  <a:lnTo>
                    <a:pt x="331" y="25"/>
                  </a:lnTo>
                  <a:lnTo>
                    <a:pt x="332" y="23"/>
                  </a:lnTo>
                  <a:lnTo>
                    <a:pt x="332" y="23"/>
                  </a:lnTo>
                  <a:lnTo>
                    <a:pt x="334" y="23"/>
                  </a:lnTo>
                  <a:lnTo>
                    <a:pt x="334" y="23"/>
                  </a:lnTo>
                  <a:lnTo>
                    <a:pt x="335" y="23"/>
                  </a:lnTo>
                  <a:lnTo>
                    <a:pt x="335" y="23"/>
                  </a:lnTo>
                  <a:lnTo>
                    <a:pt x="336" y="23"/>
                  </a:lnTo>
                  <a:lnTo>
                    <a:pt x="336" y="23"/>
                  </a:lnTo>
                  <a:lnTo>
                    <a:pt x="337" y="23"/>
                  </a:lnTo>
                  <a:lnTo>
                    <a:pt x="337" y="23"/>
                  </a:lnTo>
                  <a:lnTo>
                    <a:pt x="339" y="23"/>
                  </a:lnTo>
                  <a:lnTo>
                    <a:pt x="339" y="23"/>
                  </a:lnTo>
                  <a:lnTo>
                    <a:pt x="340" y="23"/>
                  </a:lnTo>
                  <a:lnTo>
                    <a:pt x="340" y="23"/>
                  </a:lnTo>
                  <a:lnTo>
                    <a:pt x="341" y="23"/>
                  </a:lnTo>
                  <a:lnTo>
                    <a:pt x="341" y="23"/>
                  </a:lnTo>
                  <a:lnTo>
                    <a:pt x="343" y="23"/>
                  </a:lnTo>
                  <a:lnTo>
                    <a:pt x="343" y="23"/>
                  </a:lnTo>
                  <a:lnTo>
                    <a:pt x="344" y="23"/>
                  </a:lnTo>
                  <a:lnTo>
                    <a:pt x="344" y="23"/>
                  </a:lnTo>
                  <a:lnTo>
                    <a:pt x="345" y="23"/>
                  </a:lnTo>
                  <a:lnTo>
                    <a:pt x="345" y="23"/>
                  </a:lnTo>
                  <a:lnTo>
                    <a:pt x="346" y="23"/>
                  </a:lnTo>
                  <a:lnTo>
                    <a:pt x="346" y="23"/>
                  </a:lnTo>
                  <a:lnTo>
                    <a:pt x="348" y="23"/>
                  </a:lnTo>
                  <a:lnTo>
                    <a:pt x="348" y="23"/>
                  </a:lnTo>
                  <a:lnTo>
                    <a:pt x="349" y="23"/>
                  </a:lnTo>
                  <a:lnTo>
                    <a:pt x="349" y="23"/>
                  </a:lnTo>
                  <a:lnTo>
                    <a:pt x="350" y="23"/>
                  </a:lnTo>
                  <a:lnTo>
                    <a:pt x="350" y="23"/>
                  </a:lnTo>
                  <a:lnTo>
                    <a:pt x="352" y="23"/>
                  </a:lnTo>
                  <a:lnTo>
                    <a:pt x="352" y="23"/>
                  </a:lnTo>
                  <a:lnTo>
                    <a:pt x="353" y="23"/>
                  </a:lnTo>
                  <a:lnTo>
                    <a:pt x="353" y="23"/>
                  </a:lnTo>
                  <a:lnTo>
                    <a:pt x="354" y="23"/>
                  </a:lnTo>
                  <a:lnTo>
                    <a:pt x="354" y="23"/>
                  </a:lnTo>
                  <a:lnTo>
                    <a:pt x="355" y="23"/>
                  </a:lnTo>
                  <a:lnTo>
                    <a:pt x="355" y="23"/>
                  </a:lnTo>
                  <a:lnTo>
                    <a:pt x="357" y="23"/>
                  </a:lnTo>
                  <a:lnTo>
                    <a:pt x="357" y="23"/>
                  </a:lnTo>
                  <a:lnTo>
                    <a:pt x="358" y="23"/>
                  </a:lnTo>
                  <a:lnTo>
                    <a:pt x="358" y="23"/>
                  </a:lnTo>
                  <a:lnTo>
                    <a:pt x="359" y="23"/>
                  </a:lnTo>
                  <a:lnTo>
                    <a:pt x="359" y="23"/>
                  </a:lnTo>
                  <a:lnTo>
                    <a:pt x="361" y="23"/>
                  </a:lnTo>
                  <a:lnTo>
                    <a:pt x="361" y="23"/>
                  </a:lnTo>
                  <a:lnTo>
                    <a:pt x="362" y="23"/>
                  </a:lnTo>
                  <a:lnTo>
                    <a:pt x="362" y="23"/>
                  </a:lnTo>
                  <a:lnTo>
                    <a:pt x="363" y="23"/>
                  </a:lnTo>
                  <a:lnTo>
                    <a:pt x="363" y="23"/>
                  </a:lnTo>
                  <a:lnTo>
                    <a:pt x="364" y="23"/>
                  </a:lnTo>
                  <a:lnTo>
                    <a:pt x="364" y="23"/>
                  </a:lnTo>
                  <a:lnTo>
                    <a:pt x="366" y="23"/>
                  </a:lnTo>
                  <a:lnTo>
                    <a:pt x="366" y="23"/>
                  </a:lnTo>
                  <a:lnTo>
                    <a:pt x="367" y="23"/>
                  </a:lnTo>
                  <a:lnTo>
                    <a:pt x="367" y="23"/>
                  </a:lnTo>
                  <a:lnTo>
                    <a:pt x="368" y="23"/>
                  </a:lnTo>
                  <a:lnTo>
                    <a:pt x="368" y="23"/>
                  </a:lnTo>
                  <a:lnTo>
                    <a:pt x="369" y="23"/>
                  </a:lnTo>
                  <a:lnTo>
                    <a:pt x="369" y="23"/>
                  </a:lnTo>
                  <a:lnTo>
                    <a:pt x="371" y="23"/>
                  </a:lnTo>
                  <a:lnTo>
                    <a:pt x="371" y="23"/>
                  </a:lnTo>
                  <a:lnTo>
                    <a:pt x="372" y="23"/>
                  </a:lnTo>
                  <a:lnTo>
                    <a:pt x="372" y="23"/>
                  </a:lnTo>
                  <a:lnTo>
                    <a:pt x="373" y="23"/>
                  </a:lnTo>
                  <a:lnTo>
                    <a:pt x="373" y="23"/>
                  </a:lnTo>
                  <a:lnTo>
                    <a:pt x="375" y="23"/>
                  </a:lnTo>
                  <a:lnTo>
                    <a:pt x="375" y="23"/>
                  </a:lnTo>
                  <a:lnTo>
                    <a:pt x="376" y="23"/>
                  </a:lnTo>
                  <a:lnTo>
                    <a:pt x="376" y="23"/>
                  </a:lnTo>
                  <a:lnTo>
                    <a:pt x="377" y="23"/>
                  </a:lnTo>
                  <a:lnTo>
                    <a:pt x="377" y="23"/>
                  </a:lnTo>
                  <a:lnTo>
                    <a:pt x="378" y="23"/>
                  </a:lnTo>
                  <a:lnTo>
                    <a:pt x="378" y="23"/>
                  </a:lnTo>
                  <a:lnTo>
                    <a:pt x="380" y="23"/>
                  </a:lnTo>
                  <a:lnTo>
                    <a:pt x="380" y="23"/>
                  </a:lnTo>
                  <a:lnTo>
                    <a:pt x="381" y="23"/>
                  </a:lnTo>
                  <a:lnTo>
                    <a:pt x="381" y="23"/>
                  </a:lnTo>
                  <a:lnTo>
                    <a:pt x="382" y="23"/>
                  </a:lnTo>
                  <a:lnTo>
                    <a:pt x="382" y="23"/>
                  </a:lnTo>
                  <a:lnTo>
                    <a:pt x="384" y="23"/>
                  </a:lnTo>
                  <a:lnTo>
                    <a:pt x="384" y="23"/>
                  </a:lnTo>
                  <a:lnTo>
                    <a:pt x="385" y="23"/>
                  </a:lnTo>
                  <a:lnTo>
                    <a:pt x="385" y="23"/>
                  </a:lnTo>
                  <a:lnTo>
                    <a:pt x="386" y="23"/>
                  </a:lnTo>
                  <a:lnTo>
                    <a:pt x="386" y="23"/>
                  </a:lnTo>
                  <a:lnTo>
                    <a:pt x="387" y="23"/>
                  </a:lnTo>
                  <a:lnTo>
                    <a:pt x="387" y="23"/>
                  </a:lnTo>
                  <a:lnTo>
                    <a:pt x="389" y="23"/>
                  </a:lnTo>
                  <a:lnTo>
                    <a:pt x="389" y="23"/>
                  </a:lnTo>
                  <a:lnTo>
                    <a:pt x="390" y="23"/>
                  </a:lnTo>
                  <a:lnTo>
                    <a:pt x="390" y="23"/>
                  </a:lnTo>
                  <a:lnTo>
                    <a:pt x="391" y="23"/>
                  </a:lnTo>
                  <a:lnTo>
                    <a:pt x="391" y="25"/>
                  </a:lnTo>
                  <a:lnTo>
                    <a:pt x="392" y="23"/>
                  </a:lnTo>
                  <a:lnTo>
                    <a:pt x="392" y="23"/>
                  </a:lnTo>
                  <a:lnTo>
                    <a:pt x="394" y="23"/>
                  </a:lnTo>
                  <a:lnTo>
                    <a:pt x="394" y="23"/>
                  </a:lnTo>
                  <a:lnTo>
                    <a:pt x="395" y="23"/>
                  </a:lnTo>
                  <a:lnTo>
                    <a:pt x="395" y="23"/>
                  </a:lnTo>
                  <a:lnTo>
                    <a:pt x="396" y="23"/>
                  </a:lnTo>
                  <a:lnTo>
                    <a:pt x="396" y="23"/>
                  </a:lnTo>
                  <a:lnTo>
                    <a:pt x="398" y="23"/>
                  </a:lnTo>
                  <a:lnTo>
                    <a:pt x="398" y="23"/>
                  </a:lnTo>
                  <a:lnTo>
                    <a:pt x="399" y="23"/>
                  </a:lnTo>
                  <a:lnTo>
                    <a:pt x="399" y="25"/>
                  </a:lnTo>
                  <a:lnTo>
                    <a:pt x="400" y="25"/>
                  </a:lnTo>
                  <a:lnTo>
                    <a:pt x="400" y="23"/>
                  </a:lnTo>
                  <a:lnTo>
                    <a:pt x="401" y="23"/>
                  </a:lnTo>
                  <a:lnTo>
                    <a:pt x="401" y="23"/>
                  </a:lnTo>
                  <a:lnTo>
                    <a:pt x="403" y="23"/>
                  </a:lnTo>
                  <a:lnTo>
                    <a:pt x="403" y="25"/>
                  </a:lnTo>
                  <a:lnTo>
                    <a:pt x="404" y="25"/>
                  </a:lnTo>
                  <a:lnTo>
                    <a:pt x="404" y="23"/>
                  </a:lnTo>
                  <a:lnTo>
                    <a:pt x="405" y="23"/>
                  </a:lnTo>
                  <a:lnTo>
                    <a:pt x="405" y="23"/>
                  </a:lnTo>
                  <a:lnTo>
                    <a:pt x="407" y="23"/>
                  </a:lnTo>
                  <a:lnTo>
                    <a:pt x="407" y="23"/>
                  </a:lnTo>
                  <a:lnTo>
                    <a:pt x="408" y="23"/>
                  </a:lnTo>
                  <a:lnTo>
                    <a:pt x="408" y="23"/>
                  </a:lnTo>
                  <a:lnTo>
                    <a:pt x="409" y="23"/>
                  </a:lnTo>
                  <a:lnTo>
                    <a:pt x="409" y="23"/>
                  </a:lnTo>
                  <a:lnTo>
                    <a:pt x="410" y="23"/>
                  </a:lnTo>
                  <a:lnTo>
                    <a:pt x="410" y="23"/>
                  </a:lnTo>
                  <a:lnTo>
                    <a:pt x="412" y="23"/>
                  </a:lnTo>
                  <a:lnTo>
                    <a:pt x="412" y="23"/>
                  </a:lnTo>
                  <a:lnTo>
                    <a:pt x="413" y="23"/>
                  </a:lnTo>
                  <a:lnTo>
                    <a:pt x="413" y="23"/>
                  </a:lnTo>
                  <a:lnTo>
                    <a:pt x="414" y="23"/>
                  </a:lnTo>
                  <a:lnTo>
                    <a:pt x="414" y="23"/>
                  </a:lnTo>
                  <a:lnTo>
                    <a:pt x="416" y="23"/>
                  </a:lnTo>
                  <a:lnTo>
                    <a:pt x="416" y="23"/>
                  </a:lnTo>
                  <a:lnTo>
                    <a:pt x="417" y="23"/>
                  </a:lnTo>
                  <a:lnTo>
                    <a:pt x="417" y="23"/>
                  </a:lnTo>
                  <a:lnTo>
                    <a:pt x="418" y="23"/>
                  </a:lnTo>
                  <a:lnTo>
                    <a:pt x="418" y="23"/>
                  </a:lnTo>
                  <a:lnTo>
                    <a:pt x="419" y="23"/>
                  </a:lnTo>
                  <a:lnTo>
                    <a:pt x="419" y="23"/>
                  </a:lnTo>
                  <a:lnTo>
                    <a:pt x="421" y="23"/>
                  </a:lnTo>
                  <a:lnTo>
                    <a:pt x="421" y="23"/>
                  </a:lnTo>
                  <a:lnTo>
                    <a:pt x="422" y="23"/>
                  </a:lnTo>
                  <a:lnTo>
                    <a:pt x="422" y="23"/>
                  </a:lnTo>
                  <a:lnTo>
                    <a:pt x="423" y="23"/>
                  </a:lnTo>
                  <a:lnTo>
                    <a:pt x="423" y="23"/>
                  </a:lnTo>
                  <a:lnTo>
                    <a:pt x="424" y="23"/>
                  </a:lnTo>
                  <a:lnTo>
                    <a:pt x="424" y="23"/>
                  </a:lnTo>
                  <a:lnTo>
                    <a:pt x="426" y="23"/>
                  </a:lnTo>
                  <a:lnTo>
                    <a:pt x="426" y="23"/>
                  </a:lnTo>
                  <a:lnTo>
                    <a:pt x="427" y="23"/>
                  </a:lnTo>
                  <a:lnTo>
                    <a:pt x="427" y="25"/>
                  </a:lnTo>
                  <a:lnTo>
                    <a:pt x="428" y="23"/>
                  </a:lnTo>
                  <a:lnTo>
                    <a:pt x="428" y="23"/>
                  </a:lnTo>
                  <a:lnTo>
                    <a:pt x="430" y="23"/>
                  </a:lnTo>
                  <a:lnTo>
                    <a:pt x="430" y="23"/>
                  </a:lnTo>
                  <a:lnTo>
                    <a:pt x="431" y="23"/>
                  </a:lnTo>
                  <a:lnTo>
                    <a:pt x="431" y="23"/>
                  </a:lnTo>
                  <a:lnTo>
                    <a:pt x="432" y="23"/>
                  </a:lnTo>
                  <a:lnTo>
                    <a:pt x="432" y="23"/>
                  </a:lnTo>
                  <a:lnTo>
                    <a:pt x="433" y="23"/>
                  </a:lnTo>
                  <a:lnTo>
                    <a:pt x="433" y="25"/>
                  </a:lnTo>
                  <a:lnTo>
                    <a:pt x="435" y="23"/>
                  </a:lnTo>
                  <a:lnTo>
                    <a:pt x="435" y="23"/>
                  </a:lnTo>
                  <a:lnTo>
                    <a:pt x="436" y="23"/>
                  </a:lnTo>
                  <a:lnTo>
                    <a:pt x="436" y="23"/>
                  </a:lnTo>
                  <a:lnTo>
                    <a:pt x="437" y="23"/>
                  </a:lnTo>
                  <a:lnTo>
                    <a:pt x="437" y="23"/>
                  </a:lnTo>
                  <a:lnTo>
                    <a:pt x="439" y="23"/>
                  </a:lnTo>
                  <a:lnTo>
                    <a:pt x="439" y="23"/>
                  </a:lnTo>
                  <a:lnTo>
                    <a:pt x="440" y="23"/>
                  </a:lnTo>
                  <a:lnTo>
                    <a:pt x="440" y="25"/>
                  </a:lnTo>
                  <a:lnTo>
                    <a:pt x="441" y="23"/>
                  </a:lnTo>
                  <a:lnTo>
                    <a:pt x="441" y="23"/>
                  </a:lnTo>
                  <a:lnTo>
                    <a:pt x="442" y="23"/>
                  </a:lnTo>
                  <a:lnTo>
                    <a:pt x="442" y="23"/>
                  </a:lnTo>
                  <a:lnTo>
                    <a:pt x="444" y="23"/>
                  </a:lnTo>
                  <a:lnTo>
                    <a:pt x="444" y="23"/>
                  </a:lnTo>
                  <a:lnTo>
                    <a:pt x="445" y="23"/>
                  </a:lnTo>
                  <a:lnTo>
                    <a:pt x="445" y="23"/>
                  </a:lnTo>
                  <a:lnTo>
                    <a:pt x="446" y="23"/>
                  </a:lnTo>
                  <a:lnTo>
                    <a:pt x="446" y="23"/>
                  </a:lnTo>
                  <a:lnTo>
                    <a:pt x="448" y="23"/>
                  </a:lnTo>
                  <a:lnTo>
                    <a:pt x="448" y="23"/>
                  </a:lnTo>
                  <a:lnTo>
                    <a:pt x="449" y="23"/>
                  </a:lnTo>
                  <a:lnTo>
                    <a:pt x="449" y="23"/>
                  </a:lnTo>
                  <a:lnTo>
                    <a:pt x="450" y="23"/>
                  </a:lnTo>
                  <a:lnTo>
                    <a:pt x="450" y="23"/>
                  </a:lnTo>
                  <a:lnTo>
                    <a:pt x="451" y="23"/>
                  </a:lnTo>
                  <a:lnTo>
                    <a:pt x="451" y="23"/>
                  </a:lnTo>
                  <a:lnTo>
                    <a:pt x="453" y="23"/>
                  </a:lnTo>
                  <a:lnTo>
                    <a:pt x="453" y="23"/>
                  </a:lnTo>
                  <a:lnTo>
                    <a:pt x="454" y="23"/>
                  </a:lnTo>
                  <a:lnTo>
                    <a:pt x="454" y="23"/>
                  </a:lnTo>
                  <a:lnTo>
                    <a:pt x="455" y="23"/>
                  </a:lnTo>
                  <a:lnTo>
                    <a:pt x="455" y="23"/>
                  </a:lnTo>
                  <a:lnTo>
                    <a:pt x="456" y="23"/>
                  </a:lnTo>
                  <a:lnTo>
                    <a:pt x="456" y="23"/>
                  </a:lnTo>
                  <a:lnTo>
                    <a:pt x="458" y="23"/>
                  </a:lnTo>
                  <a:lnTo>
                    <a:pt x="458" y="23"/>
                  </a:lnTo>
                  <a:lnTo>
                    <a:pt x="459" y="23"/>
                  </a:lnTo>
                  <a:lnTo>
                    <a:pt x="459" y="23"/>
                  </a:lnTo>
                  <a:lnTo>
                    <a:pt x="460" y="23"/>
                  </a:lnTo>
                  <a:lnTo>
                    <a:pt x="460" y="23"/>
                  </a:lnTo>
                  <a:lnTo>
                    <a:pt x="462" y="23"/>
                  </a:lnTo>
                  <a:lnTo>
                    <a:pt x="462" y="23"/>
                  </a:lnTo>
                  <a:lnTo>
                    <a:pt x="463" y="23"/>
                  </a:lnTo>
                  <a:lnTo>
                    <a:pt x="463" y="23"/>
                  </a:lnTo>
                  <a:lnTo>
                    <a:pt x="464" y="23"/>
                  </a:lnTo>
                  <a:lnTo>
                    <a:pt x="464" y="23"/>
                  </a:lnTo>
                  <a:lnTo>
                    <a:pt x="465" y="23"/>
                  </a:lnTo>
                  <a:lnTo>
                    <a:pt x="465" y="23"/>
                  </a:lnTo>
                  <a:lnTo>
                    <a:pt x="467" y="23"/>
                  </a:lnTo>
                  <a:lnTo>
                    <a:pt x="467" y="23"/>
                  </a:lnTo>
                  <a:lnTo>
                    <a:pt x="468" y="23"/>
                  </a:lnTo>
                  <a:lnTo>
                    <a:pt x="468" y="23"/>
                  </a:lnTo>
                  <a:lnTo>
                    <a:pt x="469" y="23"/>
                  </a:lnTo>
                  <a:lnTo>
                    <a:pt x="469" y="23"/>
                  </a:lnTo>
                  <a:lnTo>
                    <a:pt x="471" y="23"/>
                  </a:lnTo>
                  <a:lnTo>
                    <a:pt x="471" y="23"/>
                  </a:lnTo>
                  <a:lnTo>
                    <a:pt x="472" y="23"/>
                  </a:lnTo>
                  <a:lnTo>
                    <a:pt x="472" y="25"/>
                  </a:lnTo>
                  <a:lnTo>
                    <a:pt x="473" y="23"/>
                  </a:lnTo>
                  <a:lnTo>
                    <a:pt x="473" y="23"/>
                  </a:lnTo>
                  <a:lnTo>
                    <a:pt x="474" y="23"/>
                  </a:lnTo>
                  <a:lnTo>
                    <a:pt x="474" y="23"/>
                  </a:lnTo>
                  <a:lnTo>
                    <a:pt x="476" y="23"/>
                  </a:lnTo>
                  <a:lnTo>
                    <a:pt x="476" y="23"/>
                  </a:lnTo>
                  <a:lnTo>
                    <a:pt x="477" y="23"/>
                  </a:lnTo>
                  <a:lnTo>
                    <a:pt x="477" y="23"/>
                  </a:lnTo>
                  <a:lnTo>
                    <a:pt x="478" y="23"/>
                  </a:lnTo>
                  <a:lnTo>
                    <a:pt x="478" y="23"/>
                  </a:lnTo>
                  <a:lnTo>
                    <a:pt x="480" y="23"/>
                  </a:lnTo>
                  <a:lnTo>
                    <a:pt x="480" y="23"/>
                  </a:lnTo>
                  <a:lnTo>
                    <a:pt x="481" y="23"/>
                  </a:lnTo>
                  <a:lnTo>
                    <a:pt x="481" y="23"/>
                  </a:lnTo>
                  <a:lnTo>
                    <a:pt x="482" y="23"/>
                  </a:lnTo>
                  <a:lnTo>
                    <a:pt x="482" y="23"/>
                  </a:lnTo>
                  <a:lnTo>
                    <a:pt x="483" y="23"/>
                  </a:lnTo>
                  <a:lnTo>
                    <a:pt x="483" y="23"/>
                  </a:lnTo>
                  <a:lnTo>
                    <a:pt x="485" y="23"/>
                  </a:lnTo>
                  <a:lnTo>
                    <a:pt x="485" y="23"/>
                  </a:lnTo>
                  <a:lnTo>
                    <a:pt x="486" y="23"/>
                  </a:lnTo>
                  <a:lnTo>
                    <a:pt x="486" y="23"/>
                  </a:lnTo>
                  <a:lnTo>
                    <a:pt x="487" y="23"/>
                  </a:lnTo>
                  <a:lnTo>
                    <a:pt x="487" y="23"/>
                  </a:lnTo>
                  <a:lnTo>
                    <a:pt x="488" y="23"/>
                  </a:lnTo>
                  <a:lnTo>
                    <a:pt x="488" y="25"/>
                  </a:lnTo>
                  <a:lnTo>
                    <a:pt x="490" y="23"/>
                  </a:lnTo>
                  <a:lnTo>
                    <a:pt x="490" y="23"/>
                  </a:lnTo>
                  <a:lnTo>
                    <a:pt x="491" y="23"/>
                  </a:lnTo>
                  <a:lnTo>
                    <a:pt x="491" y="25"/>
                  </a:lnTo>
                  <a:lnTo>
                    <a:pt x="492" y="23"/>
                  </a:lnTo>
                  <a:lnTo>
                    <a:pt x="492" y="23"/>
                  </a:lnTo>
                  <a:lnTo>
                    <a:pt x="494" y="23"/>
                  </a:lnTo>
                  <a:lnTo>
                    <a:pt x="494" y="23"/>
                  </a:lnTo>
                  <a:lnTo>
                    <a:pt x="495" y="23"/>
                  </a:lnTo>
                  <a:lnTo>
                    <a:pt x="495" y="23"/>
                  </a:lnTo>
                  <a:lnTo>
                    <a:pt x="496" y="23"/>
                  </a:lnTo>
                  <a:lnTo>
                    <a:pt x="496" y="23"/>
                  </a:lnTo>
                  <a:lnTo>
                    <a:pt x="497" y="23"/>
                  </a:lnTo>
                  <a:lnTo>
                    <a:pt x="497" y="23"/>
                  </a:lnTo>
                  <a:lnTo>
                    <a:pt x="499" y="23"/>
                  </a:lnTo>
                  <a:lnTo>
                    <a:pt x="499" y="23"/>
                  </a:lnTo>
                  <a:lnTo>
                    <a:pt x="500" y="23"/>
                  </a:lnTo>
                  <a:lnTo>
                    <a:pt x="500" y="23"/>
                  </a:lnTo>
                  <a:lnTo>
                    <a:pt x="501" y="23"/>
                  </a:lnTo>
                  <a:lnTo>
                    <a:pt x="501" y="23"/>
                  </a:lnTo>
                  <a:lnTo>
                    <a:pt x="503" y="23"/>
                  </a:lnTo>
                  <a:lnTo>
                    <a:pt x="503" y="23"/>
                  </a:lnTo>
                  <a:lnTo>
                    <a:pt x="504" y="23"/>
                  </a:lnTo>
                  <a:lnTo>
                    <a:pt x="504" y="23"/>
                  </a:lnTo>
                  <a:lnTo>
                    <a:pt x="505" y="23"/>
                  </a:lnTo>
                  <a:lnTo>
                    <a:pt x="505" y="23"/>
                  </a:lnTo>
                  <a:lnTo>
                    <a:pt x="506" y="23"/>
                  </a:lnTo>
                  <a:lnTo>
                    <a:pt x="506" y="23"/>
                  </a:lnTo>
                  <a:lnTo>
                    <a:pt x="508" y="23"/>
                  </a:lnTo>
                  <a:lnTo>
                    <a:pt x="508" y="23"/>
                  </a:lnTo>
                  <a:lnTo>
                    <a:pt x="509" y="23"/>
                  </a:lnTo>
                  <a:lnTo>
                    <a:pt x="509" y="23"/>
                  </a:lnTo>
                  <a:lnTo>
                    <a:pt x="510" y="23"/>
                  </a:lnTo>
                  <a:lnTo>
                    <a:pt x="510" y="23"/>
                  </a:lnTo>
                  <a:lnTo>
                    <a:pt x="512" y="23"/>
                  </a:lnTo>
                  <a:lnTo>
                    <a:pt x="512" y="23"/>
                  </a:lnTo>
                  <a:lnTo>
                    <a:pt x="513" y="23"/>
                  </a:lnTo>
                  <a:lnTo>
                    <a:pt x="513" y="23"/>
                  </a:lnTo>
                  <a:lnTo>
                    <a:pt x="514" y="23"/>
                  </a:lnTo>
                  <a:lnTo>
                    <a:pt x="514" y="23"/>
                  </a:lnTo>
                  <a:lnTo>
                    <a:pt x="515" y="23"/>
                  </a:lnTo>
                  <a:lnTo>
                    <a:pt x="515" y="23"/>
                  </a:lnTo>
                  <a:lnTo>
                    <a:pt x="517" y="23"/>
                  </a:lnTo>
                  <a:lnTo>
                    <a:pt x="517" y="23"/>
                  </a:lnTo>
                  <a:lnTo>
                    <a:pt x="518" y="23"/>
                  </a:lnTo>
                  <a:lnTo>
                    <a:pt x="518" y="23"/>
                  </a:lnTo>
                  <a:lnTo>
                    <a:pt x="519" y="23"/>
                  </a:lnTo>
                  <a:lnTo>
                    <a:pt x="519" y="23"/>
                  </a:lnTo>
                  <a:lnTo>
                    <a:pt x="520" y="23"/>
                  </a:lnTo>
                  <a:lnTo>
                    <a:pt x="520" y="23"/>
                  </a:lnTo>
                  <a:lnTo>
                    <a:pt x="522" y="23"/>
                  </a:lnTo>
                  <a:lnTo>
                    <a:pt x="522" y="23"/>
                  </a:lnTo>
                  <a:lnTo>
                    <a:pt x="523" y="23"/>
                  </a:lnTo>
                  <a:lnTo>
                    <a:pt x="523" y="23"/>
                  </a:lnTo>
                  <a:lnTo>
                    <a:pt x="524" y="23"/>
                  </a:lnTo>
                  <a:lnTo>
                    <a:pt x="524" y="23"/>
                  </a:lnTo>
                  <a:lnTo>
                    <a:pt x="526" y="23"/>
                  </a:lnTo>
                  <a:lnTo>
                    <a:pt x="526" y="23"/>
                  </a:lnTo>
                  <a:lnTo>
                    <a:pt x="527" y="23"/>
                  </a:lnTo>
                  <a:lnTo>
                    <a:pt x="527" y="23"/>
                  </a:lnTo>
                  <a:lnTo>
                    <a:pt x="528" y="23"/>
                  </a:lnTo>
                  <a:lnTo>
                    <a:pt x="528" y="23"/>
                  </a:lnTo>
                  <a:lnTo>
                    <a:pt x="529" y="23"/>
                  </a:lnTo>
                  <a:lnTo>
                    <a:pt x="529" y="23"/>
                  </a:lnTo>
                  <a:lnTo>
                    <a:pt x="531" y="23"/>
                  </a:lnTo>
                  <a:lnTo>
                    <a:pt x="531" y="23"/>
                  </a:lnTo>
                  <a:lnTo>
                    <a:pt x="532" y="23"/>
                  </a:lnTo>
                  <a:lnTo>
                    <a:pt x="532" y="23"/>
                  </a:lnTo>
                  <a:lnTo>
                    <a:pt x="533" y="23"/>
                  </a:lnTo>
                  <a:lnTo>
                    <a:pt x="533" y="23"/>
                  </a:lnTo>
                  <a:lnTo>
                    <a:pt x="535" y="23"/>
                  </a:lnTo>
                  <a:lnTo>
                    <a:pt x="535" y="23"/>
                  </a:lnTo>
                  <a:lnTo>
                    <a:pt x="536" y="23"/>
                  </a:lnTo>
                  <a:lnTo>
                    <a:pt x="536" y="23"/>
                  </a:lnTo>
                  <a:lnTo>
                    <a:pt x="537" y="23"/>
                  </a:lnTo>
                  <a:lnTo>
                    <a:pt x="537" y="23"/>
                  </a:lnTo>
                  <a:lnTo>
                    <a:pt x="538" y="23"/>
                  </a:lnTo>
                  <a:lnTo>
                    <a:pt x="538" y="23"/>
                  </a:lnTo>
                  <a:lnTo>
                    <a:pt x="540" y="23"/>
                  </a:lnTo>
                  <a:lnTo>
                    <a:pt x="540" y="23"/>
                  </a:lnTo>
                  <a:lnTo>
                    <a:pt x="541" y="23"/>
                  </a:lnTo>
                  <a:lnTo>
                    <a:pt x="541" y="25"/>
                  </a:lnTo>
                  <a:lnTo>
                    <a:pt x="542" y="23"/>
                  </a:lnTo>
                  <a:lnTo>
                    <a:pt x="542" y="23"/>
                  </a:lnTo>
                  <a:lnTo>
                    <a:pt x="543" y="23"/>
                  </a:lnTo>
                  <a:lnTo>
                    <a:pt x="543" y="23"/>
                  </a:lnTo>
                  <a:lnTo>
                    <a:pt x="545" y="23"/>
                  </a:lnTo>
                  <a:lnTo>
                    <a:pt x="545" y="23"/>
                  </a:lnTo>
                  <a:lnTo>
                    <a:pt x="546" y="23"/>
                  </a:lnTo>
                  <a:lnTo>
                    <a:pt x="546" y="23"/>
                  </a:lnTo>
                  <a:lnTo>
                    <a:pt x="547" y="23"/>
                  </a:lnTo>
                  <a:lnTo>
                    <a:pt x="547" y="23"/>
                  </a:lnTo>
                  <a:lnTo>
                    <a:pt x="549" y="23"/>
                  </a:lnTo>
                  <a:lnTo>
                    <a:pt x="549" y="23"/>
                  </a:lnTo>
                  <a:lnTo>
                    <a:pt x="550" y="23"/>
                  </a:lnTo>
                  <a:lnTo>
                    <a:pt x="550" y="23"/>
                  </a:lnTo>
                  <a:lnTo>
                    <a:pt x="551" y="23"/>
                  </a:lnTo>
                  <a:lnTo>
                    <a:pt x="551" y="23"/>
                  </a:lnTo>
                  <a:lnTo>
                    <a:pt x="552" y="23"/>
                  </a:lnTo>
                  <a:lnTo>
                    <a:pt x="552" y="23"/>
                  </a:lnTo>
                  <a:lnTo>
                    <a:pt x="554" y="23"/>
                  </a:lnTo>
                  <a:lnTo>
                    <a:pt x="554" y="23"/>
                  </a:lnTo>
                  <a:lnTo>
                    <a:pt x="555" y="23"/>
                  </a:lnTo>
                  <a:lnTo>
                    <a:pt x="555" y="23"/>
                  </a:lnTo>
                  <a:lnTo>
                    <a:pt x="556" y="23"/>
                  </a:lnTo>
                  <a:lnTo>
                    <a:pt x="556" y="23"/>
                  </a:lnTo>
                  <a:lnTo>
                    <a:pt x="558" y="23"/>
                  </a:lnTo>
                  <a:lnTo>
                    <a:pt x="558" y="23"/>
                  </a:lnTo>
                  <a:lnTo>
                    <a:pt x="559" y="23"/>
                  </a:lnTo>
                  <a:lnTo>
                    <a:pt x="559" y="23"/>
                  </a:lnTo>
                  <a:lnTo>
                    <a:pt x="560" y="23"/>
                  </a:lnTo>
                  <a:lnTo>
                    <a:pt x="560" y="25"/>
                  </a:lnTo>
                  <a:lnTo>
                    <a:pt x="561" y="23"/>
                  </a:lnTo>
                  <a:lnTo>
                    <a:pt x="561" y="23"/>
                  </a:lnTo>
                  <a:lnTo>
                    <a:pt x="563" y="23"/>
                  </a:lnTo>
                  <a:lnTo>
                    <a:pt x="563" y="23"/>
                  </a:lnTo>
                  <a:lnTo>
                    <a:pt x="564" y="23"/>
                  </a:lnTo>
                  <a:lnTo>
                    <a:pt x="564" y="23"/>
                  </a:lnTo>
                  <a:lnTo>
                    <a:pt x="565" y="23"/>
                  </a:lnTo>
                  <a:lnTo>
                    <a:pt x="565" y="23"/>
                  </a:lnTo>
                  <a:lnTo>
                    <a:pt x="567" y="23"/>
                  </a:lnTo>
                  <a:lnTo>
                    <a:pt x="567" y="23"/>
                  </a:lnTo>
                  <a:lnTo>
                    <a:pt x="568" y="23"/>
                  </a:lnTo>
                  <a:lnTo>
                    <a:pt x="568" y="23"/>
                  </a:lnTo>
                  <a:lnTo>
                    <a:pt x="569" y="23"/>
                  </a:lnTo>
                  <a:lnTo>
                    <a:pt x="569" y="23"/>
                  </a:lnTo>
                  <a:lnTo>
                    <a:pt x="570" y="23"/>
                  </a:lnTo>
                  <a:lnTo>
                    <a:pt x="570" y="23"/>
                  </a:lnTo>
                  <a:lnTo>
                    <a:pt x="572" y="23"/>
                  </a:lnTo>
                  <a:lnTo>
                    <a:pt x="572" y="23"/>
                  </a:lnTo>
                  <a:lnTo>
                    <a:pt x="573" y="23"/>
                  </a:lnTo>
                  <a:lnTo>
                    <a:pt x="573" y="23"/>
                  </a:lnTo>
                  <a:lnTo>
                    <a:pt x="574" y="23"/>
                  </a:lnTo>
                  <a:lnTo>
                    <a:pt x="574" y="23"/>
                  </a:lnTo>
                  <a:lnTo>
                    <a:pt x="575" y="23"/>
                  </a:lnTo>
                  <a:lnTo>
                    <a:pt x="575" y="23"/>
                  </a:lnTo>
                  <a:lnTo>
                    <a:pt x="577" y="23"/>
                  </a:lnTo>
                  <a:lnTo>
                    <a:pt x="577" y="23"/>
                  </a:lnTo>
                  <a:lnTo>
                    <a:pt x="578" y="23"/>
                  </a:lnTo>
                  <a:lnTo>
                    <a:pt x="578" y="23"/>
                  </a:lnTo>
                  <a:lnTo>
                    <a:pt x="579" y="23"/>
                  </a:lnTo>
                  <a:lnTo>
                    <a:pt x="579" y="23"/>
                  </a:lnTo>
                  <a:lnTo>
                    <a:pt x="581" y="23"/>
                  </a:lnTo>
                  <a:lnTo>
                    <a:pt x="581" y="23"/>
                  </a:lnTo>
                  <a:lnTo>
                    <a:pt x="582" y="23"/>
                  </a:lnTo>
                  <a:lnTo>
                    <a:pt x="582" y="23"/>
                  </a:lnTo>
                  <a:lnTo>
                    <a:pt x="583" y="23"/>
                  </a:lnTo>
                  <a:lnTo>
                    <a:pt x="583" y="23"/>
                  </a:lnTo>
                  <a:lnTo>
                    <a:pt x="584" y="23"/>
                  </a:lnTo>
                  <a:lnTo>
                    <a:pt x="584" y="23"/>
                  </a:lnTo>
                  <a:lnTo>
                    <a:pt x="586" y="23"/>
                  </a:lnTo>
                  <a:lnTo>
                    <a:pt x="586" y="23"/>
                  </a:lnTo>
                  <a:lnTo>
                    <a:pt x="587" y="23"/>
                  </a:lnTo>
                  <a:lnTo>
                    <a:pt x="587" y="23"/>
                  </a:lnTo>
                  <a:lnTo>
                    <a:pt x="588" y="23"/>
                  </a:lnTo>
                  <a:lnTo>
                    <a:pt x="588" y="23"/>
                  </a:lnTo>
                  <a:lnTo>
                    <a:pt x="590" y="23"/>
                  </a:lnTo>
                  <a:lnTo>
                    <a:pt x="590" y="23"/>
                  </a:lnTo>
                  <a:lnTo>
                    <a:pt x="591" y="23"/>
                  </a:lnTo>
                  <a:lnTo>
                    <a:pt x="591" y="23"/>
                  </a:lnTo>
                  <a:lnTo>
                    <a:pt x="592" y="23"/>
                  </a:lnTo>
                  <a:lnTo>
                    <a:pt x="592" y="25"/>
                  </a:lnTo>
                  <a:lnTo>
                    <a:pt x="593" y="25"/>
                  </a:lnTo>
                  <a:lnTo>
                    <a:pt x="593" y="23"/>
                  </a:lnTo>
                  <a:lnTo>
                    <a:pt x="595" y="23"/>
                  </a:lnTo>
                  <a:lnTo>
                    <a:pt x="595" y="23"/>
                  </a:lnTo>
                  <a:lnTo>
                    <a:pt x="596" y="23"/>
                  </a:lnTo>
                  <a:lnTo>
                    <a:pt x="596" y="25"/>
                  </a:lnTo>
                  <a:lnTo>
                    <a:pt x="597" y="23"/>
                  </a:lnTo>
                  <a:lnTo>
                    <a:pt x="597" y="23"/>
                  </a:lnTo>
                  <a:lnTo>
                    <a:pt x="599" y="23"/>
                  </a:lnTo>
                  <a:lnTo>
                    <a:pt x="599" y="23"/>
                  </a:lnTo>
                  <a:lnTo>
                    <a:pt x="600" y="23"/>
                  </a:lnTo>
                  <a:lnTo>
                    <a:pt x="600" y="23"/>
                  </a:lnTo>
                </a:path>
              </a:pathLst>
            </a:cu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8"/>
            <p:cNvSpPr>
              <a:spLocks/>
            </p:cNvSpPr>
            <p:nvPr/>
          </p:nvSpPr>
          <p:spPr bwMode="auto">
            <a:xfrm>
              <a:off x="3861383" y="3398891"/>
              <a:ext cx="712595" cy="32641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21" y="0"/>
                </a:cxn>
                <a:cxn ang="0">
                  <a:pos x="32" y="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6" y="0"/>
                </a:cxn>
                <a:cxn ang="0">
                  <a:pos x="86" y="0"/>
                </a:cxn>
                <a:cxn ang="0">
                  <a:pos x="98" y="0"/>
                </a:cxn>
                <a:cxn ang="0">
                  <a:pos x="108" y="0"/>
                </a:cxn>
                <a:cxn ang="0">
                  <a:pos x="119" y="0"/>
                </a:cxn>
                <a:cxn ang="0">
                  <a:pos x="130" y="13"/>
                </a:cxn>
                <a:cxn ang="0">
                  <a:pos x="141" y="14"/>
                </a:cxn>
                <a:cxn ang="0">
                  <a:pos x="151" y="13"/>
                </a:cxn>
                <a:cxn ang="0">
                  <a:pos x="163" y="14"/>
                </a:cxn>
                <a:cxn ang="0">
                  <a:pos x="173" y="14"/>
                </a:cxn>
                <a:cxn ang="0">
                  <a:pos x="185" y="14"/>
                </a:cxn>
                <a:cxn ang="0">
                  <a:pos x="195" y="14"/>
                </a:cxn>
                <a:cxn ang="0">
                  <a:pos x="206" y="14"/>
                </a:cxn>
                <a:cxn ang="0">
                  <a:pos x="217" y="14"/>
                </a:cxn>
                <a:cxn ang="0">
                  <a:pos x="228" y="14"/>
                </a:cxn>
                <a:cxn ang="0">
                  <a:pos x="238" y="14"/>
                </a:cxn>
                <a:cxn ang="0">
                  <a:pos x="250" y="14"/>
                </a:cxn>
                <a:cxn ang="0">
                  <a:pos x="260" y="14"/>
                </a:cxn>
                <a:cxn ang="0">
                  <a:pos x="272" y="14"/>
                </a:cxn>
                <a:cxn ang="0">
                  <a:pos x="282" y="14"/>
                </a:cxn>
                <a:cxn ang="0">
                  <a:pos x="293" y="14"/>
                </a:cxn>
                <a:cxn ang="0">
                  <a:pos x="304" y="14"/>
                </a:cxn>
                <a:cxn ang="0">
                  <a:pos x="315" y="14"/>
                </a:cxn>
                <a:cxn ang="0">
                  <a:pos x="325" y="14"/>
                </a:cxn>
                <a:cxn ang="0">
                  <a:pos x="337" y="14"/>
                </a:cxn>
                <a:cxn ang="0">
                  <a:pos x="347" y="13"/>
                </a:cxn>
                <a:cxn ang="0">
                  <a:pos x="359" y="14"/>
                </a:cxn>
                <a:cxn ang="0">
                  <a:pos x="369" y="14"/>
                </a:cxn>
                <a:cxn ang="0">
                  <a:pos x="380" y="14"/>
                </a:cxn>
                <a:cxn ang="0">
                  <a:pos x="391" y="14"/>
                </a:cxn>
                <a:cxn ang="0">
                  <a:pos x="402" y="14"/>
                </a:cxn>
                <a:cxn ang="0">
                  <a:pos x="412" y="14"/>
                </a:cxn>
                <a:cxn ang="0">
                  <a:pos x="424" y="14"/>
                </a:cxn>
                <a:cxn ang="0">
                  <a:pos x="434" y="14"/>
                </a:cxn>
                <a:cxn ang="0">
                  <a:pos x="446" y="14"/>
                </a:cxn>
                <a:cxn ang="0">
                  <a:pos x="456" y="14"/>
                </a:cxn>
                <a:cxn ang="0">
                  <a:pos x="467" y="14"/>
                </a:cxn>
                <a:cxn ang="0">
                  <a:pos x="478" y="14"/>
                </a:cxn>
                <a:cxn ang="0">
                  <a:pos x="489" y="14"/>
                </a:cxn>
                <a:cxn ang="0">
                  <a:pos x="499" y="14"/>
                </a:cxn>
                <a:cxn ang="0">
                  <a:pos x="511" y="14"/>
                </a:cxn>
                <a:cxn ang="0">
                  <a:pos x="521" y="14"/>
                </a:cxn>
                <a:cxn ang="0">
                  <a:pos x="533" y="14"/>
                </a:cxn>
                <a:cxn ang="0">
                  <a:pos x="543" y="14"/>
                </a:cxn>
                <a:cxn ang="0">
                  <a:pos x="554" y="14"/>
                </a:cxn>
                <a:cxn ang="0">
                  <a:pos x="565" y="14"/>
                </a:cxn>
                <a:cxn ang="0">
                  <a:pos x="576" y="14"/>
                </a:cxn>
                <a:cxn ang="0">
                  <a:pos x="586" y="14"/>
                </a:cxn>
                <a:cxn ang="0">
                  <a:pos x="598" y="14"/>
                </a:cxn>
                <a:cxn ang="0">
                  <a:pos x="608" y="13"/>
                </a:cxn>
                <a:cxn ang="0">
                  <a:pos x="620" y="14"/>
                </a:cxn>
                <a:cxn ang="0">
                  <a:pos x="630" y="14"/>
                </a:cxn>
                <a:cxn ang="0">
                  <a:pos x="641" y="14"/>
                </a:cxn>
                <a:cxn ang="0">
                  <a:pos x="652" y="13"/>
                </a:cxn>
              </a:cxnLst>
              <a:rect l="0" t="0" r="r" b="b"/>
              <a:pathLst>
                <a:path w="654" h="16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0" y="2"/>
                  </a:lnTo>
                  <a:lnTo>
                    <a:pt x="31" y="2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6" y="0"/>
                  </a:lnTo>
                  <a:lnTo>
                    <a:pt x="46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0" y="0"/>
                  </a:lnTo>
                  <a:lnTo>
                    <a:pt x="60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0" y="0"/>
                  </a:lnTo>
                  <a:lnTo>
                    <a:pt x="80" y="2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1" y="0"/>
                  </a:lnTo>
                  <a:lnTo>
                    <a:pt x="91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0" y="0"/>
                  </a:lnTo>
                  <a:lnTo>
                    <a:pt x="100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03" y="0"/>
                  </a:lnTo>
                  <a:lnTo>
                    <a:pt x="103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10" y="0"/>
                  </a:lnTo>
                  <a:lnTo>
                    <a:pt x="110" y="2"/>
                  </a:lnTo>
                  <a:lnTo>
                    <a:pt x="112" y="2"/>
                  </a:lnTo>
                  <a:lnTo>
                    <a:pt x="112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0"/>
                  </a:lnTo>
                  <a:lnTo>
                    <a:pt x="115" y="0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4" y="13"/>
                  </a:lnTo>
                  <a:lnTo>
                    <a:pt x="124" y="14"/>
                  </a:lnTo>
                  <a:lnTo>
                    <a:pt x="126" y="14"/>
                  </a:lnTo>
                  <a:lnTo>
                    <a:pt x="126" y="14"/>
                  </a:lnTo>
                  <a:lnTo>
                    <a:pt x="127" y="14"/>
                  </a:lnTo>
                  <a:lnTo>
                    <a:pt x="127" y="14"/>
                  </a:lnTo>
                  <a:lnTo>
                    <a:pt x="128" y="14"/>
                  </a:lnTo>
                  <a:lnTo>
                    <a:pt x="128" y="14"/>
                  </a:lnTo>
                  <a:lnTo>
                    <a:pt x="130" y="14"/>
                  </a:lnTo>
                  <a:lnTo>
                    <a:pt x="130" y="13"/>
                  </a:lnTo>
                  <a:lnTo>
                    <a:pt x="131" y="14"/>
                  </a:lnTo>
                  <a:lnTo>
                    <a:pt x="131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33" y="14"/>
                  </a:lnTo>
                  <a:lnTo>
                    <a:pt x="133" y="14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6" y="14"/>
                  </a:lnTo>
                  <a:lnTo>
                    <a:pt x="136" y="14"/>
                  </a:lnTo>
                  <a:lnTo>
                    <a:pt x="137" y="14"/>
                  </a:lnTo>
                  <a:lnTo>
                    <a:pt x="137" y="13"/>
                  </a:lnTo>
                  <a:lnTo>
                    <a:pt x="138" y="14"/>
                  </a:lnTo>
                  <a:lnTo>
                    <a:pt x="138" y="14"/>
                  </a:lnTo>
                  <a:lnTo>
                    <a:pt x="140" y="14"/>
                  </a:lnTo>
                  <a:lnTo>
                    <a:pt x="140" y="13"/>
                  </a:lnTo>
                  <a:lnTo>
                    <a:pt x="141" y="14"/>
                  </a:lnTo>
                  <a:lnTo>
                    <a:pt x="141" y="14"/>
                  </a:lnTo>
                  <a:lnTo>
                    <a:pt x="142" y="14"/>
                  </a:lnTo>
                  <a:lnTo>
                    <a:pt x="142" y="14"/>
                  </a:lnTo>
                  <a:lnTo>
                    <a:pt x="144" y="14"/>
                  </a:lnTo>
                  <a:lnTo>
                    <a:pt x="144" y="14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7" y="14"/>
                  </a:lnTo>
                  <a:lnTo>
                    <a:pt x="147" y="14"/>
                  </a:lnTo>
                  <a:lnTo>
                    <a:pt x="149" y="14"/>
                  </a:lnTo>
                  <a:lnTo>
                    <a:pt x="149" y="14"/>
                  </a:lnTo>
                  <a:lnTo>
                    <a:pt x="150" y="14"/>
                  </a:lnTo>
                  <a:lnTo>
                    <a:pt x="150" y="14"/>
                  </a:lnTo>
                  <a:lnTo>
                    <a:pt x="151" y="14"/>
                  </a:lnTo>
                  <a:lnTo>
                    <a:pt x="151" y="13"/>
                  </a:lnTo>
                  <a:lnTo>
                    <a:pt x="153" y="14"/>
                  </a:lnTo>
                  <a:lnTo>
                    <a:pt x="153" y="14"/>
                  </a:lnTo>
                  <a:lnTo>
                    <a:pt x="154" y="14"/>
                  </a:lnTo>
                  <a:lnTo>
                    <a:pt x="154" y="13"/>
                  </a:lnTo>
                  <a:lnTo>
                    <a:pt x="155" y="14"/>
                  </a:lnTo>
                  <a:lnTo>
                    <a:pt x="155" y="14"/>
                  </a:lnTo>
                  <a:lnTo>
                    <a:pt x="156" y="14"/>
                  </a:lnTo>
                  <a:lnTo>
                    <a:pt x="156" y="14"/>
                  </a:lnTo>
                  <a:lnTo>
                    <a:pt x="158" y="14"/>
                  </a:lnTo>
                  <a:lnTo>
                    <a:pt x="158" y="14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60" y="14"/>
                  </a:lnTo>
                  <a:lnTo>
                    <a:pt x="160" y="14"/>
                  </a:lnTo>
                  <a:lnTo>
                    <a:pt x="162" y="14"/>
                  </a:lnTo>
                  <a:lnTo>
                    <a:pt x="162" y="14"/>
                  </a:lnTo>
                  <a:lnTo>
                    <a:pt x="163" y="14"/>
                  </a:lnTo>
                  <a:lnTo>
                    <a:pt x="163" y="14"/>
                  </a:lnTo>
                  <a:lnTo>
                    <a:pt x="164" y="14"/>
                  </a:lnTo>
                  <a:lnTo>
                    <a:pt x="164" y="14"/>
                  </a:lnTo>
                  <a:lnTo>
                    <a:pt x="165" y="14"/>
                  </a:lnTo>
                  <a:lnTo>
                    <a:pt x="165" y="14"/>
                  </a:lnTo>
                  <a:lnTo>
                    <a:pt x="167" y="14"/>
                  </a:lnTo>
                  <a:lnTo>
                    <a:pt x="167" y="14"/>
                  </a:lnTo>
                  <a:lnTo>
                    <a:pt x="168" y="14"/>
                  </a:lnTo>
                  <a:lnTo>
                    <a:pt x="168" y="14"/>
                  </a:lnTo>
                  <a:lnTo>
                    <a:pt x="169" y="14"/>
                  </a:lnTo>
                  <a:lnTo>
                    <a:pt x="169" y="14"/>
                  </a:lnTo>
                  <a:lnTo>
                    <a:pt x="170" y="14"/>
                  </a:lnTo>
                  <a:lnTo>
                    <a:pt x="170" y="14"/>
                  </a:lnTo>
                  <a:lnTo>
                    <a:pt x="172" y="14"/>
                  </a:lnTo>
                  <a:lnTo>
                    <a:pt x="172" y="14"/>
                  </a:lnTo>
                  <a:lnTo>
                    <a:pt x="173" y="14"/>
                  </a:lnTo>
                  <a:lnTo>
                    <a:pt x="173" y="14"/>
                  </a:lnTo>
                  <a:lnTo>
                    <a:pt x="174" y="14"/>
                  </a:lnTo>
                  <a:lnTo>
                    <a:pt x="174" y="14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77" y="14"/>
                  </a:lnTo>
                  <a:lnTo>
                    <a:pt x="177" y="14"/>
                  </a:lnTo>
                  <a:lnTo>
                    <a:pt x="178" y="14"/>
                  </a:lnTo>
                  <a:lnTo>
                    <a:pt x="178" y="14"/>
                  </a:lnTo>
                  <a:lnTo>
                    <a:pt x="179" y="14"/>
                  </a:lnTo>
                  <a:lnTo>
                    <a:pt x="179" y="14"/>
                  </a:lnTo>
                  <a:lnTo>
                    <a:pt x="181" y="14"/>
                  </a:lnTo>
                  <a:lnTo>
                    <a:pt x="181" y="14"/>
                  </a:lnTo>
                  <a:lnTo>
                    <a:pt x="182" y="14"/>
                  </a:lnTo>
                  <a:lnTo>
                    <a:pt x="182" y="14"/>
                  </a:lnTo>
                  <a:lnTo>
                    <a:pt x="183" y="14"/>
                  </a:lnTo>
                  <a:lnTo>
                    <a:pt x="183" y="14"/>
                  </a:lnTo>
                  <a:lnTo>
                    <a:pt x="185" y="14"/>
                  </a:lnTo>
                  <a:lnTo>
                    <a:pt x="185" y="14"/>
                  </a:lnTo>
                  <a:lnTo>
                    <a:pt x="186" y="14"/>
                  </a:lnTo>
                  <a:lnTo>
                    <a:pt x="186" y="14"/>
                  </a:lnTo>
                  <a:lnTo>
                    <a:pt x="187" y="14"/>
                  </a:lnTo>
                  <a:lnTo>
                    <a:pt x="187" y="14"/>
                  </a:lnTo>
                  <a:lnTo>
                    <a:pt x="188" y="14"/>
                  </a:lnTo>
                  <a:lnTo>
                    <a:pt x="188" y="14"/>
                  </a:lnTo>
                  <a:lnTo>
                    <a:pt x="190" y="14"/>
                  </a:lnTo>
                  <a:lnTo>
                    <a:pt x="190" y="14"/>
                  </a:lnTo>
                  <a:lnTo>
                    <a:pt x="191" y="14"/>
                  </a:lnTo>
                  <a:lnTo>
                    <a:pt x="191" y="14"/>
                  </a:lnTo>
                  <a:lnTo>
                    <a:pt x="192" y="14"/>
                  </a:lnTo>
                  <a:lnTo>
                    <a:pt x="192" y="14"/>
                  </a:lnTo>
                  <a:lnTo>
                    <a:pt x="194" y="14"/>
                  </a:lnTo>
                  <a:lnTo>
                    <a:pt x="194" y="14"/>
                  </a:lnTo>
                  <a:lnTo>
                    <a:pt x="195" y="14"/>
                  </a:lnTo>
                  <a:lnTo>
                    <a:pt x="195" y="14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7" y="14"/>
                  </a:lnTo>
                  <a:lnTo>
                    <a:pt x="197" y="14"/>
                  </a:lnTo>
                  <a:lnTo>
                    <a:pt x="199" y="14"/>
                  </a:lnTo>
                  <a:lnTo>
                    <a:pt x="199" y="14"/>
                  </a:lnTo>
                  <a:lnTo>
                    <a:pt x="200" y="14"/>
                  </a:lnTo>
                  <a:lnTo>
                    <a:pt x="200" y="14"/>
                  </a:lnTo>
                  <a:lnTo>
                    <a:pt x="201" y="14"/>
                  </a:lnTo>
                  <a:lnTo>
                    <a:pt x="201" y="14"/>
                  </a:lnTo>
                  <a:lnTo>
                    <a:pt x="202" y="14"/>
                  </a:lnTo>
                  <a:lnTo>
                    <a:pt x="202" y="14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205" y="14"/>
                  </a:lnTo>
                  <a:lnTo>
                    <a:pt x="205" y="14"/>
                  </a:lnTo>
                  <a:lnTo>
                    <a:pt x="206" y="14"/>
                  </a:lnTo>
                  <a:lnTo>
                    <a:pt x="206" y="13"/>
                  </a:lnTo>
                  <a:lnTo>
                    <a:pt x="208" y="13"/>
                  </a:lnTo>
                  <a:lnTo>
                    <a:pt x="208" y="14"/>
                  </a:lnTo>
                  <a:lnTo>
                    <a:pt x="209" y="14"/>
                  </a:lnTo>
                  <a:lnTo>
                    <a:pt x="209" y="14"/>
                  </a:lnTo>
                  <a:lnTo>
                    <a:pt x="210" y="14"/>
                  </a:lnTo>
                  <a:lnTo>
                    <a:pt x="210" y="14"/>
                  </a:lnTo>
                  <a:lnTo>
                    <a:pt x="211" y="14"/>
                  </a:lnTo>
                  <a:lnTo>
                    <a:pt x="211" y="14"/>
                  </a:lnTo>
                  <a:lnTo>
                    <a:pt x="213" y="14"/>
                  </a:lnTo>
                  <a:lnTo>
                    <a:pt x="213" y="14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5" y="14"/>
                  </a:lnTo>
                  <a:lnTo>
                    <a:pt x="215" y="14"/>
                  </a:lnTo>
                  <a:lnTo>
                    <a:pt x="217" y="14"/>
                  </a:lnTo>
                  <a:lnTo>
                    <a:pt x="217" y="14"/>
                  </a:lnTo>
                  <a:lnTo>
                    <a:pt x="218" y="14"/>
                  </a:lnTo>
                  <a:lnTo>
                    <a:pt x="218" y="14"/>
                  </a:lnTo>
                  <a:lnTo>
                    <a:pt x="219" y="14"/>
                  </a:lnTo>
                  <a:lnTo>
                    <a:pt x="219" y="14"/>
                  </a:lnTo>
                  <a:lnTo>
                    <a:pt x="220" y="14"/>
                  </a:lnTo>
                  <a:lnTo>
                    <a:pt x="220" y="14"/>
                  </a:lnTo>
                  <a:lnTo>
                    <a:pt x="222" y="14"/>
                  </a:lnTo>
                  <a:lnTo>
                    <a:pt x="222" y="14"/>
                  </a:lnTo>
                  <a:lnTo>
                    <a:pt x="223" y="14"/>
                  </a:lnTo>
                  <a:lnTo>
                    <a:pt x="223" y="14"/>
                  </a:lnTo>
                  <a:lnTo>
                    <a:pt x="224" y="14"/>
                  </a:lnTo>
                  <a:lnTo>
                    <a:pt x="224" y="14"/>
                  </a:lnTo>
                  <a:lnTo>
                    <a:pt x="226" y="14"/>
                  </a:lnTo>
                  <a:lnTo>
                    <a:pt x="226" y="13"/>
                  </a:lnTo>
                  <a:lnTo>
                    <a:pt x="227" y="13"/>
                  </a:lnTo>
                  <a:lnTo>
                    <a:pt x="227" y="14"/>
                  </a:lnTo>
                  <a:lnTo>
                    <a:pt x="228" y="14"/>
                  </a:lnTo>
                  <a:lnTo>
                    <a:pt x="228" y="14"/>
                  </a:lnTo>
                  <a:lnTo>
                    <a:pt x="229" y="14"/>
                  </a:lnTo>
                  <a:lnTo>
                    <a:pt x="229" y="14"/>
                  </a:lnTo>
                  <a:lnTo>
                    <a:pt x="231" y="14"/>
                  </a:lnTo>
                  <a:lnTo>
                    <a:pt x="231" y="14"/>
                  </a:lnTo>
                  <a:lnTo>
                    <a:pt x="232" y="14"/>
                  </a:lnTo>
                  <a:lnTo>
                    <a:pt x="232" y="14"/>
                  </a:lnTo>
                  <a:lnTo>
                    <a:pt x="233" y="14"/>
                  </a:lnTo>
                  <a:lnTo>
                    <a:pt x="233" y="13"/>
                  </a:lnTo>
                  <a:lnTo>
                    <a:pt x="234" y="14"/>
                  </a:lnTo>
                  <a:lnTo>
                    <a:pt x="234" y="14"/>
                  </a:lnTo>
                  <a:lnTo>
                    <a:pt x="236" y="14"/>
                  </a:lnTo>
                  <a:lnTo>
                    <a:pt x="236" y="14"/>
                  </a:lnTo>
                  <a:lnTo>
                    <a:pt x="237" y="14"/>
                  </a:lnTo>
                  <a:lnTo>
                    <a:pt x="237" y="14"/>
                  </a:lnTo>
                  <a:lnTo>
                    <a:pt x="238" y="14"/>
                  </a:lnTo>
                  <a:lnTo>
                    <a:pt x="238" y="14"/>
                  </a:lnTo>
                  <a:lnTo>
                    <a:pt x="240" y="14"/>
                  </a:lnTo>
                  <a:lnTo>
                    <a:pt x="240" y="14"/>
                  </a:lnTo>
                  <a:lnTo>
                    <a:pt x="241" y="14"/>
                  </a:lnTo>
                  <a:lnTo>
                    <a:pt x="241" y="14"/>
                  </a:lnTo>
                  <a:lnTo>
                    <a:pt x="242" y="14"/>
                  </a:lnTo>
                  <a:lnTo>
                    <a:pt x="242" y="14"/>
                  </a:lnTo>
                  <a:lnTo>
                    <a:pt x="243" y="14"/>
                  </a:lnTo>
                  <a:lnTo>
                    <a:pt x="243" y="14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6" y="14"/>
                  </a:lnTo>
                  <a:lnTo>
                    <a:pt x="246" y="14"/>
                  </a:lnTo>
                  <a:lnTo>
                    <a:pt x="247" y="14"/>
                  </a:lnTo>
                  <a:lnTo>
                    <a:pt x="247" y="14"/>
                  </a:lnTo>
                  <a:lnTo>
                    <a:pt x="249" y="14"/>
                  </a:lnTo>
                  <a:lnTo>
                    <a:pt x="249" y="14"/>
                  </a:lnTo>
                  <a:lnTo>
                    <a:pt x="250" y="14"/>
                  </a:lnTo>
                  <a:lnTo>
                    <a:pt x="250" y="14"/>
                  </a:lnTo>
                  <a:lnTo>
                    <a:pt x="251" y="14"/>
                  </a:lnTo>
                  <a:lnTo>
                    <a:pt x="251" y="14"/>
                  </a:lnTo>
                  <a:lnTo>
                    <a:pt x="252" y="14"/>
                  </a:lnTo>
                  <a:lnTo>
                    <a:pt x="252" y="14"/>
                  </a:lnTo>
                  <a:lnTo>
                    <a:pt x="254" y="14"/>
                  </a:lnTo>
                  <a:lnTo>
                    <a:pt x="254" y="14"/>
                  </a:lnTo>
                  <a:lnTo>
                    <a:pt x="255" y="14"/>
                  </a:lnTo>
                  <a:lnTo>
                    <a:pt x="255" y="14"/>
                  </a:lnTo>
                  <a:lnTo>
                    <a:pt x="256" y="14"/>
                  </a:lnTo>
                  <a:lnTo>
                    <a:pt x="256" y="13"/>
                  </a:lnTo>
                  <a:lnTo>
                    <a:pt x="258" y="14"/>
                  </a:lnTo>
                  <a:lnTo>
                    <a:pt x="258" y="14"/>
                  </a:lnTo>
                  <a:lnTo>
                    <a:pt x="259" y="14"/>
                  </a:lnTo>
                  <a:lnTo>
                    <a:pt x="259" y="14"/>
                  </a:lnTo>
                  <a:lnTo>
                    <a:pt x="260" y="14"/>
                  </a:lnTo>
                  <a:lnTo>
                    <a:pt x="260" y="14"/>
                  </a:lnTo>
                  <a:lnTo>
                    <a:pt x="261" y="14"/>
                  </a:lnTo>
                  <a:lnTo>
                    <a:pt x="261" y="13"/>
                  </a:lnTo>
                  <a:lnTo>
                    <a:pt x="263" y="14"/>
                  </a:lnTo>
                  <a:lnTo>
                    <a:pt x="263" y="14"/>
                  </a:lnTo>
                  <a:lnTo>
                    <a:pt x="264" y="14"/>
                  </a:lnTo>
                  <a:lnTo>
                    <a:pt x="264" y="14"/>
                  </a:lnTo>
                  <a:lnTo>
                    <a:pt x="265" y="14"/>
                  </a:lnTo>
                  <a:lnTo>
                    <a:pt x="265" y="14"/>
                  </a:lnTo>
                  <a:lnTo>
                    <a:pt x="266" y="14"/>
                  </a:lnTo>
                  <a:lnTo>
                    <a:pt x="266" y="14"/>
                  </a:lnTo>
                  <a:lnTo>
                    <a:pt x="268" y="14"/>
                  </a:lnTo>
                  <a:lnTo>
                    <a:pt x="268" y="16"/>
                  </a:lnTo>
                  <a:lnTo>
                    <a:pt x="269" y="14"/>
                  </a:lnTo>
                  <a:lnTo>
                    <a:pt x="269" y="14"/>
                  </a:lnTo>
                  <a:lnTo>
                    <a:pt x="270" y="14"/>
                  </a:lnTo>
                  <a:lnTo>
                    <a:pt x="270" y="14"/>
                  </a:lnTo>
                  <a:lnTo>
                    <a:pt x="272" y="14"/>
                  </a:lnTo>
                  <a:lnTo>
                    <a:pt x="272" y="14"/>
                  </a:lnTo>
                  <a:lnTo>
                    <a:pt x="273" y="14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274" y="14"/>
                  </a:lnTo>
                  <a:lnTo>
                    <a:pt x="275" y="14"/>
                  </a:lnTo>
                  <a:lnTo>
                    <a:pt x="275" y="14"/>
                  </a:lnTo>
                  <a:lnTo>
                    <a:pt x="277" y="14"/>
                  </a:lnTo>
                  <a:lnTo>
                    <a:pt x="277" y="14"/>
                  </a:lnTo>
                  <a:lnTo>
                    <a:pt x="278" y="14"/>
                  </a:lnTo>
                  <a:lnTo>
                    <a:pt x="278" y="14"/>
                  </a:lnTo>
                  <a:lnTo>
                    <a:pt x="279" y="14"/>
                  </a:lnTo>
                  <a:lnTo>
                    <a:pt x="279" y="14"/>
                  </a:lnTo>
                  <a:lnTo>
                    <a:pt x="281" y="14"/>
                  </a:lnTo>
                  <a:lnTo>
                    <a:pt x="281" y="14"/>
                  </a:lnTo>
                  <a:lnTo>
                    <a:pt x="282" y="14"/>
                  </a:lnTo>
                  <a:lnTo>
                    <a:pt x="282" y="14"/>
                  </a:lnTo>
                  <a:lnTo>
                    <a:pt x="283" y="14"/>
                  </a:lnTo>
                  <a:lnTo>
                    <a:pt x="283" y="14"/>
                  </a:lnTo>
                  <a:lnTo>
                    <a:pt x="284" y="14"/>
                  </a:lnTo>
                  <a:lnTo>
                    <a:pt x="284" y="14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87" y="14"/>
                  </a:lnTo>
                  <a:lnTo>
                    <a:pt x="287" y="14"/>
                  </a:lnTo>
                  <a:lnTo>
                    <a:pt x="288" y="14"/>
                  </a:lnTo>
                  <a:lnTo>
                    <a:pt x="288" y="14"/>
                  </a:lnTo>
                  <a:lnTo>
                    <a:pt x="289" y="14"/>
                  </a:lnTo>
                  <a:lnTo>
                    <a:pt x="289" y="14"/>
                  </a:lnTo>
                  <a:lnTo>
                    <a:pt x="291" y="14"/>
                  </a:lnTo>
                  <a:lnTo>
                    <a:pt x="291" y="14"/>
                  </a:lnTo>
                  <a:lnTo>
                    <a:pt x="292" y="14"/>
                  </a:lnTo>
                  <a:lnTo>
                    <a:pt x="292" y="14"/>
                  </a:lnTo>
                  <a:lnTo>
                    <a:pt x="293" y="14"/>
                  </a:lnTo>
                  <a:lnTo>
                    <a:pt x="293" y="14"/>
                  </a:lnTo>
                  <a:lnTo>
                    <a:pt x="295" y="14"/>
                  </a:lnTo>
                  <a:lnTo>
                    <a:pt x="295" y="14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8" y="14"/>
                  </a:lnTo>
                  <a:lnTo>
                    <a:pt x="298" y="14"/>
                  </a:lnTo>
                  <a:lnTo>
                    <a:pt x="300" y="14"/>
                  </a:lnTo>
                  <a:lnTo>
                    <a:pt x="300" y="14"/>
                  </a:lnTo>
                  <a:lnTo>
                    <a:pt x="301" y="14"/>
                  </a:lnTo>
                  <a:lnTo>
                    <a:pt x="301" y="14"/>
                  </a:lnTo>
                  <a:lnTo>
                    <a:pt x="302" y="14"/>
                  </a:lnTo>
                  <a:lnTo>
                    <a:pt x="302" y="14"/>
                  </a:lnTo>
                  <a:lnTo>
                    <a:pt x="304" y="14"/>
                  </a:lnTo>
                  <a:lnTo>
                    <a:pt x="304" y="14"/>
                  </a:lnTo>
                  <a:lnTo>
                    <a:pt x="305" y="14"/>
                  </a:lnTo>
                  <a:lnTo>
                    <a:pt x="305" y="14"/>
                  </a:lnTo>
                  <a:lnTo>
                    <a:pt x="306" y="14"/>
                  </a:lnTo>
                  <a:lnTo>
                    <a:pt x="306" y="14"/>
                  </a:lnTo>
                  <a:lnTo>
                    <a:pt x="307" y="14"/>
                  </a:lnTo>
                  <a:lnTo>
                    <a:pt x="307" y="14"/>
                  </a:lnTo>
                  <a:lnTo>
                    <a:pt x="309" y="14"/>
                  </a:lnTo>
                  <a:lnTo>
                    <a:pt x="309" y="14"/>
                  </a:lnTo>
                  <a:lnTo>
                    <a:pt x="310" y="14"/>
                  </a:lnTo>
                  <a:lnTo>
                    <a:pt x="310" y="14"/>
                  </a:lnTo>
                  <a:lnTo>
                    <a:pt x="311" y="14"/>
                  </a:lnTo>
                  <a:lnTo>
                    <a:pt x="311" y="14"/>
                  </a:lnTo>
                  <a:lnTo>
                    <a:pt x="313" y="14"/>
                  </a:lnTo>
                  <a:lnTo>
                    <a:pt x="313" y="14"/>
                  </a:lnTo>
                  <a:lnTo>
                    <a:pt x="314" y="14"/>
                  </a:lnTo>
                  <a:lnTo>
                    <a:pt x="314" y="14"/>
                  </a:lnTo>
                  <a:lnTo>
                    <a:pt x="315" y="14"/>
                  </a:lnTo>
                  <a:lnTo>
                    <a:pt x="315" y="14"/>
                  </a:lnTo>
                  <a:lnTo>
                    <a:pt x="316" y="14"/>
                  </a:lnTo>
                  <a:lnTo>
                    <a:pt x="316" y="14"/>
                  </a:lnTo>
                  <a:lnTo>
                    <a:pt x="318" y="14"/>
                  </a:lnTo>
                  <a:lnTo>
                    <a:pt x="318" y="14"/>
                  </a:lnTo>
                  <a:lnTo>
                    <a:pt x="319" y="14"/>
                  </a:lnTo>
                  <a:lnTo>
                    <a:pt x="319" y="14"/>
                  </a:lnTo>
                  <a:lnTo>
                    <a:pt x="320" y="14"/>
                  </a:lnTo>
                  <a:lnTo>
                    <a:pt x="320" y="14"/>
                  </a:lnTo>
                  <a:lnTo>
                    <a:pt x="321" y="14"/>
                  </a:lnTo>
                  <a:lnTo>
                    <a:pt x="321" y="13"/>
                  </a:lnTo>
                  <a:lnTo>
                    <a:pt x="323" y="14"/>
                  </a:lnTo>
                  <a:lnTo>
                    <a:pt x="323" y="14"/>
                  </a:lnTo>
                  <a:lnTo>
                    <a:pt x="324" y="14"/>
                  </a:lnTo>
                  <a:lnTo>
                    <a:pt x="324" y="14"/>
                  </a:lnTo>
                  <a:lnTo>
                    <a:pt x="325" y="14"/>
                  </a:lnTo>
                  <a:lnTo>
                    <a:pt x="325" y="14"/>
                  </a:lnTo>
                  <a:lnTo>
                    <a:pt x="327" y="14"/>
                  </a:lnTo>
                  <a:lnTo>
                    <a:pt x="327" y="14"/>
                  </a:lnTo>
                  <a:lnTo>
                    <a:pt x="328" y="14"/>
                  </a:lnTo>
                  <a:lnTo>
                    <a:pt x="328" y="14"/>
                  </a:lnTo>
                  <a:lnTo>
                    <a:pt x="329" y="14"/>
                  </a:lnTo>
                  <a:lnTo>
                    <a:pt x="329" y="14"/>
                  </a:lnTo>
                  <a:lnTo>
                    <a:pt x="330" y="14"/>
                  </a:lnTo>
                  <a:lnTo>
                    <a:pt x="330" y="14"/>
                  </a:lnTo>
                  <a:lnTo>
                    <a:pt x="332" y="14"/>
                  </a:lnTo>
                  <a:lnTo>
                    <a:pt x="332" y="14"/>
                  </a:lnTo>
                  <a:lnTo>
                    <a:pt x="333" y="14"/>
                  </a:lnTo>
                  <a:lnTo>
                    <a:pt x="333" y="14"/>
                  </a:lnTo>
                  <a:lnTo>
                    <a:pt x="334" y="14"/>
                  </a:lnTo>
                  <a:lnTo>
                    <a:pt x="334" y="14"/>
                  </a:lnTo>
                  <a:lnTo>
                    <a:pt x="336" y="14"/>
                  </a:lnTo>
                  <a:lnTo>
                    <a:pt x="336" y="14"/>
                  </a:lnTo>
                  <a:lnTo>
                    <a:pt x="337" y="14"/>
                  </a:lnTo>
                  <a:lnTo>
                    <a:pt x="337" y="14"/>
                  </a:lnTo>
                  <a:lnTo>
                    <a:pt x="338" y="14"/>
                  </a:lnTo>
                  <a:lnTo>
                    <a:pt x="338" y="14"/>
                  </a:lnTo>
                  <a:lnTo>
                    <a:pt x="339" y="14"/>
                  </a:lnTo>
                  <a:lnTo>
                    <a:pt x="339" y="14"/>
                  </a:lnTo>
                  <a:lnTo>
                    <a:pt x="341" y="14"/>
                  </a:lnTo>
                  <a:lnTo>
                    <a:pt x="341" y="14"/>
                  </a:lnTo>
                  <a:lnTo>
                    <a:pt x="342" y="14"/>
                  </a:lnTo>
                  <a:lnTo>
                    <a:pt x="342" y="14"/>
                  </a:lnTo>
                  <a:lnTo>
                    <a:pt x="343" y="14"/>
                  </a:lnTo>
                  <a:lnTo>
                    <a:pt x="343" y="14"/>
                  </a:lnTo>
                  <a:lnTo>
                    <a:pt x="345" y="14"/>
                  </a:lnTo>
                  <a:lnTo>
                    <a:pt x="345" y="14"/>
                  </a:lnTo>
                  <a:lnTo>
                    <a:pt x="346" y="14"/>
                  </a:lnTo>
                  <a:lnTo>
                    <a:pt x="346" y="14"/>
                  </a:lnTo>
                  <a:lnTo>
                    <a:pt x="347" y="14"/>
                  </a:lnTo>
                  <a:lnTo>
                    <a:pt x="347" y="13"/>
                  </a:lnTo>
                  <a:lnTo>
                    <a:pt x="348" y="14"/>
                  </a:lnTo>
                  <a:lnTo>
                    <a:pt x="348" y="14"/>
                  </a:lnTo>
                  <a:lnTo>
                    <a:pt x="350" y="14"/>
                  </a:lnTo>
                  <a:lnTo>
                    <a:pt x="350" y="14"/>
                  </a:lnTo>
                  <a:lnTo>
                    <a:pt x="351" y="14"/>
                  </a:lnTo>
                  <a:lnTo>
                    <a:pt x="351" y="14"/>
                  </a:lnTo>
                  <a:lnTo>
                    <a:pt x="352" y="14"/>
                  </a:lnTo>
                  <a:lnTo>
                    <a:pt x="352" y="14"/>
                  </a:lnTo>
                  <a:lnTo>
                    <a:pt x="353" y="14"/>
                  </a:lnTo>
                  <a:lnTo>
                    <a:pt x="353" y="14"/>
                  </a:lnTo>
                  <a:lnTo>
                    <a:pt x="355" y="14"/>
                  </a:lnTo>
                  <a:lnTo>
                    <a:pt x="355" y="14"/>
                  </a:lnTo>
                  <a:lnTo>
                    <a:pt x="356" y="14"/>
                  </a:lnTo>
                  <a:lnTo>
                    <a:pt x="356" y="14"/>
                  </a:lnTo>
                  <a:lnTo>
                    <a:pt x="357" y="14"/>
                  </a:lnTo>
                  <a:lnTo>
                    <a:pt x="357" y="14"/>
                  </a:lnTo>
                  <a:lnTo>
                    <a:pt x="359" y="14"/>
                  </a:lnTo>
                  <a:lnTo>
                    <a:pt x="359" y="14"/>
                  </a:lnTo>
                  <a:lnTo>
                    <a:pt x="360" y="14"/>
                  </a:lnTo>
                  <a:lnTo>
                    <a:pt x="360" y="14"/>
                  </a:lnTo>
                  <a:lnTo>
                    <a:pt x="361" y="14"/>
                  </a:lnTo>
                  <a:lnTo>
                    <a:pt x="361" y="14"/>
                  </a:lnTo>
                  <a:lnTo>
                    <a:pt x="362" y="14"/>
                  </a:lnTo>
                  <a:lnTo>
                    <a:pt x="362" y="13"/>
                  </a:lnTo>
                  <a:lnTo>
                    <a:pt x="364" y="14"/>
                  </a:lnTo>
                  <a:lnTo>
                    <a:pt x="364" y="14"/>
                  </a:lnTo>
                  <a:lnTo>
                    <a:pt x="365" y="14"/>
                  </a:lnTo>
                  <a:lnTo>
                    <a:pt x="365" y="14"/>
                  </a:lnTo>
                  <a:lnTo>
                    <a:pt x="366" y="14"/>
                  </a:lnTo>
                  <a:lnTo>
                    <a:pt x="366" y="14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69" y="14"/>
                  </a:lnTo>
                  <a:lnTo>
                    <a:pt x="369" y="14"/>
                  </a:lnTo>
                  <a:lnTo>
                    <a:pt x="370" y="14"/>
                  </a:lnTo>
                  <a:lnTo>
                    <a:pt x="370" y="14"/>
                  </a:lnTo>
                  <a:lnTo>
                    <a:pt x="371" y="14"/>
                  </a:lnTo>
                  <a:lnTo>
                    <a:pt x="371" y="14"/>
                  </a:lnTo>
                  <a:lnTo>
                    <a:pt x="373" y="14"/>
                  </a:lnTo>
                  <a:lnTo>
                    <a:pt x="373" y="14"/>
                  </a:lnTo>
                  <a:lnTo>
                    <a:pt x="374" y="14"/>
                  </a:lnTo>
                  <a:lnTo>
                    <a:pt x="374" y="14"/>
                  </a:lnTo>
                  <a:lnTo>
                    <a:pt x="375" y="14"/>
                  </a:lnTo>
                  <a:lnTo>
                    <a:pt x="375" y="14"/>
                  </a:lnTo>
                  <a:lnTo>
                    <a:pt x="377" y="14"/>
                  </a:lnTo>
                  <a:lnTo>
                    <a:pt x="377" y="14"/>
                  </a:lnTo>
                  <a:lnTo>
                    <a:pt x="378" y="14"/>
                  </a:lnTo>
                  <a:lnTo>
                    <a:pt x="378" y="14"/>
                  </a:lnTo>
                  <a:lnTo>
                    <a:pt x="379" y="14"/>
                  </a:lnTo>
                  <a:lnTo>
                    <a:pt x="379" y="14"/>
                  </a:lnTo>
                  <a:lnTo>
                    <a:pt x="380" y="14"/>
                  </a:lnTo>
                  <a:lnTo>
                    <a:pt x="380" y="14"/>
                  </a:lnTo>
                  <a:lnTo>
                    <a:pt x="382" y="14"/>
                  </a:lnTo>
                  <a:lnTo>
                    <a:pt x="382" y="14"/>
                  </a:lnTo>
                  <a:lnTo>
                    <a:pt x="383" y="14"/>
                  </a:lnTo>
                  <a:lnTo>
                    <a:pt x="383" y="14"/>
                  </a:lnTo>
                  <a:lnTo>
                    <a:pt x="384" y="14"/>
                  </a:lnTo>
                  <a:lnTo>
                    <a:pt x="384" y="13"/>
                  </a:lnTo>
                  <a:lnTo>
                    <a:pt x="385" y="14"/>
                  </a:lnTo>
                  <a:lnTo>
                    <a:pt x="385" y="14"/>
                  </a:lnTo>
                  <a:lnTo>
                    <a:pt x="387" y="14"/>
                  </a:lnTo>
                  <a:lnTo>
                    <a:pt x="387" y="14"/>
                  </a:lnTo>
                  <a:lnTo>
                    <a:pt x="388" y="14"/>
                  </a:lnTo>
                  <a:lnTo>
                    <a:pt x="388" y="13"/>
                  </a:lnTo>
                  <a:lnTo>
                    <a:pt x="389" y="14"/>
                  </a:lnTo>
                  <a:lnTo>
                    <a:pt x="389" y="14"/>
                  </a:lnTo>
                  <a:lnTo>
                    <a:pt x="391" y="14"/>
                  </a:lnTo>
                  <a:lnTo>
                    <a:pt x="391" y="14"/>
                  </a:lnTo>
                  <a:lnTo>
                    <a:pt x="392" y="14"/>
                  </a:lnTo>
                  <a:lnTo>
                    <a:pt x="392" y="14"/>
                  </a:lnTo>
                  <a:lnTo>
                    <a:pt x="393" y="14"/>
                  </a:lnTo>
                  <a:lnTo>
                    <a:pt x="393" y="13"/>
                  </a:lnTo>
                  <a:lnTo>
                    <a:pt x="394" y="14"/>
                  </a:lnTo>
                  <a:lnTo>
                    <a:pt x="394" y="14"/>
                  </a:lnTo>
                  <a:lnTo>
                    <a:pt x="396" y="14"/>
                  </a:lnTo>
                  <a:lnTo>
                    <a:pt x="396" y="14"/>
                  </a:lnTo>
                  <a:lnTo>
                    <a:pt x="397" y="14"/>
                  </a:lnTo>
                  <a:lnTo>
                    <a:pt x="397" y="14"/>
                  </a:lnTo>
                  <a:lnTo>
                    <a:pt x="398" y="14"/>
                  </a:lnTo>
                  <a:lnTo>
                    <a:pt x="398" y="14"/>
                  </a:lnTo>
                  <a:lnTo>
                    <a:pt x="400" y="14"/>
                  </a:lnTo>
                  <a:lnTo>
                    <a:pt x="400" y="14"/>
                  </a:lnTo>
                  <a:lnTo>
                    <a:pt x="401" y="14"/>
                  </a:lnTo>
                  <a:lnTo>
                    <a:pt x="401" y="14"/>
                  </a:lnTo>
                  <a:lnTo>
                    <a:pt x="402" y="14"/>
                  </a:lnTo>
                  <a:lnTo>
                    <a:pt x="402" y="14"/>
                  </a:lnTo>
                  <a:lnTo>
                    <a:pt x="403" y="14"/>
                  </a:lnTo>
                  <a:lnTo>
                    <a:pt x="403" y="14"/>
                  </a:lnTo>
                  <a:lnTo>
                    <a:pt x="405" y="14"/>
                  </a:lnTo>
                  <a:lnTo>
                    <a:pt x="405" y="14"/>
                  </a:lnTo>
                  <a:lnTo>
                    <a:pt x="406" y="14"/>
                  </a:lnTo>
                  <a:lnTo>
                    <a:pt x="406" y="14"/>
                  </a:lnTo>
                  <a:lnTo>
                    <a:pt x="407" y="14"/>
                  </a:lnTo>
                  <a:lnTo>
                    <a:pt x="407" y="14"/>
                  </a:lnTo>
                  <a:lnTo>
                    <a:pt x="409" y="14"/>
                  </a:lnTo>
                  <a:lnTo>
                    <a:pt x="409" y="14"/>
                  </a:lnTo>
                  <a:lnTo>
                    <a:pt x="410" y="14"/>
                  </a:lnTo>
                  <a:lnTo>
                    <a:pt x="410" y="14"/>
                  </a:lnTo>
                  <a:lnTo>
                    <a:pt x="411" y="14"/>
                  </a:lnTo>
                  <a:lnTo>
                    <a:pt x="411" y="14"/>
                  </a:lnTo>
                  <a:lnTo>
                    <a:pt x="412" y="14"/>
                  </a:lnTo>
                  <a:lnTo>
                    <a:pt x="412" y="14"/>
                  </a:lnTo>
                  <a:lnTo>
                    <a:pt x="414" y="14"/>
                  </a:lnTo>
                  <a:lnTo>
                    <a:pt x="414" y="14"/>
                  </a:lnTo>
                  <a:lnTo>
                    <a:pt x="415" y="14"/>
                  </a:lnTo>
                  <a:lnTo>
                    <a:pt x="415" y="14"/>
                  </a:lnTo>
                  <a:lnTo>
                    <a:pt x="416" y="14"/>
                  </a:lnTo>
                  <a:lnTo>
                    <a:pt x="416" y="14"/>
                  </a:lnTo>
                  <a:lnTo>
                    <a:pt x="417" y="14"/>
                  </a:lnTo>
                  <a:lnTo>
                    <a:pt x="417" y="14"/>
                  </a:lnTo>
                  <a:lnTo>
                    <a:pt x="419" y="14"/>
                  </a:lnTo>
                  <a:lnTo>
                    <a:pt x="419" y="14"/>
                  </a:lnTo>
                  <a:lnTo>
                    <a:pt x="420" y="14"/>
                  </a:lnTo>
                  <a:lnTo>
                    <a:pt x="420" y="14"/>
                  </a:lnTo>
                  <a:lnTo>
                    <a:pt x="421" y="14"/>
                  </a:lnTo>
                  <a:lnTo>
                    <a:pt x="421" y="14"/>
                  </a:lnTo>
                  <a:lnTo>
                    <a:pt x="423" y="14"/>
                  </a:lnTo>
                  <a:lnTo>
                    <a:pt x="423" y="14"/>
                  </a:lnTo>
                  <a:lnTo>
                    <a:pt x="424" y="14"/>
                  </a:lnTo>
                  <a:lnTo>
                    <a:pt x="424" y="14"/>
                  </a:lnTo>
                  <a:lnTo>
                    <a:pt x="425" y="14"/>
                  </a:lnTo>
                  <a:lnTo>
                    <a:pt x="425" y="14"/>
                  </a:lnTo>
                  <a:lnTo>
                    <a:pt x="426" y="14"/>
                  </a:lnTo>
                  <a:lnTo>
                    <a:pt x="426" y="14"/>
                  </a:lnTo>
                  <a:lnTo>
                    <a:pt x="428" y="14"/>
                  </a:lnTo>
                  <a:lnTo>
                    <a:pt x="428" y="13"/>
                  </a:lnTo>
                  <a:lnTo>
                    <a:pt x="429" y="14"/>
                  </a:lnTo>
                  <a:lnTo>
                    <a:pt x="429" y="14"/>
                  </a:lnTo>
                  <a:lnTo>
                    <a:pt x="430" y="14"/>
                  </a:lnTo>
                  <a:lnTo>
                    <a:pt x="430" y="14"/>
                  </a:lnTo>
                  <a:lnTo>
                    <a:pt x="432" y="14"/>
                  </a:lnTo>
                  <a:lnTo>
                    <a:pt x="432" y="14"/>
                  </a:lnTo>
                  <a:lnTo>
                    <a:pt x="433" y="14"/>
                  </a:lnTo>
                  <a:lnTo>
                    <a:pt x="433" y="14"/>
                  </a:lnTo>
                  <a:lnTo>
                    <a:pt x="434" y="14"/>
                  </a:lnTo>
                  <a:lnTo>
                    <a:pt x="434" y="14"/>
                  </a:lnTo>
                  <a:lnTo>
                    <a:pt x="435" y="14"/>
                  </a:lnTo>
                  <a:lnTo>
                    <a:pt x="435" y="14"/>
                  </a:lnTo>
                  <a:lnTo>
                    <a:pt x="437" y="14"/>
                  </a:lnTo>
                  <a:lnTo>
                    <a:pt x="437" y="14"/>
                  </a:lnTo>
                  <a:lnTo>
                    <a:pt x="438" y="14"/>
                  </a:lnTo>
                  <a:lnTo>
                    <a:pt x="438" y="14"/>
                  </a:lnTo>
                  <a:lnTo>
                    <a:pt x="439" y="14"/>
                  </a:lnTo>
                  <a:lnTo>
                    <a:pt x="439" y="14"/>
                  </a:lnTo>
                  <a:lnTo>
                    <a:pt x="440" y="14"/>
                  </a:lnTo>
                  <a:lnTo>
                    <a:pt x="440" y="14"/>
                  </a:lnTo>
                  <a:lnTo>
                    <a:pt x="442" y="14"/>
                  </a:lnTo>
                  <a:lnTo>
                    <a:pt x="442" y="14"/>
                  </a:lnTo>
                  <a:lnTo>
                    <a:pt x="443" y="14"/>
                  </a:lnTo>
                  <a:lnTo>
                    <a:pt x="443" y="14"/>
                  </a:lnTo>
                  <a:lnTo>
                    <a:pt x="444" y="14"/>
                  </a:lnTo>
                  <a:lnTo>
                    <a:pt x="444" y="14"/>
                  </a:lnTo>
                  <a:lnTo>
                    <a:pt x="446" y="14"/>
                  </a:lnTo>
                  <a:lnTo>
                    <a:pt x="446" y="14"/>
                  </a:lnTo>
                  <a:lnTo>
                    <a:pt x="447" y="14"/>
                  </a:lnTo>
                  <a:lnTo>
                    <a:pt x="447" y="14"/>
                  </a:lnTo>
                  <a:lnTo>
                    <a:pt x="448" y="14"/>
                  </a:lnTo>
                  <a:lnTo>
                    <a:pt x="448" y="14"/>
                  </a:lnTo>
                  <a:lnTo>
                    <a:pt x="449" y="14"/>
                  </a:lnTo>
                  <a:lnTo>
                    <a:pt x="449" y="14"/>
                  </a:lnTo>
                  <a:lnTo>
                    <a:pt x="451" y="14"/>
                  </a:lnTo>
                  <a:lnTo>
                    <a:pt x="451" y="13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3" y="14"/>
                  </a:lnTo>
                  <a:lnTo>
                    <a:pt x="453" y="14"/>
                  </a:lnTo>
                  <a:lnTo>
                    <a:pt x="455" y="14"/>
                  </a:lnTo>
                  <a:lnTo>
                    <a:pt x="455" y="14"/>
                  </a:lnTo>
                  <a:lnTo>
                    <a:pt x="456" y="14"/>
                  </a:lnTo>
                  <a:lnTo>
                    <a:pt x="456" y="14"/>
                  </a:lnTo>
                  <a:lnTo>
                    <a:pt x="457" y="14"/>
                  </a:lnTo>
                  <a:lnTo>
                    <a:pt x="457" y="14"/>
                  </a:lnTo>
                  <a:lnTo>
                    <a:pt x="458" y="14"/>
                  </a:lnTo>
                  <a:lnTo>
                    <a:pt x="458" y="14"/>
                  </a:lnTo>
                  <a:lnTo>
                    <a:pt x="460" y="14"/>
                  </a:lnTo>
                  <a:lnTo>
                    <a:pt x="460" y="14"/>
                  </a:lnTo>
                  <a:lnTo>
                    <a:pt x="461" y="14"/>
                  </a:lnTo>
                  <a:lnTo>
                    <a:pt x="461" y="14"/>
                  </a:lnTo>
                  <a:lnTo>
                    <a:pt x="462" y="14"/>
                  </a:lnTo>
                  <a:lnTo>
                    <a:pt x="462" y="14"/>
                  </a:lnTo>
                  <a:lnTo>
                    <a:pt x="464" y="14"/>
                  </a:lnTo>
                  <a:lnTo>
                    <a:pt x="464" y="14"/>
                  </a:lnTo>
                  <a:lnTo>
                    <a:pt x="465" y="14"/>
                  </a:lnTo>
                  <a:lnTo>
                    <a:pt x="465" y="14"/>
                  </a:lnTo>
                  <a:lnTo>
                    <a:pt x="466" y="14"/>
                  </a:lnTo>
                  <a:lnTo>
                    <a:pt x="466" y="14"/>
                  </a:lnTo>
                  <a:lnTo>
                    <a:pt x="467" y="14"/>
                  </a:lnTo>
                  <a:lnTo>
                    <a:pt x="467" y="14"/>
                  </a:lnTo>
                  <a:lnTo>
                    <a:pt x="469" y="14"/>
                  </a:lnTo>
                  <a:lnTo>
                    <a:pt x="469" y="14"/>
                  </a:lnTo>
                  <a:lnTo>
                    <a:pt x="470" y="14"/>
                  </a:lnTo>
                  <a:lnTo>
                    <a:pt x="470" y="14"/>
                  </a:lnTo>
                  <a:lnTo>
                    <a:pt x="471" y="14"/>
                  </a:lnTo>
                  <a:lnTo>
                    <a:pt x="471" y="13"/>
                  </a:lnTo>
                  <a:lnTo>
                    <a:pt x="472" y="14"/>
                  </a:lnTo>
                  <a:lnTo>
                    <a:pt x="472" y="14"/>
                  </a:lnTo>
                  <a:lnTo>
                    <a:pt x="474" y="14"/>
                  </a:lnTo>
                  <a:lnTo>
                    <a:pt x="474" y="14"/>
                  </a:lnTo>
                  <a:lnTo>
                    <a:pt x="475" y="14"/>
                  </a:lnTo>
                  <a:lnTo>
                    <a:pt x="475" y="14"/>
                  </a:lnTo>
                  <a:lnTo>
                    <a:pt x="476" y="14"/>
                  </a:lnTo>
                  <a:lnTo>
                    <a:pt x="476" y="14"/>
                  </a:lnTo>
                  <a:lnTo>
                    <a:pt x="478" y="14"/>
                  </a:lnTo>
                  <a:lnTo>
                    <a:pt x="478" y="14"/>
                  </a:lnTo>
                  <a:lnTo>
                    <a:pt x="479" y="14"/>
                  </a:lnTo>
                  <a:lnTo>
                    <a:pt x="479" y="14"/>
                  </a:lnTo>
                  <a:lnTo>
                    <a:pt x="480" y="14"/>
                  </a:lnTo>
                  <a:lnTo>
                    <a:pt x="480" y="14"/>
                  </a:lnTo>
                  <a:lnTo>
                    <a:pt x="481" y="14"/>
                  </a:lnTo>
                  <a:lnTo>
                    <a:pt x="481" y="13"/>
                  </a:lnTo>
                  <a:lnTo>
                    <a:pt x="483" y="14"/>
                  </a:lnTo>
                  <a:lnTo>
                    <a:pt x="483" y="14"/>
                  </a:lnTo>
                  <a:lnTo>
                    <a:pt x="484" y="14"/>
                  </a:lnTo>
                  <a:lnTo>
                    <a:pt x="484" y="14"/>
                  </a:lnTo>
                  <a:lnTo>
                    <a:pt x="485" y="14"/>
                  </a:lnTo>
                  <a:lnTo>
                    <a:pt x="485" y="14"/>
                  </a:lnTo>
                  <a:lnTo>
                    <a:pt x="487" y="14"/>
                  </a:lnTo>
                  <a:lnTo>
                    <a:pt x="487" y="14"/>
                  </a:lnTo>
                  <a:lnTo>
                    <a:pt x="488" y="14"/>
                  </a:lnTo>
                  <a:lnTo>
                    <a:pt x="488" y="14"/>
                  </a:lnTo>
                  <a:lnTo>
                    <a:pt x="489" y="14"/>
                  </a:lnTo>
                  <a:lnTo>
                    <a:pt x="489" y="14"/>
                  </a:lnTo>
                  <a:lnTo>
                    <a:pt x="490" y="14"/>
                  </a:lnTo>
                  <a:lnTo>
                    <a:pt x="490" y="14"/>
                  </a:lnTo>
                  <a:lnTo>
                    <a:pt x="492" y="14"/>
                  </a:lnTo>
                  <a:lnTo>
                    <a:pt x="492" y="14"/>
                  </a:lnTo>
                  <a:lnTo>
                    <a:pt x="493" y="14"/>
                  </a:lnTo>
                  <a:lnTo>
                    <a:pt x="493" y="14"/>
                  </a:lnTo>
                  <a:lnTo>
                    <a:pt x="494" y="14"/>
                  </a:lnTo>
                  <a:lnTo>
                    <a:pt x="494" y="14"/>
                  </a:lnTo>
                  <a:lnTo>
                    <a:pt x="496" y="14"/>
                  </a:lnTo>
                  <a:lnTo>
                    <a:pt x="496" y="14"/>
                  </a:lnTo>
                  <a:lnTo>
                    <a:pt x="497" y="14"/>
                  </a:lnTo>
                  <a:lnTo>
                    <a:pt x="497" y="14"/>
                  </a:lnTo>
                  <a:lnTo>
                    <a:pt x="498" y="14"/>
                  </a:lnTo>
                  <a:lnTo>
                    <a:pt x="498" y="14"/>
                  </a:lnTo>
                  <a:lnTo>
                    <a:pt x="499" y="14"/>
                  </a:lnTo>
                  <a:lnTo>
                    <a:pt x="499" y="14"/>
                  </a:lnTo>
                  <a:lnTo>
                    <a:pt x="501" y="14"/>
                  </a:lnTo>
                  <a:lnTo>
                    <a:pt x="501" y="14"/>
                  </a:lnTo>
                  <a:lnTo>
                    <a:pt x="502" y="14"/>
                  </a:lnTo>
                  <a:lnTo>
                    <a:pt x="502" y="14"/>
                  </a:lnTo>
                  <a:lnTo>
                    <a:pt x="503" y="14"/>
                  </a:lnTo>
                  <a:lnTo>
                    <a:pt x="503" y="14"/>
                  </a:lnTo>
                  <a:lnTo>
                    <a:pt x="504" y="14"/>
                  </a:lnTo>
                  <a:lnTo>
                    <a:pt x="504" y="14"/>
                  </a:lnTo>
                  <a:lnTo>
                    <a:pt x="506" y="14"/>
                  </a:lnTo>
                  <a:lnTo>
                    <a:pt x="506" y="14"/>
                  </a:lnTo>
                  <a:lnTo>
                    <a:pt x="507" y="14"/>
                  </a:lnTo>
                  <a:lnTo>
                    <a:pt x="507" y="14"/>
                  </a:lnTo>
                  <a:lnTo>
                    <a:pt x="508" y="14"/>
                  </a:lnTo>
                  <a:lnTo>
                    <a:pt x="508" y="14"/>
                  </a:lnTo>
                  <a:lnTo>
                    <a:pt x="510" y="14"/>
                  </a:lnTo>
                  <a:lnTo>
                    <a:pt x="510" y="13"/>
                  </a:lnTo>
                  <a:lnTo>
                    <a:pt x="511" y="14"/>
                  </a:lnTo>
                  <a:lnTo>
                    <a:pt x="511" y="14"/>
                  </a:lnTo>
                  <a:lnTo>
                    <a:pt x="512" y="14"/>
                  </a:lnTo>
                  <a:lnTo>
                    <a:pt x="512" y="14"/>
                  </a:lnTo>
                  <a:lnTo>
                    <a:pt x="513" y="14"/>
                  </a:lnTo>
                  <a:lnTo>
                    <a:pt x="513" y="14"/>
                  </a:lnTo>
                  <a:lnTo>
                    <a:pt x="515" y="14"/>
                  </a:lnTo>
                  <a:lnTo>
                    <a:pt x="515" y="14"/>
                  </a:lnTo>
                  <a:lnTo>
                    <a:pt x="516" y="14"/>
                  </a:lnTo>
                  <a:lnTo>
                    <a:pt x="516" y="14"/>
                  </a:lnTo>
                  <a:lnTo>
                    <a:pt x="517" y="14"/>
                  </a:lnTo>
                  <a:lnTo>
                    <a:pt x="517" y="14"/>
                  </a:lnTo>
                  <a:lnTo>
                    <a:pt x="519" y="14"/>
                  </a:lnTo>
                  <a:lnTo>
                    <a:pt x="519" y="14"/>
                  </a:lnTo>
                  <a:lnTo>
                    <a:pt x="520" y="14"/>
                  </a:lnTo>
                  <a:lnTo>
                    <a:pt x="520" y="14"/>
                  </a:lnTo>
                  <a:lnTo>
                    <a:pt x="521" y="14"/>
                  </a:lnTo>
                  <a:lnTo>
                    <a:pt x="521" y="14"/>
                  </a:lnTo>
                  <a:lnTo>
                    <a:pt x="522" y="14"/>
                  </a:lnTo>
                  <a:lnTo>
                    <a:pt x="522" y="14"/>
                  </a:lnTo>
                  <a:lnTo>
                    <a:pt x="524" y="14"/>
                  </a:lnTo>
                  <a:lnTo>
                    <a:pt x="524" y="14"/>
                  </a:lnTo>
                  <a:lnTo>
                    <a:pt x="525" y="14"/>
                  </a:lnTo>
                  <a:lnTo>
                    <a:pt x="525" y="13"/>
                  </a:lnTo>
                  <a:lnTo>
                    <a:pt x="526" y="14"/>
                  </a:lnTo>
                  <a:lnTo>
                    <a:pt x="526" y="14"/>
                  </a:lnTo>
                  <a:lnTo>
                    <a:pt x="528" y="14"/>
                  </a:lnTo>
                  <a:lnTo>
                    <a:pt x="528" y="14"/>
                  </a:lnTo>
                  <a:lnTo>
                    <a:pt x="529" y="14"/>
                  </a:lnTo>
                  <a:lnTo>
                    <a:pt x="529" y="14"/>
                  </a:lnTo>
                  <a:lnTo>
                    <a:pt x="530" y="14"/>
                  </a:lnTo>
                  <a:lnTo>
                    <a:pt x="530" y="14"/>
                  </a:lnTo>
                  <a:lnTo>
                    <a:pt x="531" y="14"/>
                  </a:lnTo>
                  <a:lnTo>
                    <a:pt x="531" y="14"/>
                  </a:lnTo>
                  <a:lnTo>
                    <a:pt x="533" y="14"/>
                  </a:lnTo>
                  <a:lnTo>
                    <a:pt x="533" y="14"/>
                  </a:lnTo>
                  <a:lnTo>
                    <a:pt x="534" y="14"/>
                  </a:lnTo>
                  <a:lnTo>
                    <a:pt x="534" y="14"/>
                  </a:lnTo>
                  <a:lnTo>
                    <a:pt x="535" y="14"/>
                  </a:lnTo>
                  <a:lnTo>
                    <a:pt x="535" y="14"/>
                  </a:lnTo>
                  <a:lnTo>
                    <a:pt x="536" y="14"/>
                  </a:lnTo>
                  <a:lnTo>
                    <a:pt x="536" y="14"/>
                  </a:lnTo>
                  <a:lnTo>
                    <a:pt x="538" y="14"/>
                  </a:lnTo>
                  <a:lnTo>
                    <a:pt x="538" y="14"/>
                  </a:lnTo>
                  <a:lnTo>
                    <a:pt x="539" y="14"/>
                  </a:lnTo>
                  <a:lnTo>
                    <a:pt x="539" y="14"/>
                  </a:lnTo>
                  <a:lnTo>
                    <a:pt x="540" y="14"/>
                  </a:lnTo>
                  <a:lnTo>
                    <a:pt x="540" y="14"/>
                  </a:lnTo>
                  <a:lnTo>
                    <a:pt x="542" y="14"/>
                  </a:lnTo>
                  <a:lnTo>
                    <a:pt x="542" y="13"/>
                  </a:lnTo>
                  <a:lnTo>
                    <a:pt x="543" y="14"/>
                  </a:lnTo>
                  <a:lnTo>
                    <a:pt x="543" y="14"/>
                  </a:lnTo>
                  <a:lnTo>
                    <a:pt x="544" y="14"/>
                  </a:lnTo>
                  <a:lnTo>
                    <a:pt x="544" y="14"/>
                  </a:lnTo>
                  <a:lnTo>
                    <a:pt x="545" y="14"/>
                  </a:lnTo>
                  <a:lnTo>
                    <a:pt x="545" y="13"/>
                  </a:lnTo>
                  <a:lnTo>
                    <a:pt x="547" y="14"/>
                  </a:lnTo>
                  <a:lnTo>
                    <a:pt x="547" y="14"/>
                  </a:lnTo>
                  <a:lnTo>
                    <a:pt x="548" y="14"/>
                  </a:lnTo>
                  <a:lnTo>
                    <a:pt x="548" y="14"/>
                  </a:lnTo>
                  <a:lnTo>
                    <a:pt x="549" y="14"/>
                  </a:lnTo>
                  <a:lnTo>
                    <a:pt x="549" y="14"/>
                  </a:lnTo>
                  <a:lnTo>
                    <a:pt x="551" y="14"/>
                  </a:lnTo>
                  <a:lnTo>
                    <a:pt x="551" y="14"/>
                  </a:lnTo>
                  <a:lnTo>
                    <a:pt x="552" y="14"/>
                  </a:lnTo>
                  <a:lnTo>
                    <a:pt x="552" y="14"/>
                  </a:lnTo>
                  <a:lnTo>
                    <a:pt x="553" y="14"/>
                  </a:lnTo>
                  <a:lnTo>
                    <a:pt x="553" y="14"/>
                  </a:lnTo>
                  <a:lnTo>
                    <a:pt x="554" y="14"/>
                  </a:lnTo>
                  <a:lnTo>
                    <a:pt x="554" y="14"/>
                  </a:lnTo>
                  <a:lnTo>
                    <a:pt x="556" y="14"/>
                  </a:lnTo>
                  <a:lnTo>
                    <a:pt x="556" y="14"/>
                  </a:lnTo>
                  <a:lnTo>
                    <a:pt x="557" y="14"/>
                  </a:lnTo>
                  <a:lnTo>
                    <a:pt x="557" y="14"/>
                  </a:lnTo>
                  <a:lnTo>
                    <a:pt x="558" y="14"/>
                  </a:lnTo>
                  <a:lnTo>
                    <a:pt x="558" y="14"/>
                  </a:lnTo>
                  <a:lnTo>
                    <a:pt x="560" y="14"/>
                  </a:lnTo>
                  <a:lnTo>
                    <a:pt x="560" y="14"/>
                  </a:lnTo>
                  <a:lnTo>
                    <a:pt x="561" y="14"/>
                  </a:lnTo>
                  <a:lnTo>
                    <a:pt x="561" y="14"/>
                  </a:lnTo>
                  <a:lnTo>
                    <a:pt x="562" y="14"/>
                  </a:lnTo>
                  <a:lnTo>
                    <a:pt x="562" y="14"/>
                  </a:lnTo>
                  <a:lnTo>
                    <a:pt x="563" y="14"/>
                  </a:lnTo>
                  <a:lnTo>
                    <a:pt x="563" y="13"/>
                  </a:lnTo>
                  <a:lnTo>
                    <a:pt x="565" y="14"/>
                  </a:lnTo>
                  <a:lnTo>
                    <a:pt x="565" y="14"/>
                  </a:lnTo>
                  <a:lnTo>
                    <a:pt x="566" y="14"/>
                  </a:lnTo>
                  <a:lnTo>
                    <a:pt x="566" y="14"/>
                  </a:lnTo>
                  <a:lnTo>
                    <a:pt x="567" y="14"/>
                  </a:lnTo>
                  <a:lnTo>
                    <a:pt x="567" y="14"/>
                  </a:lnTo>
                  <a:lnTo>
                    <a:pt x="568" y="14"/>
                  </a:lnTo>
                  <a:lnTo>
                    <a:pt x="568" y="14"/>
                  </a:lnTo>
                  <a:lnTo>
                    <a:pt x="570" y="14"/>
                  </a:lnTo>
                  <a:lnTo>
                    <a:pt x="570" y="14"/>
                  </a:lnTo>
                  <a:lnTo>
                    <a:pt x="571" y="14"/>
                  </a:lnTo>
                  <a:lnTo>
                    <a:pt x="571" y="14"/>
                  </a:lnTo>
                  <a:lnTo>
                    <a:pt x="572" y="14"/>
                  </a:lnTo>
                  <a:lnTo>
                    <a:pt x="572" y="14"/>
                  </a:lnTo>
                  <a:lnTo>
                    <a:pt x="574" y="14"/>
                  </a:lnTo>
                  <a:lnTo>
                    <a:pt x="574" y="14"/>
                  </a:lnTo>
                  <a:lnTo>
                    <a:pt x="575" y="14"/>
                  </a:lnTo>
                  <a:lnTo>
                    <a:pt x="575" y="14"/>
                  </a:lnTo>
                  <a:lnTo>
                    <a:pt x="576" y="14"/>
                  </a:lnTo>
                  <a:lnTo>
                    <a:pt x="576" y="14"/>
                  </a:lnTo>
                  <a:lnTo>
                    <a:pt x="577" y="14"/>
                  </a:lnTo>
                  <a:lnTo>
                    <a:pt x="577" y="14"/>
                  </a:lnTo>
                  <a:lnTo>
                    <a:pt x="579" y="14"/>
                  </a:lnTo>
                  <a:lnTo>
                    <a:pt x="579" y="14"/>
                  </a:lnTo>
                  <a:lnTo>
                    <a:pt x="580" y="14"/>
                  </a:lnTo>
                  <a:lnTo>
                    <a:pt x="580" y="14"/>
                  </a:lnTo>
                  <a:lnTo>
                    <a:pt x="581" y="14"/>
                  </a:lnTo>
                  <a:lnTo>
                    <a:pt x="581" y="14"/>
                  </a:lnTo>
                  <a:lnTo>
                    <a:pt x="583" y="14"/>
                  </a:lnTo>
                  <a:lnTo>
                    <a:pt x="583" y="14"/>
                  </a:lnTo>
                  <a:lnTo>
                    <a:pt x="584" y="14"/>
                  </a:lnTo>
                  <a:lnTo>
                    <a:pt x="584" y="14"/>
                  </a:lnTo>
                  <a:lnTo>
                    <a:pt x="585" y="14"/>
                  </a:lnTo>
                  <a:lnTo>
                    <a:pt x="585" y="14"/>
                  </a:lnTo>
                  <a:lnTo>
                    <a:pt x="586" y="14"/>
                  </a:lnTo>
                  <a:lnTo>
                    <a:pt x="586" y="14"/>
                  </a:lnTo>
                  <a:lnTo>
                    <a:pt x="588" y="14"/>
                  </a:lnTo>
                  <a:lnTo>
                    <a:pt x="588" y="14"/>
                  </a:lnTo>
                  <a:lnTo>
                    <a:pt x="589" y="14"/>
                  </a:lnTo>
                  <a:lnTo>
                    <a:pt x="589" y="14"/>
                  </a:lnTo>
                  <a:lnTo>
                    <a:pt x="590" y="14"/>
                  </a:lnTo>
                  <a:lnTo>
                    <a:pt x="590" y="14"/>
                  </a:lnTo>
                  <a:lnTo>
                    <a:pt x="591" y="14"/>
                  </a:lnTo>
                  <a:lnTo>
                    <a:pt x="591" y="14"/>
                  </a:lnTo>
                  <a:lnTo>
                    <a:pt x="593" y="14"/>
                  </a:lnTo>
                  <a:lnTo>
                    <a:pt x="593" y="14"/>
                  </a:lnTo>
                  <a:lnTo>
                    <a:pt x="594" y="14"/>
                  </a:lnTo>
                  <a:lnTo>
                    <a:pt x="594" y="14"/>
                  </a:lnTo>
                  <a:lnTo>
                    <a:pt x="595" y="14"/>
                  </a:lnTo>
                  <a:lnTo>
                    <a:pt x="595" y="14"/>
                  </a:lnTo>
                  <a:lnTo>
                    <a:pt x="597" y="14"/>
                  </a:lnTo>
                  <a:lnTo>
                    <a:pt x="597" y="14"/>
                  </a:lnTo>
                  <a:lnTo>
                    <a:pt x="598" y="14"/>
                  </a:lnTo>
                  <a:lnTo>
                    <a:pt x="598" y="14"/>
                  </a:lnTo>
                  <a:lnTo>
                    <a:pt x="599" y="14"/>
                  </a:lnTo>
                  <a:lnTo>
                    <a:pt x="599" y="13"/>
                  </a:lnTo>
                  <a:lnTo>
                    <a:pt x="600" y="14"/>
                  </a:lnTo>
                  <a:lnTo>
                    <a:pt x="600" y="14"/>
                  </a:lnTo>
                  <a:lnTo>
                    <a:pt x="602" y="14"/>
                  </a:lnTo>
                  <a:lnTo>
                    <a:pt x="602" y="14"/>
                  </a:lnTo>
                  <a:lnTo>
                    <a:pt x="603" y="14"/>
                  </a:lnTo>
                  <a:lnTo>
                    <a:pt x="603" y="14"/>
                  </a:lnTo>
                  <a:lnTo>
                    <a:pt x="604" y="14"/>
                  </a:lnTo>
                  <a:lnTo>
                    <a:pt x="604" y="14"/>
                  </a:lnTo>
                  <a:lnTo>
                    <a:pt x="606" y="14"/>
                  </a:lnTo>
                  <a:lnTo>
                    <a:pt x="606" y="14"/>
                  </a:lnTo>
                  <a:lnTo>
                    <a:pt x="607" y="14"/>
                  </a:lnTo>
                  <a:lnTo>
                    <a:pt x="607" y="14"/>
                  </a:lnTo>
                  <a:lnTo>
                    <a:pt x="608" y="14"/>
                  </a:lnTo>
                  <a:lnTo>
                    <a:pt x="608" y="13"/>
                  </a:lnTo>
                  <a:lnTo>
                    <a:pt x="609" y="14"/>
                  </a:lnTo>
                  <a:lnTo>
                    <a:pt x="609" y="14"/>
                  </a:lnTo>
                  <a:lnTo>
                    <a:pt x="611" y="14"/>
                  </a:lnTo>
                  <a:lnTo>
                    <a:pt x="611" y="14"/>
                  </a:lnTo>
                  <a:lnTo>
                    <a:pt x="612" y="14"/>
                  </a:lnTo>
                  <a:lnTo>
                    <a:pt x="612" y="14"/>
                  </a:lnTo>
                  <a:lnTo>
                    <a:pt x="613" y="14"/>
                  </a:lnTo>
                  <a:lnTo>
                    <a:pt x="613" y="14"/>
                  </a:lnTo>
                  <a:lnTo>
                    <a:pt x="615" y="14"/>
                  </a:lnTo>
                  <a:lnTo>
                    <a:pt x="615" y="14"/>
                  </a:lnTo>
                  <a:lnTo>
                    <a:pt x="616" y="14"/>
                  </a:lnTo>
                  <a:lnTo>
                    <a:pt x="616" y="14"/>
                  </a:lnTo>
                  <a:lnTo>
                    <a:pt x="617" y="14"/>
                  </a:lnTo>
                  <a:lnTo>
                    <a:pt x="617" y="14"/>
                  </a:lnTo>
                  <a:lnTo>
                    <a:pt x="618" y="14"/>
                  </a:lnTo>
                  <a:lnTo>
                    <a:pt x="618" y="14"/>
                  </a:lnTo>
                  <a:lnTo>
                    <a:pt x="620" y="14"/>
                  </a:lnTo>
                  <a:lnTo>
                    <a:pt x="620" y="14"/>
                  </a:lnTo>
                  <a:lnTo>
                    <a:pt x="621" y="14"/>
                  </a:lnTo>
                  <a:lnTo>
                    <a:pt x="621" y="14"/>
                  </a:lnTo>
                  <a:lnTo>
                    <a:pt x="622" y="14"/>
                  </a:lnTo>
                  <a:lnTo>
                    <a:pt x="622" y="14"/>
                  </a:lnTo>
                  <a:lnTo>
                    <a:pt x="623" y="14"/>
                  </a:lnTo>
                  <a:lnTo>
                    <a:pt x="623" y="14"/>
                  </a:lnTo>
                  <a:lnTo>
                    <a:pt x="625" y="14"/>
                  </a:lnTo>
                  <a:lnTo>
                    <a:pt x="625" y="14"/>
                  </a:lnTo>
                  <a:lnTo>
                    <a:pt x="626" y="14"/>
                  </a:lnTo>
                  <a:lnTo>
                    <a:pt x="626" y="14"/>
                  </a:lnTo>
                  <a:lnTo>
                    <a:pt x="627" y="14"/>
                  </a:lnTo>
                  <a:lnTo>
                    <a:pt x="627" y="14"/>
                  </a:lnTo>
                  <a:lnTo>
                    <a:pt x="629" y="14"/>
                  </a:lnTo>
                  <a:lnTo>
                    <a:pt x="629" y="14"/>
                  </a:lnTo>
                  <a:lnTo>
                    <a:pt x="630" y="14"/>
                  </a:lnTo>
                  <a:lnTo>
                    <a:pt x="630" y="14"/>
                  </a:lnTo>
                  <a:lnTo>
                    <a:pt x="631" y="14"/>
                  </a:lnTo>
                  <a:lnTo>
                    <a:pt x="631" y="14"/>
                  </a:lnTo>
                  <a:lnTo>
                    <a:pt x="632" y="14"/>
                  </a:lnTo>
                  <a:lnTo>
                    <a:pt x="632" y="14"/>
                  </a:lnTo>
                  <a:lnTo>
                    <a:pt x="634" y="14"/>
                  </a:lnTo>
                  <a:lnTo>
                    <a:pt x="634" y="14"/>
                  </a:lnTo>
                  <a:lnTo>
                    <a:pt x="635" y="14"/>
                  </a:lnTo>
                  <a:lnTo>
                    <a:pt x="635" y="14"/>
                  </a:lnTo>
                  <a:lnTo>
                    <a:pt x="636" y="14"/>
                  </a:lnTo>
                  <a:lnTo>
                    <a:pt x="636" y="14"/>
                  </a:lnTo>
                  <a:lnTo>
                    <a:pt x="638" y="14"/>
                  </a:lnTo>
                  <a:lnTo>
                    <a:pt x="638" y="14"/>
                  </a:lnTo>
                  <a:lnTo>
                    <a:pt x="639" y="14"/>
                  </a:lnTo>
                  <a:lnTo>
                    <a:pt x="639" y="14"/>
                  </a:lnTo>
                  <a:lnTo>
                    <a:pt x="640" y="14"/>
                  </a:lnTo>
                  <a:lnTo>
                    <a:pt x="640" y="14"/>
                  </a:lnTo>
                  <a:lnTo>
                    <a:pt x="641" y="14"/>
                  </a:lnTo>
                  <a:lnTo>
                    <a:pt x="641" y="14"/>
                  </a:lnTo>
                  <a:lnTo>
                    <a:pt x="643" y="14"/>
                  </a:lnTo>
                  <a:lnTo>
                    <a:pt x="643" y="14"/>
                  </a:lnTo>
                  <a:lnTo>
                    <a:pt x="644" y="14"/>
                  </a:lnTo>
                  <a:lnTo>
                    <a:pt x="644" y="14"/>
                  </a:lnTo>
                  <a:lnTo>
                    <a:pt x="645" y="14"/>
                  </a:lnTo>
                  <a:lnTo>
                    <a:pt x="645" y="14"/>
                  </a:lnTo>
                  <a:lnTo>
                    <a:pt x="647" y="14"/>
                  </a:lnTo>
                  <a:lnTo>
                    <a:pt x="647" y="14"/>
                  </a:lnTo>
                  <a:lnTo>
                    <a:pt x="648" y="14"/>
                  </a:lnTo>
                  <a:lnTo>
                    <a:pt x="648" y="14"/>
                  </a:lnTo>
                  <a:lnTo>
                    <a:pt x="649" y="14"/>
                  </a:lnTo>
                  <a:lnTo>
                    <a:pt x="649" y="14"/>
                  </a:lnTo>
                  <a:lnTo>
                    <a:pt x="650" y="14"/>
                  </a:lnTo>
                  <a:lnTo>
                    <a:pt x="650" y="14"/>
                  </a:lnTo>
                  <a:lnTo>
                    <a:pt x="652" y="14"/>
                  </a:lnTo>
                  <a:lnTo>
                    <a:pt x="652" y="13"/>
                  </a:lnTo>
                  <a:lnTo>
                    <a:pt x="653" y="14"/>
                  </a:lnTo>
                  <a:lnTo>
                    <a:pt x="653" y="14"/>
                  </a:lnTo>
                  <a:lnTo>
                    <a:pt x="654" y="14"/>
                  </a:lnTo>
                  <a:lnTo>
                    <a:pt x="654" y="14"/>
                  </a:lnTo>
                </a:path>
              </a:pathLst>
            </a:cu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19"/>
            <p:cNvSpPr>
              <a:spLocks/>
            </p:cNvSpPr>
            <p:nvPr/>
          </p:nvSpPr>
          <p:spPr bwMode="auto">
            <a:xfrm>
              <a:off x="4575068" y="3425411"/>
              <a:ext cx="712595" cy="6120"/>
            </a:xfrm>
            <a:custGeom>
              <a:avLst/>
              <a:gdLst/>
              <a:ahLst/>
              <a:cxnLst>
                <a:cxn ang="0">
                  <a:pos x="11" y="1"/>
                </a:cxn>
                <a:cxn ang="0">
                  <a:pos x="21" y="1"/>
                </a:cxn>
                <a:cxn ang="0">
                  <a:pos x="32" y="1"/>
                </a:cxn>
                <a:cxn ang="0">
                  <a:pos x="43" y="1"/>
                </a:cxn>
                <a:cxn ang="0">
                  <a:pos x="54" y="1"/>
                </a:cxn>
                <a:cxn ang="0">
                  <a:pos x="64" y="1"/>
                </a:cxn>
                <a:cxn ang="0">
                  <a:pos x="76" y="1"/>
                </a:cxn>
                <a:cxn ang="0">
                  <a:pos x="86" y="1"/>
                </a:cxn>
                <a:cxn ang="0">
                  <a:pos x="98" y="1"/>
                </a:cxn>
                <a:cxn ang="0">
                  <a:pos x="108" y="1"/>
                </a:cxn>
                <a:cxn ang="0">
                  <a:pos x="119" y="1"/>
                </a:cxn>
                <a:cxn ang="0">
                  <a:pos x="130" y="1"/>
                </a:cxn>
                <a:cxn ang="0">
                  <a:pos x="141" y="1"/>
                </a:cxn>
                <a:cxn ang="0">
                  <a:pos x="151" y="1"/>
                </a:cxn>
                <a:cxn ang="0">
                  <a:pos x="163" y="1"/>
                </a:cxn>
                <a:cxn ang="0">
                  <a:pos x="173" y="1"/>
                </a:cxn>
                <a:cxn ang="0">
                  <a:pos x="185" y="1"/>
                </a:cxn>
                <a:cxn ang="0">
                  <a:pos x="195" y="1"/>
                </a:cxn>
                <a:cxn ang="0">
                  <a:pos x="206" y="0"/>
                </a:cxn>
                <a:cxn ang="0">
                  <a:pos x="217" y="0"/>
                </a:cxn>
                <a:cxn ang="0">
                  <a:pos x="228" y="1"/>
                </a:cxn>
                <a:cxn ang="0">
                  <a:pos x="238" y="1"/>
                </a:cxn>
                <a:cxn ang="0">
                  <a:pos x="250" y="1"/>
                </a:cxn>
                <a:cxn ang="0">
                  <a:pos x="260" y="1"/>
                </a:cxn>
                <a:cxn ang="0">
                  <a:pos x="272" y="1"/>
                </a:cxn>
                <a:cxn ang="0">
                  <a:pos x="282" y="1"/>
                </a:cxn>
                <a:cxn ang="0">
                  <a:pos x="294" y="1"/>
                </a:cxn>
                <a:cxn ang="0">
                  <a:pos x="304" y="1"/>
                </a:cxn>
                <a:cxn ang="0">
                  <a:pos x="315" y="1"/>
                </a:cxn>
                <a:cxn ang="0">
                  <a:pos x="326" y="1"/>
                </a:cxn>
                <a:cxn ang="0">
                  <a:pos x="337" y="1"/>
                </a:cxn>
                <a:cxn ang="0">
                  <a:pos x="347" y="1"/>
                </a:cxn>
                <a:cxn ang="0">
                  <a:pos x="359" y="1"/>
                </a:cxn>
                <a:cxn ang="0">
                  <a:pos x="369" y="1"/>
                </a:cxn>
                <a:cxn ang="0">
                  <a:pos x="381" y="1"/>
                </a:cxn>
                <a:cxn ang="0">
                  <a:pos x="391" y="1"/>
                </a:cxn>
                <a:cxn ang="0">
                  <a:pos x="402" y="1"/>
                </a:cxn>
                <a:cxn ang="0">
                  <a:pos x="413" y="1"/>
                </a:cxn>
                <a:cxn ang="0">
                  <a:pos x="424" y="1"/>
                </a:cxn>
                <a:cxn ang="0">
                  <a:pos x="434" y="1"/>
                </a:cxn>
                <a:cxn ang="0">
                  <a:pos x="446" y="1"/>
                </a:cxn>
                <a:cxn ang="0">
                  <a:pos x="456" y="1"/>
                </a:cxn>
                <a:cxn ang="0">
                  <a:pos x="468" y="1"/>
                </a:cxn>
                <a:cxn ang="0">
                  <a:pos x="478" y="0"/>
                </a:cxn>
                <a:cxn ang="0">
                  <a:pos x="489" y="1"/>
                </a:cxn>
                <a:cxn ang="0">
                  <a:pos x="500" y="1"/>
                </a:cxn>
                <a:cxn ang="0">
                  <a:pos x="511" y="1"/>
                </a:cxn>
                <a:cxn ang="0">
                  <a:pos x="521" y="1"/>
                </a:cxn>
                <a:cxn ang="0">
                  <a:pos x="533" y="1"/>
                </a:cxn>
                <a:cxn ang="0">
                  <a:pos x="543" y="1"/>
                </a:cxn>
                <a:cxn ang="0">
                  <a:pos x="555" y="1"/>
                </a:cxn>
                <a:cxn ang="0">
                  <a:pos x="565" y="1"/>
                </a:cxn>
                <a:cxn ang="0">
                  <a:pos x="576" y="1"/>
                </a:cxn>
                <a:cxn ang="0">
                  <a:pos x="587" y="1"/>
                </a:cxn>
                <a:cxn ang="0">
                  <a:pos x="598" y="1"/>
                </a:cxn>
                <a:cxn ang="0">
                  <a:pos x="608" y="1"/>
                </a:cxn>
                <a:cxn ang="0">
                  <a:pos x="620" y="1"/>
                </a:cxn>
                <a:cxn ang="0">
                  <a:pos x="630" y="1"/>
                </a:cxn>
                <a:cxn ang="0">
                  <a:pos x="642" y="1"/>
                </a:cxn>
                <a:cxn ang="0">
                  <a:pos x="652" y="1"/>
                </a:cxn>
              </a:cxnLst>
              <a:rect l="0" t="0" r="r" b="b"/>
              <a:pathLst>
                <a:path w="654" h="3">
                  <a:moveTo>
                    <a:pt x="0" y="1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1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29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9" y="1"/>
                  </a:lnTo>
                  <a:lnTo>
                    <a:pt x="39" y="1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43" y="1"/>
                  </a:lnTo>
                  <a:lnTo>
                    <a:pt x="43" y="1"/>
                  </a:lnTo>
                  <a:lnTo>
                    <a:pt x="44" y="1"/>
                  </a:lnTo>
                  <a:lnTo>
                    <a:pt x="44" y="1"/>
                  </a:lnTo>
                  <a:lnTo>
                    <a:pt x="45" y="1"/>
                  </a:lnTo>
                  <a:lnTo>
                    <a:pt x="45" y="1"/>
                  </a:lnTo>
                  <a:lnTo>
                    <a:pt x="47" y="1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9" y="1"/>
                  </a:lnTo>
                  <a:lnTo>
                    <a:pt x="49" y="0"/>
                  </a:lnTo>
                  <a:lnTo>
                    <a:pt x="50" y="1"/>
                  </a:lnTo>
                  <a:lnTo>
                    <a:pt x="50" y="1"/>
                  </a:lnTo>
                  <a:lnTo>
                    <a:pt x="52" y="1"/>
                  </a:lnTo>
                  <a:lnTo>
                    <a:pt x="52" y="1"/>
                  </a:lnTo>
                  <a:lnTo>
                    <a:pt x="53" y="1"/>
                  </a:lnTo>
                  <a:lnTo>
                    <a:pt x="53" y="0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5" y="1"/>
                  </a:lnTo>
                  <a:lnTo>
                    <a:pt x="55" y="1"/>
                  </a:lnTo>
                  <a:lnTo>
                    <a:pt x="57" y="1"/>
                  </a:lnTo>
                  <a:lnTo>
                    <a:pt x="57" y="1"/>
                  </a:lnTo>
                  <a:lnTo>
                    <a:pt x="58" y="1"/>
                  </a:lnTo>
                  <a:lnTo>
                    <a:pt x="58" y="1"/>
                  </a:lnTo>
                  <a:lnTo>
                    <a:pt x="59" y="1"/>
                  </a:lnTo>
                  <a:lnTo>
                    <a:pt x="59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2" y="1"/>
                  </a:lnTo>
                  <a:lnTo>
                    <a:pt x="62" y="1"/>
                  </a:lnTo>
                  <a:lnTo>
                    <a:pt x="63" y="1"/>
                  </a:lnTo>
                  <a:lnTo>
                    <a:pt x="63" y="0"/>
                  </a:lnTo>
                  <a:lnTo>
                    <a:pt x="64" y="1"/>
                  </a:lnTo>
                  <a:lnTo>
                    <a:pt x="64" y="1"/>
                  </a:lnTo>
                  <a:lnTo>
                    <a:pt x="66" y="1"/>
                  </a:lnTo>
                  <a:lnTo>
                    <a:pt x="66" y="1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70" y="1"/>
                  </a:lnTo>
                  <a:lnTo>
                    <a:pt x="70" y="1"/>
                  </a:lnTo>
                  <a:lnTo>
                    <a:pt x="71" y="1"/>
                  </a:lnTo>
                  <a:lnTo>
                    <a:pt x="71" y="1"/>
                  </a:lnTo>
                  <a:lnTo>
                    <a:pt x="72" y="1"/>
                  </a:lnTo>
                  <a:lnTo>
                    <a:pt x="72" y="1"/>
                  </a:lnTo>
                  <a:lnTo>
                    <a:pt x="73" y="1"/>
                  </a:lnTo>
                  <a:lnTo>
                    <a:pt x="73" y="1"/>
                  </a:lnTo>
                  <a:lnTo>
                    <a:pt x="75" y="1"/>
                  </a:lnTo>
                  <a:lnTo>
                    <a:pt x="75" y="1"/>
                  </a:lnTo>
                  <a:lnTo>
                    <a:pt x="76" y="1"/>
                  </a:lnTo>
                  <a:lnTo>
                    <a:pt x="76" y="1"/>
                  </a:lnTo>
                  <a:lnTo>
                    <a:pt x="77" y="1"/>
                  </a:lnTo>
                  <a:lnTo>
                    <a:pt x="77" y="1"/>
                  </a:lnTo>
                  <a:lnTo>
                    <a:pt x="79" y="1"/>
                  </a:lnTo>
                  <a:lnTo>
                    <a:pt x="79" y="1"/>
                  </a:lnTo>
                  <a:lnTo>
                    <a:pt x="80" y="1"/>
                  </a:lnTo>
                  <a:lnTo>
                    <a:pt x="80" y="1"/>
                  </a:lnTo>
                  <a:lnTo>
                    <a:pt x="81" y="1"/>
                  </a:lnTo>
                  <a:lnTo>
                    <a:pt x="81" y="1"/>
                  </a:lnTo>
                  <a:lnTo>
                    <a:pt x="82" y="1"/>
                  </a:lnTo>
                  <a:lnTo>
                    <a:pt x="82" y="1"/>
                  </a:lnTo>
                  <a:lnTo>
                    <a:pt x="84" y="1"/>
                  </a:lnTo>
                  <a:lnTo>
                    <a:pt x="84" y="0"/>
                  </a:lnTo>
                  <a:lnTo>
                    <a:pt x="85" y="1"/>
                  </a:lnTo>
                  <a:lnTo>
                    <a:pt x="85" y="1"/>
                  </a:lnTo>
                  <a:lnTo>
                    <a:pt x="86" y="1"/>
                  </a:lnTo>
                  <a:lnTo>
                    <a:pt x="86" y="1"/>
                  </a:lnTo>
                  <a:lnTo>
                    <a:pt x="87" y="1"/>
                  </a:lnTo>
                  <a:lnTo>
                    <a:pt x="87" y="1"/>
                  </a:lnTo>
                  <a:lnTo>
                    <a:pt x="89" y="1"/>
                  </a:lnTo>
                  <a:lnTo>
                    <a:pt x="89" y="1"/>
                  </a:lnTo>
                  <a:lnTo>
                    <a:pt x="90" y="1"/>
                  </a:lnTo>
                  <a:lnTo>
                    <a:pt x="90" y="1"/>
                  </a:lnTo>
                  <a:lnTo>
                    <a:pt x="91" y="1"/>
                  </a:lnTo>
                  <a:lnTo>
                    <a:pt x="91" y="0"/>
                  </a:lnTo>
                  <a:lnTo>
                    <a:pt x="93" y="0"/>
                  </a:lnTo>
                  <a:lnTo>
                    <a:pt x="93" y="1"/>
                  </a:lnTo>
                  <a:lnTo>
                    <a:pt x="94" y="1"/>
                  </a:lnTo>
                  <a:lnTo>
                    <a:pt x="94" y="1"/>
                  </a:lnTo>
                  <a:lnTo>
                    <a:pt x="95" y="1"/>
                  </a:lnTo>
                  <a:lnTo>
                    <a:pt x="95" y="1"/>
                  </a:lnTo>
                  <a:lnTo>
                    <a:pt x="96" y="1"/>
                  </a:lnTo>
                  <a:lnTo>
                    <a:pt x="96" y="1"/>
                  </a:lnTo>
                  <a:lnTo>
                    <a:pt x="98" y="1"/>
                  </a:lnTo>
                  <a:lnTo>
                    <a:pt x="98" y="1"/>
                  </a:lnTo>
                  <a:lnTo>
                    <a:pt x="99" y="1"/>
                  </a:lnTo>
                  <a:lnTo>
                    <a:pt x="99" y="1"/>
                  </a:lnTo>
                  <a:lnTo>
                    <a:pt x="100" y="1"/>
                  </a:lnTo>
                  <a:lnTo>
                    <a:pt x="100" y="1"/>
                  </a:lnTo>
                  <a:lnTo>
                    <a:pt x="102" y="1"/>
                  </a:lnTo>
                  <a:lnTo>
                    <a:pt x="102" y="1"/>
                  </a:lnTo>
                  <a:lnTo>
                    <a:pt x="103" y="1"/>
                  </a:lnTo>
                  <a:lnTo>
                    <a:pt x="103" y="1"/>
                  </a:lnTo>
                  <a:lnTo>
                    <a:pt x="104" y="1"/>
                  </a:lnTo>
                  <a:lnTo>
                    <a:pt x="104" y="1"/>
                  </a:lnTo>
                  <a:lnTo>
                    <a:pt x="105" y="1"/>
                  </a:lnTo>
                  <a:lnTo>
                    <a:pt x="105" y="1"/>
                  </a:lnTo>
                  <a:lnTo>
                    <a:pt x="107" y="1"/>
                  </a:lnTo>
                  <a:lnTo>
                    <a:pt x="107" y="1"/>
                  </a:lnTo>
                  <a:lnTo>
                    <a:pt x="108" y="1"/>
                  </a:lnTo>
                  <a:lnTo>
                    <a:pt x="108" y="1"/>
                  </a:lnTo>
                  <a:lnTo>
                    <a:pt x="109" y="1"/>
                  </a:lnTo>
                  <a:lnTo>
                    <a:pt x="109" y="1"/>
                  </a:lnTo>
                  <a:lnTo>
                    <a:pt x="111" y="1"/>
                  </a:lnTo>
                  <a:lnTo>
                    <a:pt x="111" y="1"/>
                  </a:lnTo>
                  <a:lnTo>
                    <a:pt x="112" y="1"/>
                  </a:lnTo>
                  <a:lnTo>
                    <a:pt x="112" y="1"/>
                  </a:lnTo>
                  <a:lnTo>
                    <a:pt x="113" y="1"/>
                  </a:lnTo>
                  <a:lnTo>
                    <a:pt x="113" y="1"/>
                  </a:lnTo>
                  <a:lnTo>
                    <a:pt x="114" y="1"/>
                  </a:lnTo>
                  <a:lnTo>
                    <a:pt x="114" y="1"/>
                  </a:lnTo>
                  <a:lnTo>
                    <a:pt x="116" y="1"/>
                  </a:lnTo>
                  <a:lnTo>
                    <a:pt x="116" y="1"/>
                  </a:lnTo>
                  <a:lnTo>
                    <a:pt x="117" y="1"/>
                  </a:lnTo>
                  <a:lnTo>
                    <a:pt x="117" y="1"/>
                  </a:lnTo>
                  <a:lnTo>
                    <a:pt x="118" y="1"/>
                  </a:lnTo>
                  <a:lnTo>
                    <a:pt x="118" y="1"/>
                  </a:lnTo>
                  <a:lnTo>
                    <a:pt x="119" y="1"/>
                  </a:lnTo>
                  <a:lnTo>
                    <a:pt x="119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2" y="1"/>
                  </a:lnTo>
                  <a:lnTo>
                    <a:pt x="122" y="1"/>
                  </a:lnTo>
                  <a:lnTo>
                    <a:pt x="123" y="1"/>
                  </a:lnTo>
                  <a:lnTo>
                    <a:pt x="123" y="1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126" y="1"/>
                  </a:lnTo>
                  <a:lnTo>
                    <a:pt x="126" y="1"/>
                  </a:lnTo>
                  <a:lnTo>
                    <a:pt x="127" y="1"/>
                  </a:lnTo>
                  <a:lnTo>
                    <a:pt x="127" y="1"/>
                  </a:lnTo>
                  <a:lnTo>
                    <a:pt x="128" y="1"/>
                  </a:lnTo>
                  <a:lnTo>
                    <a:pt x="128" y="1"/>
                  </a:lnTo>
                  <a:lnTo>
                    <a:pt x="130" y="1"/>
                  </a:lnTo>
                  <a:lnTo>
                    <a:pt x="130" y="1"/>
                  </a:lnTo>
                  <a:lnTo>
                    <a:pt x="131" y="1"/>
                  </a:lnTo>
                  <a:lnTo>
                    <a:pt x="131" y="1"/>
                  </a:lnTo>
                  <a:lnTo>
                    <a:pt x="132" y="1"/>
                  </a:lnTo>
                  <a:lnTo>
                    <a:pt x="132" y="1"/>
                  </a:lnTo>
                  <a:lnTo>
                    <a:pt x="134" y="1"/>
                  </a:lnTo>
                  <a:lnTo>
                    <a:pt x="134" y="1"/>
                  </a:lnTo>
                  <a:lnTo>
                    <a:pt x="135" y="1"/>
                  </a:lnTo>
                  <a:lnTo>
                    <a:pt x="135" y="1"/>
                  </a:lnTo>
                  <a:lnTo>
                    <a:pt x="136" y="1"/>
                  </a:lnTo>
                  <a:lnTo>
                    <a:pt x="136" y="1"/>
                  </a:lnTo>
                  <a:lnTo>
                    <a:pt x="137" y="1"/>
                  </a:lnTo>
                  <a:lnTo>
                    <a:pt x="137" y="1"/>
                  </a:lnTo>
                  <a:lnTo>
                    <a:pt x="139" y="1"/>
                  </a:lnTo>
                  <a:lnTo>
                    <a:pt x="139" y="1"/>
                  </a:lnTo>
                  <a:lnTo>
                    <a:pt x="140" y="1"/>
                  </a:lnTo>
                  <a:lnTo>
                    <a:pt x="140" y="1"/>
                  </a:lnTo>
                  <a:lnTo>
                    <a:pt x="141" y="1"/>
                  </a:lnTo>
                  <a:lnTo>
                    <a:pt x="141" y="1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144" y="1"/>
                  </a:lnTo>
                  <a:lnTo>
                    <a:pt x="144" y="1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146" y="1"/>
                  </a:lnTo>
                  <a:lnTo>
                    <a:pt x="146" y="1"/>
                  </a:lnTo>
                  <a:lnTo>
                    <a:pt x="148" y="1"/>
                  </a:lnTo>
                  <a:lnTo>
                    <a:pt x="148" y="1"/>
                  </a:lnTo>
                  <a:lnTo>
                    <a:pt x="149" y="1"/>
                  </a:lnTo>
                  <a:lnTo>
                    <a:pt x="149" y="1"/>
                  </a:lnTo>
                  <a:lnTo>
                    <a:pt x="150" y="1"/>
                  </a:lnTo>
                  <a:lnTo>
                    <a:pt x="150" y="1"/>
                  </a:lnTo>
                  <a:lnTo>
                    <a:pt x="151" y="1"/>
                  </a:lnTo>
                  <a:lnTo>
                    <a:pt x="151" y="1"/>
                  </a:lnTo>
                  <a:lnTo>
                    <a:pt x="153" y="1"/>
                  </a:lnTo>
                  <a:lnTo>
                    <a:pt x="153" y="1"/>
                  </a:lnTo>
                  <a:lnTo>
                    <a:pt x="154" y="1"/>
                  </a:lnTo>
                  <a:lnTo>
                    <a:pt x="154" y="1"/>
                  </a:lnTo>
                  <a:lnTo>
                    <a:pt x="155" y="1"/>
                  </a:lnTo>
                  <a:lnTo>
                    <a:pt x="155" y="1"/>
                  </a:lnTo>
                  <a:lnTo>
                    <a:pt x="157" y="1"/>
                  </a:lnTo>
                  <a:lnTo>
                    <a:pt x="157" y="0"/>
                  </a:lnTo>
                  <a:lnTo>
                    <a:pt x="158" y="0"/>
                  </a:lnTo>
                  <a:lnTo>
                    <a:pt x="158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160" y="1"/>
                  </a:lnTo>
                  <a:lnTo>
                    <a:pt x="160" y="1"/>
                  </a:lnTo>
                  <a:lnTo>
                    <a:pt x="162" y="1"/>
                  </a:lnTo>
                  <a:lnTo>
                    <a:pt x="162" y="1"/>
                  </a:lnTo>
                  <a:lnTo>
                    <a:pt x="163" y="1"/>
                  </a:lnTo>
                  <a:lnTo>
                    <a:pt x="163" y="1"/>
                  </a:lnTo>
                  <a:lnTo>
                    <a:pt x="164" y="1"/>
                  </a:lnTo>
                  <a:lnTo>
                    <a:pt x="164" y="1"/>
                  </a:lnTo>
                  <a:lnTo>
                    <a:pt x="166" y="1"/>
                  </a:lnTo>
                  <a:lnTo>
                    <a:pt x="166" y="1"/>
                  </a:lnTo>
                  <a:lnTo>
                    <a:pt x="167" y="1"/>
                  </a:lnTo>
                  <a:lnTo>
                    <a:pt x="167" y="1"/>
                  </a:lnTo>
                  <a:lnTo>
                    <a:pt x="168" y="1"/>
                  </a:lnTo>
                  <a:lnTo>
                    <a:pt x="168" y="1"/>
                  </a:lnTo>
                  <a:lnTo>
                    <a:pt x="169" y="1"/>
                  </a:lnTo>
                  <a:lnTo>
                    <a:pt x="169" y="1"/>
                  </a:lnTo>
                  <a:lnTo>
                    <a:pt x="171" y="1"/>
                  </a:lnTo>
                  <a:lnTo>
                    <a:pt x="171" y="1"/>
                  </a:lnTo>
                  <a:lnTo>
                    <a:pt x="172" y="1"/>
                  </a:lnTo>
                  <a:lnTo>
                    <a:pt x="172" y="1"/>
                  </a:lnTo>
                  <a:lnTo>
                    <a:pt x="173" y="1"/>
                  </a:lnTo>
                  <a:lnTo>
                    <a:pt x="173" y="1"/>
                  </a:lnTo>
                  <a:lnTo>
                    <a:pt x="175" y="1"/>
                  </a:lnTo>
                  <a:lnTo>
                    <a:pt x="175" y="0"/>
                  </a:lnTo>
                  <a:lnTo>
                    <a:pt x="176" y="1"/>
                  </a:lnTo>
                  <a:lnTo>
                    <a:pt x="176" y="1"/>
                  </a:lnTo>
                  <a:lnTo>
                    <a:pt x="177" y="1"/>
                  </a:lnTo>
                  <a:lnTo>
                    <a:pt x="177" y="1"/>
                  </a:lnTo>
                  <a:lnTo>
                    <a:pt x="178" y="1"/>
                  </a:lnTo>
                  <a:lnTo>
                    <a:pt x="178" y="1"/>
                  </a:lnTo>
                  <a:lnTo>
                    <a:pt x="180" y="1"/>
                  </a:lnTo>
                  <a:lnTo>
                    <a:pt x="180" y="1"/>
                  </a:lnTo>
                  <a:lnTo>
                    <a:pt x="181" y="1"/>
                  </a:lnTo>
                  <a:lnTo>
                    <a:pt x="181" y="1"/>
                  </a:lnTo>
                  <a:lnTo>
                    <a:pt x="182" y="1"/>
                  </a:lnTo>
                  <a:lnTo>
                    <a:pt x="182" y="1"/>
                  </a:lnTo>
                  <a:lnTo>
                    <a:pt x="183" y="1"/>
                  </a:lnTo>
                  <a:lnTo>
                    <a:pt x="183" y="1"/>
                  </a:lnTo>
                  <a:lnTo>
                    <a:pt x="185" y="1"/>
                  </a:lnTo>
                  <a:lnTo>
                    <a:pt x="185" y="1"/>
                  </a:lnTo>
                  <a:lnTo>
                    <a:pt x="186" y="1"/>
                  </a:lnTo>
                  <a:lnTo>
                    <a:pt x="186" y="1"/>
                  </a:lnTo>
                  <a:lnTo>
                    <a:pt x="187" y="1"/>
                  </a:lnTo>
                  <a:lnTo>
                    <a:pt x="187" y="1"/>
                  </a:lnTo>
                  <a:lnTo>
                    <a:pt x="189" y="1"/>
                  </a:lnTo>
                  <a:lnTo>
                    <a:pt x="189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91" y="1"/>
                  </a:lnTo>
                  <a:lnTo>
                    <a:pt x="191" y="1"/>
                  </a:lnTo>
                  <a:lnTo>
                    <a:pt x="192" y="1"/>
                  </a:lnTo>
                  <a:lnTo>
                    <a:pt x="192" y="1"/>
                  </a:lnTo>
                  <a:lnTo>
                    <a:pt x="194" y="1"/>
                  </a:lnTo>
                  <a:lnTo>
                    <a:pt x="194" y="1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196" y="1"/>
                  </a:lnTo>
                  <a:lnTo>
                    <a:pt x="196" y="1"/>
                  </a:lnTo>
                  <a:lnTo>
                    <a:pt x="198" y="1"/>
                  </a:lnTo>
                  <a:lnTo>
                    <a:pt x="198" y="1"/>
                  </a:lnTo>
                  <a:lnTo>
                    <a:pt x="199" y="1"/>
                  </a:lnTo>
                  <a:lnTo>
                    <a:pt x="199" y="1"/>
                  </a:lnTo>
                  <a:lnTo>
                    <a:pt x="200" y="1"/>
                  </a:lnTo>
                  <a:lnTo>
                    <a:pt x="200" y="1"/>
                  </a:lnTo>
                  <a:lnTo>
                    <a:pt x="201" y="1"/>
                  </a:lnTo>
                  <a:lnTo>
                    <a:pt x="201" y="0"/>
                  </a:lnTo>
                  <a:lnTo>
                    <a:pt x="203" y="0"/>
                  </a:lnTo>
                  <a:lnTo>
                    <a:pt x="203" y="1"/>
                  </a:lnTo>
                  <a:lnTo>
                    <a:pt x="204" y="1"/>
                  </a:lnTo>
                  <a:lnTo>
                    <a:pt x="204" y="1"/>
                  </a:lnTo>
                  <a:lnTo>
                    <a:pt x="205" y="1"/>
                  </a:lnTo>
                  <a:lnTo>
                    <a:pt x="205" y="0"/>
                  </a:lnTo>
                  <a:lnTo>
                    <a:pt x="206" y="0"/>
                  </a:lnTo>
                  <a:lnTo>
                    <a:pt x="206" y="1"/>
                  </a:lnTo>
                  <a:lnTo>
                    <a:pt x="208" y="1"/>
                  </a:lnTo>
                  <a:lnTo>
                    <a:pt x="208" y="1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210" y="1"/>
                  </a:lnTo>
                  <a:lnTo>
                    <a:pt x="210" y="1"/>
                  </a:lnTo>
                  <a:lnTo>
                    <a:pt x="212" y="1"/>
                  </a:lnTo>
                  <a:lnTo>
                    <a:pt x="212" y="1"/>
                  </a:lnTo>
                  <a:lnTo>
                    <a:pt x="213" y="1"/>
                  </a:lnTo>
                  <a:lnTo>
                    <a:pt x="213" y="1"/>
                  </a:lnTo>
                  <a:lnTo>
                    <a:pt x="214" y="1"/>
                  </a:lnTo>
                  <a:lnTo>
                    <a:pt x="214" y="1"/>
                  </a:lnTo>
                  <a:lnTo>
                    <a:pt x="215" y="1"/>
                  </a:lnTo>
                  <a:lnTo>
                    <a:pt x="215" y="1"/>
                  </a:lnTo>
                  <a:lnTo>
                    <a:pt x="217" y="1"/>
                  </a:lnTo>
                  <a:lnTo>
                    <a:pt x="217" y="0"/>
                  </a:lnTo>
                  <a:lnTo>
                    <a:pt x="218" y="1"/>
                  </a:lnTo>
                  <a:lnTo>
                    <a:pt x="218" y="1"/>
                  </a:lnTo>
                  <a:lnTo>
                    <a:pt x="219" y="1"/>
                  </a:lnTo>
                  <a:lnTo>
                    <a:pt x="219" y="1"/>
                  </a:lnTo>
                  <a:lnTo>
                    <a:pt x="221" y="1"/>
                  </a:lnTo>
                  <a:lnTo>
                    <a:pt x="221" y="1"/>
                  </a:lnTo>
                  <a:lnTo>
                    <a:pt x="222" y="1"/>
                  </a:lnTo>
                  <a:lnTo>
                    <a:pt x="222" y="1"/>
                  </a:lnTo>
                  <a:lnTo>
                    <a:pt x="223" y="1"/>
                  </a:lnTo>
                  <a:lnTo>
                    <a:pt x="223" y="1"/>
                  </a:lnTo>
                  <a:lnTo>
                    <a:pt x="224" y="1"/>
                  </a:lnTo>
                  <a:lnTo>
                    <a:pt x="224" y="0"/>
                  </a:lnTo>
                  <a:lnTo>
                    <a:pt x="226" y="1"/>
                  </a:lnTo>
                  <a:lnTo>
                    <a:pt x="226" y="1"/>
                  </a:lnTo>
                  <a:lnTo>
                    <a:pt x="227" y="1"/>
                  </a:lnTo>
                  <a:lnTo>
                    <a:pt x="227" y="1"/>
                  </a:lnTo>
                  <a:lnTo>
                    <a:pt x="228" y="1"/>
                  </a:lnTo>
                  <a:lnTo>
                    <a:pt x="228" y="1"/>
                  </a:lnTo>
                  <a:lnTo>
                    <a:pt x="230" y="1"/>
                  </a:lnTo>
                  <a:lnTo>
                    <a:pt x="230" y="1"/>
                  </a:lnTo>
                  <a:lnTo>
                    <a:pt x="231" y="1"/>
                  </a:lnTo>
                  <a:lnTo>
                    <a:pt x="231" y="1"/>
                  </a:lnTo>
                  <a:lnTo>
                    <a:pt x="232" y="1"/>
                  </a:lnTo>
                  <a:lnTo>
                    <a:pt x="232" y="1"/>
                  </a:lnTo>
                  <a:lnTo>
                    <a:pt x="233" y="1"/>
                  </a:lnTo>
                  <a:lnTo>
                    <a:pt x="233" y="1"/>
                  </a:lnTo>
                  <a:lnTo>
                    <a:pt x="235" y="1"/>
                  </a:lnTo>
                  <a:lnTo>
                    <a:pt x="235" y="1"/>
                  </a:lnTo>
                  <a:lnTo>
                    <a:pt x="236" y="1"/>
                  </a:lnTo>
                  <a:lnTo>
                    <a:pt x="236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238" y="1"/>
                  </a:lnTo>
                  <a:lnTo>
                    <a:pt x="238" y="1"/>
                  </a:lnTo>
                  <a:lnTo>
                    <a:pt x="240" y="1"/>
                  </a:lnTo>
                  <a:lnTo>
                    <a:pt x="240" y="1"/>
                  </a:lnTo>
                  <a:lnTo>
                    <a:pt x="241" y="1"/>
                  </a:lnTo>
                  <a:lnTo>
                    <a:pt x="241" y="1"/>
                  </a:lnTo>
                  <a:lnTo>
                    <a:pt x="242" y="1"/>
                  </a:lnTo>
                  <a:lnTo>
                    <a:pt x="242" y="1"/>
                  </a:lnTo>
                  <a:lnTo>
                    <a:pt x="244" y="1"/>
                  </a:lnTo>
                  <a:lnTo>
                    <a:pt x="244" y="1"/>
                  </a:lnTo>
                  <a:lnTo>
                    <a:pt x="245" y="1"/>
                  </a:lnTo>
                  <a:lnTo>
                    <a:pt x="245" y="1"/>
                  </a:lnTo>
                  <a:lnTo>
                    <a:pt x="246" y="1"/>
                  </a:lnTo>
                  <a:lnTo>
                    <a:pt x="246" y="1"/>
                  </a:lnTo>
                  <a:lnTo>
                    <a:pt x="247" y="1"/>
                  </a:lnTo>
                  <a:lnTo>
                    <a:pt x="247" y="1"/>
                  </a:lnTo>
                  <a:lnTo>
                    <a:pt x="249" y="1"/>
                  </a:lnTo>
                  <a:lnTo>
                    <a:pt x="249" y="1"/>
                  </a:lnTo>
                  <a:lnTo>
                    <a:pt x="250" y="1"/>
                  </a:lnTo>
                  <a:lnTo>
                    <a:pt x="250" y="1"/>
                  </a:lnTo>
                  <a:lnTo>
                    <a:pt x="251" y="1"/>
                  </a:lnTo>
                  <a:lnTo>
                    <a:pt x="251" y="1"/>
                  </a:lnTo>
                  <a:lnTo>
                    <a:pt x="253" y="1"/>
                  </a:lnTo>
                  <a:lnTo>
                    <a:pt x="253" y="1"/>
                  </a:lnTo>
                  <a:lnTo>
                    <a:pt x="254" y="1"/>
                  </a:lnTo>
                  <a:lnTo>
                    <a:pt x="254" y="1"/>
                  </a:lnTo>
                  <a:lnTo>
                    <a:pt x="255" y="1"/>
                  </a:lnTo>
                  <a:lnTo>
                    <a:pt x="255" y="1"/>
                  </a:lnTo>
                  <a:lnTo>
                    <a:pt x="256" y="1"/>
                  </a:lnTo>
                  <a:lnTo>
                    <a:pt x="256" y="1"/>
                  </a:lnTo>
                  <a:lnTo>
                    <a:pt x="258" y="1"/>
                  </a:lnTo>
                  <a:lnTo>
                    <a:pt x="258" y="1"/>
                  </a:lnTo>
                  <a:lnTo>
                    <a:pt x="259" y="1"/>
                  </a:lnTo>
                  <a:lnTo>
                    <a:pt x="259" y="1"/>
                  </a:lnTo>
                  <a:lnTo>
                    <a:pt x="260" y="1"/>
                  </a:lnTo>
                  <a:lnTo>
                    <a:pt x="260" y="1"/>
                  </a:lnTo>
                  <a:lnTo>
                    <a:pt x="262" y="1"/>
                  </a:lnTo>
                  <a:lnTo>
                    <a:pt x="262" y="1"/>
                  </a:lnTo>
                  <a:lnTo>
                    <a:pt x="263" y="1"/>
                  </a:lnTo>
                  <a:lnTo>
                    <a:pt x="263" y="1"/>
                  </a:lnTo>
                  <a:lnTo>
                    <a:pt x="264" y="1"/>
                  </a:lnTo>
                  <a:lnTo>
                    <a:pt x="264" y="1"/>
                  </a:lnTo>
                  <a:lnTo>
                    <a:pt x="265" y="1"/>
                  </a:lnTo>
                  <a:lnTo>
                    <a:pt x="265" y="1"/>
                  </a:lnTo>
                  <a:lnTo>
                    <a:pt x="267" y="1"/>
                  </a:lnTo>
                  <a:lnTo>
                    <a:pt x="267" y="1"/>
                  </a:lnTo>
                  <a:lnTo>
                    <a:pt x="268" y="1"/>
                  </a:lnTo>
                  <a:lnTo>
                    <a:pt x="268" y="1"/>
                  </a:lnTo>
                  <a:lnTo>
                    <a:pt x="269" y="1"/>
                  </a:lnTo>
                  <a:lnTo>
                    <a:pt x="269" y="1"/>
                  </a:lnTo>
                  <a:lnTo>
                    <a:pt x="270" y="1"/>
                  </a:lnTo>
                  <a:lnTo>
                    <a:pt x="270" y="1"/>
                  </a:lnTo>
                  <a:lnTo>
                    <a:pt x="272" y="1"/>
                  </a:lnTo>
                  <a:lnTo>
                    <a:pt x="272" y="1"/>
                  </a:lnTo>
                  <a:lnTo>
                    <a:pt x="273" y="1"/>
                  </a:lnTo>
                  <a:lnTo>
                    <a:pt x="273" y="0"/>
                  </a:lnTo>
                  <a:lnTo>
                    <a:pt x="274" y="1"/>
                  </a:lnTo>
                  <a:lnTo>
                    <a:pt x="274" y="1"/>
                  </a:lnTo>
                  <a:lnTo>
                    <a:pt x="276" y="1"/>
                  </a:lnTo>
                  <a:lnTo>
                    <a:pt x="276" y="1"/>
                  </a:lnTo>
                  <a:lnTo>
                    <a:pt x="277" y="1"/>
                  </a:lnTo>
                  <a:lnTo>
                    <a:pt x="277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9" y="1"/>
                  </a:lnTo>
                  <a:lnTo>
                    <a:pt x="279" y="1"/>
                  </a:lnTo>
                  <a:lnTo>
                    <a:pt x="281" y="1"/>
                  </a:lnTo>
                  <a:lnTo>
                    <a:pt x="281" y="1"/>
                  </a:lnTo>
                  <a:lnTo>
                    <a:pt x="282" y="1"/>
                  </a:lnTo>
                  <a:lnTo>
                    <a:pt x="282" y="1"/>
                  </a:lnTo>
                  <a:lnTo>
                    <a:pt x="283" y="1"/>
                  </a:lnTo>
                  <a:lnTo>
                    <a:pt x="283" y="1"/>
                  </a:lnTo>
                  <a:lnTo>
                    <a:pt x="285" y="1"/>
                  </a:lnTo>
                  <a:lnTo>
                    <a:pt x="285" y="1"/>
                  </a:lnTo>
                  <a:lnTo>
                    <a:pt x="286" y="1"/>
                  </a:lnTo>
                  <a:lnTo>
                    <a:pt x="286" y="1"/>
                  </a:lnTo>
                  <a:lnTo>
                    <a:pt x="287" y="1"/>
                  </a:lnTo>
                  <a:lnTo>
                    <a:pt x="287" y="1"/>
                  </a:lnTo>
                  <a:lnTo>
                    <a:pt x="288" y="1"/>
                  </a:lnTo>
                  <a:lnTo>
                    <a:pt x="288" y="1"/>
                  </a:lnTo>
                  <a:lnTo>
                    <a:pt x="290" y="1"/>
                  </a:lnTo>
                  <a:lnTo>
                    <a:pt x="290" y="1"/>
                  </a:lnTo>
                  <a:lnTo>
                    <a:pt x="291" y="1"/>
                  </a:lnTo>
                  <a:lnTo>
                    <a:pt x="291" y="1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294" y="1"/>
                  </a:lnTo>
                  <a:lnTo>
                    <a:pt x="294" y="1"/>
                  </a:lnTo>
                  <a:lnTo>
                    <a:pt x="295" y="1"/>
                  </a:lnTo>
                  <a:lnTo>
                    <a:pt x="295" y="1"/>
                  </a:lnTo>
                  <a:lnTo>
                    <a:pt x="296" y="1"/>
                  </a:lnTo>
                  <a:lnTo>
                    <a:pt x="296" y="1"/>
                  </a:lnTo>
                  <a:lnTo>
                    <a:pt x="297" y="1"/>
                  </a:lnTo>
                  <a:lnTo>
                    <a:pt x="297" y="1"/>
                  </a:lnTo>
                  <a:lnTo>
                    <a:pt x="299" y="1"/>
                  </a:lnTo>
                  <a:lnTo>
                    <a:pt x="299" y="1"/>
                  </a:lnTo>
                  <a:lnTo>
                    <a:pt x="300" y="1"/>
                  </a:lnTo>
                  <a:lnTo>
                    <a:pt x="300" y="1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302" y="1"/>
                  </a:lnTo>
                  <a:lnTo>
                    <a:pt x="302" y="1"/>
                  </a:lnTo>
                  <a:lnTo>
                    <a:pt x="304" y="1"/>
                  </a:lnTo>
                  <a:lnTo>
                    <a:pt x="304" y="1"/>
                  </a:lnTo>
                  <a:lnTo>
                    <a:pt x="305" y="1"/>
                  </a:lnTo>
                  <a:lnTo>
                    <a:pt x="305" y="1"/>
                  </a:lnTo>
                  <a:lnTo>
                    <a:pt x="306" y="1"/>
                  </a:lnTo>
                  <a:lnTo>
                    <a:pt x="306" y="1"/>
                  </a:lnTo>
                  <a:lnTo>
                    <a:pt x="308" y="1"/>
                  </a:lnTo>
                  <a:lnTo>
                    <a:pt x="308" y="1"/>
                  </a:lnTo>
                  <a:lnTo>
                    <a:pt x="309" y="1"/>
                  </a:lnTo>
                  <a:lnTo>
                    <a:pt x="309" y="1"/>
                  </a:lnTo>
                  <a:lnTo>
                    <a:pt x="310" y="1"/>
                  </a:lnTo>
                  <a:lnTo>
                    <a:pt x="310" y="1"/>
                  </a:lnTo>
                  <a:lnTo>
                    <a:pt x="311" y="1"/>
                  </a:lnTo>
                  <a:lnTo>
                    <a:pt x="311" y="1"/>
                  </a:lnTo>
                  <a:lnTo>
                    <a:pt x="313" y="1"/>
                  </a:lnTo>
                  <a:lnTo>
                    <a:pt x="313" y="1"/>
                  </a:lnTo>
                  <a:lnTo>
                    <a:pt x="314" y="1"/>
                  </a:lnTo>
                  <a:lnTo>
                    <a:pt x="314" y="1"/>
                  </a:lnTo>
                  <a:lnTo>
                    <a:pt x="315" y="1"/>
                  </a:lnTo>
                  <a:lnTo>
                    <a:pt x="315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18" y="1"/>
                  </a:lnTo>
                  <a:lnTo>
                    <a:pt x="318" y="1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320" y="1"/>
                  </a:lnTo>
                  <a:lnTo>
                    <a:pt x="320" y="1"/>
                  </a:lnTo>
                  <a:lnTo>
                    <a:pt x="322" y="1"/>
                  </a:lnTo>
                  <a:lnTo>
                    <a:pt x="322" y="1"/>
                  </a:lnTo>
                  <a:lnTo>
                    <a:pt x="323" y="1"/>
                  </a:lnTo>
                  <a:lnTo>
                    <a:pt x="323" y="1"/>
                  </a:lnTo>
                  <a:lnTo>
                    <a:pt x="324" y="1"/>
                  </a:lnTo>
                  <a:lnTo>
                    <a:pt x="324" y="1"/>
                  </a:lnTo>
                  <a:lnTo>
                    <a:pt x="326" y="1"/>
                  </a:lnTo>
                  <a:lnTo>
                    <a:pt x="326" y="1"/>
                  </a:lnTo>
                  <a:lnTo>
                    <a:pt x="327" y="1"/>
                  </a:lnTo>
                  <a:lnTo>
                    <a:pt x="327" y="1"/>
                  </a:lnTo>
                  <a:lnTo>
                    <a:pt x="328" y="1"/>
                  </a:lnTo>
                  <a:lnTo>
                    <a:pt x="328" y="1"/>
                  </a:lnTo>
                  <a:lnTo>
                    <a:pt x="329" y="1"/>
                  </a:lnTo>
                  <a:lnTo>
                    <a:pt x="329" y="1"/>
                  </a:lnTo>
                  <a:lnTo>
                    <a:pt x="331" y="1"/>
                  </a:lnTo>
                  <a:lnTo>
                    <a:pt x="331" y="0"/>
                  </a:lnTo>
                  <a:lnTo>
                    <a:pt x="332" y="1"/>
                  </a:lnTo>
                  <a:lnTo>
                    <a:pt x="332" y="1"/>
                  </a:lnTo>
                  <a:lnTo>
                    <a:pt x="333" y="1"/>
                  </a:lnTo>
                  <a:lnTo>
                    <a:pt x="333" y="1"/>
                  </a:lnTo>
                  <a:lnTo>
                    <a:pt x="334" y="1"/>
                  </a:lnTo>
                  <a:lnTo>
                    <a:pt x="334" y="0"/>
                  </a:lnTo>
                  <a:lnTo>
                    <a:pt x="336" y="1"/>
                  </a:lnTo>
                  <a:lnTo>
                    <a:pt x="336" y="1"/>
                  </a:lnTo>
                  <a:lnTo>
                    <a:pt x="337" y="1"/>
                  </a:lnTo>
                  <a:lnTo>
                    <a:pt x="337" y="1"/>
                  </a:lnTo>
                  <a:lnTo>
                    <a:pt x="338" y="1"/>
                  </a:lnTo>
                  <a:lnTo>
                    <a:pt x="338" y="1"/>
                  </a:lnTo>
                  <a:lnTo>
                    <a:pt x="340" y="1"/>
                  </a:lnTo>
                  <a:lnTo>
                    <a:pt x="340" y="1"/>
                  </a:lnTo>
                  <a:lnTo>
                    <a:pt x="341" y="1"/>
                  </a:lnTo>
                  <a:lnTo>
                    <a:pt x="341" y="1"/>
                  </a:lnTo>
                  <a:lnTo>
                    <a:pt x="342" y="1"/>
                  </a:lnTo>
                  <a:lnTo>
                    <a:pt x="342" y="0"/>
                  </a:lnTo>
                  <a:lnTo>
                    <a:pt x="343" y="1"/>
                  </a:lnTo>
                  <a:lnTo>
                    <a:pt x="343" y="1"/>
                  </a:lnTo>
                  <a:lnTo>
                    <a:pt x="345" y="1"/>
                  </a:lnTo>
                  <a:lnTo>
                    <a:pt x="345" y="1"/>
                  </a:lnTo>
                  <a:lnTo>
                    <a:pt x="346" y="1"/>
                  </a:lnTo>
                  <a:lnTo>
                    <a:pt x="346" y="1"/>
                  </a:lnTo>
                  <a:lnTo>
                    <a:pt x="347" y="1"/>
                  </a:lnTo>
                  <a:lnTo>
                    <a:pt x="347" y="1"/>
                  </a:lnTo>
                  <a:lnTo>
                    <a:pt x="349" y="1"/>
                  </a:lnTo>
                  <a:lnTo>
                    <a:pt x="349" y="1"/>
                  </a:lnTo>
                  <a:lnTo>
                    <a:pt x="350" y="1"/>
                  </a:lnTo>
                  <a:lnTo>
                    <a:pt x="350" y="0"/>
                  </a:lnTo>
                  <a:lnTo>
                    <a:pt x="351" y="0"/>
                  </a:lnTo>
                  <a:lnTo>
                    <a:pt x="351" y="1"/>
                  </a:lnTo>
                  <a:lnTo>
                    <a:pt x="352" y="1"/>
                  </a:lnTo>
                  <a:lnTo>
                    <a:pt x="352" y="1"/>
                  </a:lnTo>
                  <a:lnTo>
                    <a:pt x="354" y="1"/>
                  </a:lnTo>
                  <a:lnTo>
                    <a:pt x="354" y="0"/>
                  </a:lnTo>
                  <a:lnTo>
                    <a:pt x="355" y="1"/>
                  </a:lnTo>
                  <a:lnTo>
                    <a:pt x="355" y="1"/>
                  </a:lnTo>
                  <a:lnTo>
                    <a:pt x="356" y="1"/>
                  </a:lnTo>
                  <a:lnTo>
                    <a:pt x="356" y="1"/>
                  </a:lnTo>
                  <a:lnTo>
                    <a:pt x="357" y="1"/>
                  </a:lnTo>
                  <a:lnTo>
                    <a:pt x="357" y="1"/>
                  </a:lnTo>
                  <a:lnTo>
                    <a:pt x="359" y="1"/>
                  </a:lnTo>
                  <a:lnTo>
                    <a:pt x="359" y="1"/>
                  </a:lnTo>
                  <a:lnTo>
                    <a:pt x="360" y="1"/>
                  </a:lnTo>
                  <a:lnTo>
                    <a:pt x="360" y="1"/>
                  </a:lnTo>
                  <a:lnTo>
                    <a:pt x="361" y="1"/>
                  </a:lnTo>
                  <a:lnTo>
                    <a:pt x="361" y="1"/>
                  </a:lnTo>
                  <a:lnTo>
                    <a:pt x="363" y="1"/>
                  </a:lnTo>
                  <a:lnTo>
                    <a:pt x="363" y="1"/>
                  </a:lnTo>
                  <a:lnTo>
                    <a:pt x="364" y="1"/>
                  </a:lnTo>
                  <a:lnTo>
                    <a:pt x="364" y="1"/>
                  </a:lnTo>
                  <a:lnTo>
                    <a:pt x="365" y="1"/>
                  </a:lnTo>
                  <a:lnTo>
                    <a:pt x="365" y="1"/>
                  </a:lnTo>
                  <a:lnTo>
                    <a:pt x="366" y="1"/>
                  </a:lnTo>
                  <a:lnTo>
                    <a:pt x="366" y="0"/>
                  </a:lnTo>
                  <a:lnTo>
                    <a:pt x="368" y="1"/>
                  </a:lnTo>
                  <a:lnTo>
                    <a:pt x="368" y="1"/>
                  </a:lnTo>
                  <a:lnTo>
                    <a:pt x="369" y="1"/>
                  </a:lnTo>
                  <a:lnTo>
                    <a:pt x="369" y="1"/>
                  </a:lnTo>
                  <a:lnTo>
                    <a:pt x="370" y="1"/>
                  </a:lnTo>
                  <a:lnTo>
                    <a:pt x="370" y="1"/>
                  </a:lnTo>
                  <a:lnTo>
                    <a:pt x="372" y="1"/>
                  </a:lnTo>
                  <a:lnTo>
                    <a:pt x="372" y="1"/>
                  </a:lnTo>
                  <a:lnTo>
                    <a:pt x="373" y="1"/>
                  </a:lnTo>
                  <a:lnTo>
                    <a:pt x="373" y="1"/>
                  </a:lnTo>
                  <a:lnTo>
                    <a:pt x="374" y="1"/>
                  </a:lnTo>
                  <a:lnTo>
                    <a:pt x="374" y="1"/>
                  </a:lnTo>
                  <a:lnTo>
                    <a:pt x="375" y="1"/>
                  </a:lnTo>
                  <a:lnTo>
                    <a:pt x="375" y="1"/>
                  </a:lnTo>
                  <a:lnTo>
                    <a:pt x="377" y="1"/>
                  </a:lnTo>
                  <a:lnTo>
                    <a:pt x="377" y="0"/>
                  </a:lnTo>
                  <a:lnTo>
                    <a:pt x="378" y="1"/>
                  </a:lnTo>
                  <a:lnTo>
                    <a:pt x="378" y="1"/>
                  </a:lnTo>
                  <a:lnTo>
                    <a:pt x="379" y="1"/>
                  </a:lnTo>
                  <a:lnTo>
                    <a:pt x="379" y="1"/>
                  </a:lnTo>
                  <a:lnTo>
                    <a:pt x="381" y="1"/>
                  </a:lnTo>
                  <a:lnTo>
                    <a:pt x="381" y="0"/>
                  </a:lnTo>
                  <a:lnTo>
                    <a:pt x="382" y="1"/>
                  </a:lnTo>
                  <a:lnTo>
                    <a:pt x="382" y="1"/>
                  </a:lnTo>
                  <a:lnTo>
                    <a:pt x="383" y="1"/>
                  </a:lnTo>
                  <a:lnTo>
                    <a:pt x="383" y="1"/>
                  </a:lnTo>
                  <a:lnTo>
                    <a:pt x="384" y="1"/>
                  </a:lnTo>
                  <a:lnTo>
                    <a:pt x="384" y="1"/>
                  </a:lnTo>
                  <a:lnTo>
                    <a:pt x="386" y="1"/>
                  </a:lnTo>
                  <a:lnTo>
                    <a:pt x="386" y="1"/>
                  </a:lnTo>
                  <a:lnTo>
                    <a:pt x="387" y="1"/>
                  </a:lnTo>
                  <a:lnTo>
                    <a:pt x="387" y="1"/>
                  </a:lnTo>
                  <a:lnTo>
                    <a:pt x="388" y="1"/>
                  </a:lnTo>
                  <a:lnTo>
                    <a:pt x="388" y="1"/>
                  </a:lnTo>
                  <a:lnTo>
                    <a:pt x="389" y="1"/>
                  </a:lnTo>
                  <a:lnTo>
                    <a:pt x="389" y="1"/>
                  </a:lnTo>
                  <a:lnTo>
                    <a:pt x="391" y="1"/>
                  </a:lnTo>
                  <a:lnTo>
                    <a:pt x="391" y="1"/>
                  </a:lnTo>
                  <a:lnTo>
                    <a:pt x="392" y="1"/>
                  </a:lnTo>
                  <a:lnTo>
                    <a:pt x="392" y="3"/>
                  </a:lnTo>
                  <a:lnTo>
                    <a:pt x="393" y="1"/>
                  </a:lnTo>
                  <a:lnTo>
                    <a:pt x="393" y="1"/>
                  </a:lnTo>
                  <a:lnTo>
                    <a:pt x="395" y="1"/>
                  </a:lnTo>
                  <a:lnTo>
                    <a:pt x="395" y="1"/>
                  </a:lnTo>
                  <a:lnTo>
                    <a:pt x="396" y="1"/>
                  </a:lnTo>
                  <a:lnTo>
                    <a:pt x="396" y="1"/>
                  </a:lnTo>
                  <a:lnTo>
                    <a:pt x="397" y="1"/>
                  </a:lnTo>
                  <a:lnTo>
                    <a:pt x="397" y="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400" y="1"/>
                  </a:lnTo>
                  <a:lnTo>
                    <a:pt x="400" y="1"/>
                  </a:lnTo>
                  <a:lnTo>
                    <a:pt x="401" y="1"/>
                  </a:lnTo>
                  <a:lnTo>
                    <a:pt x="401" y="1"/>
                  </a:lnTo>
                  <a:lnTo>
                    <a:pt x="402" y="1"/>
                  </a:lnTo>
                  <a:lnTo>
                    <a:pt x="402" y="1"/>
                  </a:lnTo>
                  <a:lnTo>
                    <a:pt x="404" y="1"/>
                  </a:lnTo>
                  <a:lnTo>
                    <a:pt x="404" y="0"/>
                  </a:lnTo>
                  <a:lnTo>
                    <a:pt x="405" y="1"/>
                  </a:lnTo>
                  <a:lnTo>
                    <a:pt x="405" y="1"/>
                  </a:lnTo>
                  <a:lnTo>
                    <a:pt x="406" y="1"/>
                  </a:lnTo>
                  <a:lnTo>
                    <a:pt x="406" y="0"/>
                  </a:lnTo>
                  <a:lnTo>
                    <a:pt x="407" y="1"/>
                  </a:lnTo>
                  <a:lnTo>
                    <a:pt x="407" y="1"/>
                  </a:lnTo>
                  <a:lnTo>
                    <a:pt x="409" y="1"/>
                  </a:lnTo>
                  <a:lnTo>
                    <a:pt x="409" y="1"/>
                  </a:lnTo>
                  <a:lnTo>
                    <a:pt x="410" y="1"/>
                  </a:lnTo>
                  <a:lnTo>
                    <a:pt x="410" y="1"/>
                  </a:lnTo>
                  <a:lnTo>
                    <a:pt x="411" y="1"/>
                  </a:lnTo>
                  <a:lnTo>
                    <a:pt x="411" y="1"/>
                  </a:lnTo>
                  <a:lnTo>
                    <a:pt x="413" y="1"/>
                  </a:lnTo>
                  <a:lnTo>
                    <a:pt x="413" y="1"/>
                  </a:lnTo>
                  <a:lnTo>
                    <a:pt x="414" y="1"/>
                  </a:lnTo>
                  <a:lnTo>
                    <a:pt x="414" y="1"/>
                  </a:lnTo>
                  <a:lnTo>
                    <a:pt x="415" y="1"/>
                  </a:lnTo>
                  <a:lnTo>
                    <a:pt x="415" y="1"/>
                  </a:lnTo>
                  <a:lnTo>
                    <a:pt x="416" y="1"/>
                  </a:lnTo>
                  <a:lnTo>
                    <a:pt x="416" y="1"/>
                  </a:lnTo>
                  <a:lnTo>
                    <a:pt x="418" y="1"/>
                  </a:lnTo>
                  <a:lnTo>
                    <a:pt x="418" y="1"/>
                  </a:lnTo>
                  <a:lnTo>
                    <a:pt x="419" y="1"/>
                  </a:lnTo>
                  <a:lnTo>
                    <a:pt x="419" y="1"/>
                  </a:lnTo>
                  <a:lnTo>
                    <a:pt x="420" y="1"/>
                  </a:lnTo>
                  <a:lnTo>
                    <a:pt x="420" y="1"/>
                  </a:lnTo>
                  <a:lnTo>
                    <a:pt x="421" y="1"/>
                  </a:lnTo>
                  <a:lnTo>
                    <a:pt x="421" y="1"/>
                  </a:lnTo>
                  <a:lnTo>
                    <a:pt x="423" y="1"/>
                  </a:lnTo>
                  <a:lnTo>
                    <a:pt x="423" y="1"/>
                  </a:lnTo>
                  <a:lnTo>
                    <a:pt x="424" y="1"/>
                  </a:lnTo>
                  <a:lnTo>
                    <a:pt x="424" y="1"/>
                  </a:lnTo>
                  <a:lnTo>
                    <a:pt x="425" y="1"/>
                  </a:lnTo>
                  <a:lnTo>
                    <a:pt x="425" y="1"/>
                  </a:lnTo>
                  <a:lnTo>
                    <a:pt x="427" y="1"/>
                  </a:lnTo>
                  <a:lnTo>
                    <a:pt x="427" y="1"/>
                  </a:lnTo>
                  <a:lnTo>
                    <a:pt x="428" y="1"/>
                  </a:lnTo>
                  <a:lnTo>
                    <a:pt x="428" y="1"/>
                  </a:lnTo>
                  <a:lnTo>
                    <a:pt x="429" y="1"/>
                  </a:lnTo>
                  <a:lnTo>
                    <a:pt x="429" y="1"/>
                  </a:lnTo>
                  <a:lnTo>
                    <a:pt x="430" y="1"/>
                  </a:lnTo>
                  <a:lnTo>
                    <a:pt x="430" y="1"/>
                  </a:lnTo>
                  <a:lnTo>
                    <a:pt x="432" y="1"/>
                  </a:lnTo>
                  <a:lnTo>
                    <a:pt x="432" y="1"/>
                  </a:lnTo>
                  <a:lnTo>
                    <a:pt x="433" y="1"/>
                  </a:lnTo>
                  <a:lnTo>
                    <a:pt x="433" y="1"/>
                  </a:lnTo>
                  <a:lnTo>
                    <a:pt x="434" y="1"/>
                  </a:lnTo>
                  <a:lnTo>
                    <a:pt x="434" y="1"/>
                  </a:lnTo>
                  <a:lnTo>
                    <a:pt x="436" y="1"/>
                  </a:lnTo>
                  <a:lnTo>
                    <a:pt x="436" y="1"/>
                  </a:lnTo>
                  <a:lnTo>
                    <a:pt x="437" y="1"/>
                  </a:lnTo>
                  <a:lnTo>
                    <a:pt x="437" y="1"/>
                  </a:lnTo>
                  <a:lnTo>
                    <a:pt x="438" y="1"/>
                  </a:lnTo>
                  <a:lnTo>
                    <a:pt x="438" y="0"/>
                  </a:lnTo>
                  <a:lnTo>
                    <a:pt x="439" y="1"/>
                  </a:lnTo>
                  <a:lnTo>
                    <a:pt x="439" y="1"/>
                  </a:lnTo>
                  <a:lnTo>
                    <a:pt x="441" y="1"/>
                  </a:lnTo>
                  <a:lnTo>
                    <a:pt x="441" y="1"/>
                  </a:lnTo>
                  <a:lnTo>
                    <a:pt x="442" y="1"/>
                  </a:lnTo>
                  <a:lnTo>
                    <a:pt x="442" y="1"/>
                  </a:lnTo>
                  <a:lnTo>
                    <a:pt x="443" y="1"/>
                  </a:lnTo>
                  <a:lnTo>
                    <a:pt x="443" y="1"/>
                  </a:lnTo>
                  <a:lnTo>
                    <a:pt x="445" y="1"/>
                  </a:lnTo>
                  <a:lnTo>
                    <a:pt x="445" y="1"/>
                  </a:lnTo>
                  <a:lnTo>
                    <a:pt x="446" y="1"/>
                  </a:lnTo>
                  <a:lnTo>
                    <a:pt x="446" y="1"/>
                  </a:lnTo>
                  <a:lnTo>
                    <a:pt x="447" y="1"/>
                  </a:lnTo>
                  <a:lnTo>
                    <a:pt x="447" y="1"/>
                  </a:lnTo>
                  <a:lnTo>
                    <a:pt x="448" y="1"/>
                  </a:lnTo>
                  <a:lnTo>
                    <a:pt x="448" y="1"/>
                  </a:lnTo>
                  <a:lnTo>
                    <a:pt x="450" y="1"/>
                  </a:lnTo>
                  <a:lnTo>
                    <a:pt x="450" y="1"/>
                  </a:lnTo>
                  <a:lnTo>
                    <a:pt x="451" y="1"/>
                  </a:lnTo>
                  <a:lnTo>
                    <a:pt x="451" y="1"/>
                  </a:lnTo>
                  <a:lnTo>
                    <a:pt x="452" y="1"/>
                  </a:lnTo>
                  <a:lnTo>
                    <a:pt x="452" y="1"/>
                  </a:lnTo>
                  <a:lnTo>
                    <a:pt x="453" y="1"/>
                  </a:lnTo>
                  <a:lnTo>
                    <a:pt x="453" y="1"/>
                  </a:lnTo>
                  <a:lnTo>
                    <a:pt x="455" y="1"/>
                  </a:lnTo>
                  <a:lnTo>
                    <a:pt x="455" y="0"/>
                  </a:lnTo>
                  <a:lnTo>
                    <a:pt x="456" y="1"/>
                  </a:lnTo>
                  <a:lnTo>
                    <a:pt x="456" y="1"/>
                  </a:lnTo>
                  <a:lnTo>
                    <a:pt x="457" y="1"/>
                  </a:lnTo>
                  <a:lnTo>
                    <a:pt x="457" y="1"/>
                  </a:lnTo>
                  <a:lnTo>
                    <a:pt x="459" y="1"/>
                  </a:lnTo>
                  <a:lnTo>
                    <a:pt x="459" y="1"/>
                  </a:lnTo>
                  <a:lnTo>
                    <a:pt x="460" y="1"/>
                  </a:lnTo>
                  <a:lnTo>
                    <a:pt x="460" y="1"/>
                  </a:lnTo>
                  <a:lnTo>
                    <a:pt x="461" y="1"/>
                  </a:lnTo>
                  <a:lnTo>
                    <a:pt x="461" y="1"/>
                  </a:lnTo>
                  <a:lnTo>
                    <a:pt x="462" y="1"/>
                  </a:lnTo>
                  <a:lnTo>
                    <a:pt x="462" y="1"/>
                  </a:lnTo>
                  <a:lnTo>
                    <a:pt x="464" y="1"/>
                  </a:lnTo>
                  <a:lnTo>
                    <a:pt x="464" y="1"/>
                  </a:lnTo>
                  <a:lnTo>
                    <a:pt x="465" y="1"/>
                  </a:lnTo>
                  <a:lnTo>
                    <a:pt x="465" y="1"/>
                  </a:lnTo>
                  <a:lnTo>
                    <a:pt x="466" y="1"/>
                  </a:lnTo>
                  <a:lnTo>
                    <a:pt x="466" y="1"/>
                  </a:lnTo>
                  <a:lnTo>
                    <a:pt x="468" y="1"/>
                  </a:lnTo>
                  <a:lnTo>
                    <a:pt x="468" y="1"/>
                  </a:lnTo>
                  <a:lnTo>
                    <a:pt x="469" y="1"/>
                  </a:lnTo>
                  <a:lnTo>
                    <a:pt x="469" y="1"/>
                  </a:lnTo>
                  <a:lnTo>
                    <a:pt x="470" y="1"/>
                  </a:lnTo>
                  <a:lnTo>
                    <a:pt x="470" y="1"/>
                  </a:lnTo>
                  <a:lnTo>
                    <a:pt x="471" y="1"/>
                  </a:lnTo>
                  <a:lnTo>
                    <a:pt x="471" y="1"/>
                  </a:lnTo>
                  <a:lnTo>
                    <a:pt x="473" y="1"/>
                  </a:lnTo>
                  <a:lnTo>
                    <a:pt x="473" y="0"/>
                  </a:lnTo>
                  <a:lnTo>
                    <a:pt x="474" y="1"/>
                  </a:lnTo>
                  <a:lnTo>
                    <a:pt x="474" y="1"/>
                  </a:lnTo>
                  <a:lnTo>
                    <a:pt x="475" y="1"/>
                  </a:lnTo>
                  <a:lnTo>
                    <a:pt x="475" y="1"/>
                  </a:lnTo>
                  <a:lnTo>
                    <a:pt x="477" y="1"/>
                  </a:lnTo>
                  <a:lnTo>
                    <a:pt x="477" y="1"/>
                  </a:lnTo>
                  <a:lnTo>
                    <a:pt x="478" y="1"/>
                  </a:lnTo>
                  <a:lnTo>
                    <a:pt x="478" y="0"/>
                  </a:lnTo>
                  <a:lnTo>
                    <a:pt x="479" y="1"/>
                  </a:lnTo>
                  <a:lnTo>
                    <a:pt x="479" y="1"/>
                  </a:lnTo>
                  <a:lnTo>
                    <a:pt x="480" y="1"/>
                  </a:lnTo>
                  <a:lnTo>
                    <a:pt x="480" y="1"/>
                  </a:lnTo>
                  <a:lnTo>
                    <a:pt x="482" y="1"/>
                  </a:lnTo>
                  <a:lnTo>
                    <a:pt x="482" y="1"/>
                  </a:lnTo>
                  <a:lnTo>
                    <a:pt x="483" y="1"/>
                  </a:lnTo>
                  <a:lnTo>
                    <a:pt x="483" y="1"/>
                  </a:lnTo>
                  <a:lnTo>
                    <a:pt x="484" y="1"/>
                  </a:lnTo>
                  <a:lnTo>
                    <a:pt x="484" y="1"/>
                  </a:lnTo>
                  <a:lnTo>
                    <a:pt x="485" y="1"/>
                  </a:lnTo>
                  <a:lnTo>
                    <a:pt x="4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489" y="1"/>
                  </a:lnTo>
                  <a:lnTo>
                    <a:pt x="489" y="1"/>
                  </a:lnTo>
                  <a:lnTo>
                    <a:pt x="491" y="1"/>
                  </a:lnTo>
                  <a:lnTo>
                    <a:pt x="491" y="1"/>
                  </a:lnTo>
                  <a:lnTo>
                    <a:pt x="492" y="1"/>
                  </a:lnTo>
                  <a:lnTo>
                    <a:pt x="492" y="1"/>
                  </a:lnTo>
                  <a:lnTo>
                    <a:pt x="493" y="1"/>
                  </a:lnTo>
                  <a:lnTo>
                    <a:pt x="493" y="1"/>
                  </a:lnTo>
                  <a:lnTo>
                    <a:pt x="494" y="1"/>
                  </a:lnTo>
                  <a:lnTo>
                    <a:pt x="494" y="1"/>
                  </a:lnTo>
                  <a:lnTo>
                    <a:pt x="496" y="1"/>
                  </a:lnTo>
                  <a:lnTo>
                    <a:pt x="496" y="1"/>
                  </a:lnTo>
                  <a:lnTo>
                    <a:pt x="497" y="1"/>
                  </a:lnTo>
                  <a:lnTo>
                    <a:pt x="497" y="1"/>
                  </a:lnTo>
                  <a:lnTo>
                    <a:pt x="498" y="1"/>
                  </a:lnTo>
                  <a:lnTo>
                    <a:pt x="498" y="1"/>
                  </a:lnTo>
                  <a:lnTo>
                    <a:pt x="500" y="1"/>
                  </a:lnTo>
                  <a:lnTo>
                    <a:pt x="500" y="1"/>
                  </a:lnTo>
                  <a:lnTo>
                    <a:pt x="501" y="1"/>
                  </a:lnTo>
                  <a:lnTo>
                    <a:pt x="501" y="1"/>
                  </a:lnTo>
                  <a:lnTo>
                    <a:pt x="502" y="1"/>
                  </a:lnTo>
                  <a:lnTo>
                    <a:pt x="502" y="1"/>
                  </a:lnTo>
                  <a:lnTo>
                    <a:pt x="503" y="1"/>
                  </a:lnTo>
                  <a:lnTo>
                    <a:pt x="503" y="1"/>
                  </a:lnTo>
                  <a:lnTo>
                    <a:pt x="505" y="1"/>
                  </a:lnTo>
                  <a:lnTo>
                    <a:pt x="505" y="1"/>
                  </a:lnTo>
                  <a:lnTo>
                    <a:pt x="506" y="1"/>
                  </a:lnTo>
                  <a:lnTo>
                    <a:pt x="506" y="1"/>
                  </a:lnTo>
                  <a:lnTo>
                    <a:pt x="507" y="1"/>
                  </a:lnTo>
                  <a:lnTo>
                    <a:pt x="507" y="1"/>
                  </a:lnTo>
                  <a:lnTo>
                    <a:pt x="508" y="1"/>
                  </a:lnTo>
                  <a:lnTo>
                    <a:pt x="508" y="1"/>
                  </a:lnTo>
                  <a:lnTo>
                    <a:pt x="510" y="1"/>
                  </a:lnTo>
                  <a:lnTo>
                    <a:pt x="510" y="1"/>
                  </a:lnTo>
                  <a:lnTo>
                    <a:pt x="511" y="1"/>
                  </a:lnTo>
                  <a:lnTo>
                    <a:pt x="511" y="1"/>
                  </a:lnTo>
                  <a:lnTo>
                    <a:pt x="512" y="1"/>
                  </a:lnTo>
                  <a:lnTo>
                    <a:pt x="512" y="1"/>
                  </a:lnTo>
                  <a:lnTo>
                    <a:pt x="514" y="1"/>
                  </a:lnTo>
                  <a:lnTo>
                    <a:pt x="514" y="1"/>
                  </a:lnTo>
                  <a:lnTo>
                    <a:pt x="515" y="1"/>
                  </a:lnTo>
                  <a:lnTo>
                    <a:pt x="515" y="1"/>
                  </a:lnTo>
                  <a:lnTo>
                    <a:pt x="516" y="1"/>
                  </a:lnTo>
                  <a:lnTo>
                    <a:pt x="516" y="1"/>
                  </a:lnTo>
                  <a:lnTo>
                    <a:pt x="517" y="1"/>
                  </a:lnTo>
                  <a:lnTo>
                    <a:pt x="517" y="1"/>
                  </a:lnTo>
                  <a:lnTo>
                    <a:pt x="519" y="1"/>
                  </a:lnTo>
                  <a:lnTo>
                    <a:pt x="519" y="1"/>
                  </a:lnTo>
                  <a:lnTo>
                    <a:pt x="520" y="1"/>
                  </a:lnTo>
                  <a:lnTo>
                    <a:pt x="520" y="1"/>
                  </a:lnTo>
                  <a:lnTo>
                    <a:pt x="521" y="1"/>
                  </a:lnTo>
                  <a:lnTo>
                    <a:pt x="521" y="1"/>
                  </a:lnTo>
                  <a:lnTo>
                    <a:pt x="523" y="1"/>
                  </a:lnTo>
                  <a:lnTo>
                    <a:pt x="523" y="1"/>
                  </a:lnTo>
                  <a:lnTo>
                    <a:pt x="524" y="1"/>
                  </a:lnTo>
                  <a:lnTo>
                    <a:pt x="524" y="1"/>
                  </a:lnTo>
                  <a:lnTo>
                    <a:pt x="525" y="1"/>
                  </a:lnTo>
                  <a:lnTo>
                    <a:pt x="525" y="1"/>
                  </a:lnTo>
                  <a:lnTo>
                    <a:pt x="526" y="1"/>
                  </a:lnTo>
                  <a:lnTo>
                    <a:pt x="526" y="1"/>
                  </a:lnTo>
                  <a:lnTo>
                    <a:pt x="528" y="1"/>
                  </a:lnTo>
                  <a:lnTo>
                    <a:pt x="528" y="1"/>
                  </a:lnTo>
                  <a:lnTo>
                    <a:pt x="529" y="1"/>
                  </a:lnTo>
                  <a:lnTo>
                    <a:pt x="529" y="1"/>
                  </a:lnTo>
                  <a:lnTo>
                    <a:pt x="530" y="1"/>
                  </a:lnTo>
                  <a:lnTo>
                    <a:pt x="530" y="1"/>
                  </a:lnTo>
                  <a:lnTo>
                    <a:pt x="532" y="1"/>
                  </a:lnTo>
                  <a:lnTo>
                    <a:pt x="532" y="1"/>
                  </a:lnTo>
                  <a:lnTo>
                    <a:pt x="533" y="1"/>
                  </a:lnTo>
                  <a:lnTo>
                    <a:pt x="533" y="1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535" y="1"/>
                  </a:lnTo>
                  <a:lnTo>
                    <a:pt x="535" y="1"/>
                  </a:lnTo>
                  <a:lnTo>
                    <a:pt x="537" y="1"/>
                  </a:lnTo>
                  <a:lnTo>
                    <a:pt x="537" y="1"/>
                  </a:lnTo>
                  <a:lnTo>
                    <a:pt x="538" y="1"/>
                  </a:lnTo>
                  <a:lnTo>
                    <a:pt x="538" y="1"/>
                  </a:lnTo>
                  <a:lnTo>
                    <a:pt x="539" y="1"/>
                  </a:lnTo>
                  <a:lnTo>
                    <a:pt x="539" y="1"/>
                  </a:lnTo>
                  <a:lnTo>
                    <a:pt x="540" y="1"/>
                  </a:lnTo>
                  <a:lnTo>
                    <a:pt x="540" y="1"/>
                  </a:lnTo>
                  <a:lnTo>
                    <a:pt x="542" y="1"/>
                  </a:lnTo>
                  <a:lnTo>
                    <a:pt x="542" y="1"/>
                  </a:lnTo>
                  <a:lnTo>
                    <a:pt x="543" y="1"/>
                  </a:lnTo>
                  <a:lnTo>
                    <a:pt x="543" y="1"/>
                  </a:lnTo>
                  <a:lnTo>
                    <a:pt x="544" y="1"/>
                  </a:lnTo>
                  <a:lnTo>
                    <a:pt x="544" y="1"/>
                  </a:lnTo>
                  <a:lnTo>
                    <a:pt x="546" y="1"/>
                  </a:lnTo>
                  <a:lnTo>
                    <a:pt x="546" y="1"/>
                  </a:lnTo>
                  <a:lnTo>
                    <a:pt x="547" y="1"/>
                  </a:lnTo>
                  <a:lnTo>
                    <a:pt x="547" y="1"/>
                  </a:lnTo>
                  <a:lnTo>
                    <a:pt x="548" y="1"/>
                  </a:lnTo>
                  <a:lnTo>
                    <a:pt x="548" y="1"/>
                  </a:lnTo>
                  <a:lnTo>
                    <a:pt x="549" y="1"/>
                  </a:lnTo>
                  <a:lnTo>
                    <a:pt x="549" y="1"/>
                  </a:lnTo>
                  <a:lnTo>
                    <a:pt x="551" y="1"/>
                  </a:lnTo>
                  <a:lnTo>
                    <a:pt x="551" y="1"/>
                  </a:lnTo>
                  <a:lnTo>
                    <a:pt x="552" y="1"/>
                  </a:lnTo>
                  <a:lnTo>
                    <a:pt x="552" y="1"/>
                  </a:lnTo>
                  <a:lnTo>
                    <a:pt x="553" y="1"/>
                  </a:lnTo>
                  <a:lnTo>
                    <a:pt x="553" y="1"/>
                  </a:lnTo>
                  <a:lnTo>
                    <a:pt x="555" y="1"/>
                  </a:lnTo>
                  <a:lnTo>
                    <a:pt x="555" y="1"/>
                  </a:lnTo>
                  <a:lnTo>
                    <a:pt x="556" y="1"/>
                  </a:lnTo>
                  <a:lnTo>
                    <a:pt x="556" y="1"/>
                  </a:lnTo>
                  <a:lnTo>
                    <a:pt x="557" y="1"/>
                  </a:lnTo>
                  <a:lnTo>
                    <a:pt x="557" y="1"/>
                  </a:lnTo>
                  <a:lnTo>
                    <a:pt x="558" y="1"/>
                  </a:lnTo>
                  <a:lnTo>
                    <a:pt x="558" y="1"/>
                  </a:lnTo>
                  <a:lnTo>
                    <a:pt x="560" y="1"/>
                  </a:lnTo>
                  <a:lnTo>
                    <a:pt x="560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562" y="1"/>
                  </a:lnTo>
                  <a:lnTo>
                    <a:pt x="562" y="1"/>
                  </a:lnTo>
                  <a:lnTo>
                    <a:pt x="564" y="1"/>
                  </a:lnTo>
                  <a:lnTo>
                    <a:pt x="564" y="1"/>
                  </a:lnTo>
                  <a:lnTo>
                    <a:pt x="565" y="1"/>
                  </a:lnTo>
                  <a:lnTo>
                    <a:pt x="565" y="1"/>
                  </a:lnTo>
                  <a:lnTo>
                    <a:pt x="566" y="1"/>
                  </a:lnTo>
                  <a:lnTo>
                    <a:pt x="566" y="1"/>
                  </a:lnTo>
                  <a:lnTo>
                    <a:pt x="567" y="1"/>
                  </a:lnTo>
                  <a:lnTo>
                    <a:pt x="567" y="1"/>
                  </a:lnTo>
                  <a:lnTo>
                    <a:pt x="569" y="1"/>
                  </a:lnTo>
                  <a:lnTo>
                    <a:pt x="569" y="1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571" y="1"/>
                  </a:lnTo>
                  <a:lnTo>
                    <a:pt x="571" y="1"/>
                  </a:lnTo>
                  <a:lnTo>
                    <a:pt x="572" y="1"/>
                  </a:lnTo>
                  <a:lnTo>
                    <a:pt x="572" y="1"/>
                  </a:lnTo>
                  <a:lnTo>
                    <a:pt x="574" y="1"/>
                  </a:lnTo>
                  <a:lnTo>
                    <a:pt x="574" y="1"/>
                  </a:lnTo>
                  <a:lnTo>
                    <a:pt x="575" y="1"/>
                  </a:lnTo>
                  <a:lnTo>
                    <a:pt x="575" y="1"/>
                  </a:lnTo>
                  <a:lnTo>
                    <a:pt x="576" y="1"/>
                  </a:lnTo>
                  <a:lnTo>
                    <a:pt x="576" y="1"/>
                  </a:lnTo>
                  <a:lnTo>
                    <a:pt x="578" y="1"/>
                  </a:lnTo>
                  <a:lnTo>
                    <a:pt x="578" y="1"/>
                  </a:lnTo>
                  <a:lnTo>
                    <a:pt x="579" y="1"/>
                  </a:lnTo>
                  <a:lnTo>
                    <a:pt x="579" y="1"/>
                  </a:lnTo>
                  <a:lnTo>
                    <a:pt x="580" y="1"/>
                  </a:lnTo>
                  <a:lnTo>
                    <a:pt x="580" y="1"/>
                  </a:lnTo>
                  <a:lnTo>
                    <a:pt x="581" y="1"/>
                  </a:lnTo>
                  <a:lnTo>
                    <a:pt x="581" y="1"/>
                  </a:lnTo>
                  <a:lnTo>
                    <a:pt x="583" y="1"/>
                  </a:lnTo>
                  <a:lnTo>
                    <a:pt x="583" y="1"/>
                  </a:lnTo>
                  <a:lnTo>
                    <a:pt x="584" y="1"/>
                  </a:lnTo>
                  <a:lnTo>
                    <a:pt x="584" y="1"/>
                  </a:lnTo>
                  <a:lnTo>
                    <a:pt x="585" y="1"/>
                  </a:lnTo>
                  <a:lnTo>
                    <a:pt x="585" y="1"/>
                  </a:lnTo>
                  <a:lnTo>
                    <a:pt x="587" y="1"/>
                  </a:lnTo>
                  <a:lnTo>
                    <a:pt x="587" y="1"/>
                  </a:lnTo>
                  <a:lnTo>
                    <a:pt x="588" y="1"/>
                  </a:lnTo>
                  <a:lnTo>
                    <a:pt x="588" y="1"/>
                  </a:lnTo>
                  <a:lnTo>
                    <a:pt x="589" y="1"/>
                  </a:lnTo>
                  <a:lnTo>
                    <a:pt x="589" y="1"/>
                  </a:lnTo>
                  <a:lnTo>
                    <a:pt x="590" y="1"/>
                  </a:lnTo>
                  <a:lnTo>
                    <a:pt x="590" y="1"/>
                  </a:lnTo>
                  <a:lnTo>
                    <a:pt x="592" y="1"/>
                  </a:lnTo>
                  <a:lnTo>
                    <a:pt x="592" y="1"/>
                  </a:lnTo>
                  <a:lnTo>
                    <a:pt x="593" y="1"/>
                  </a:lnTo>
                  <a:lnTo>
                    <a:pt x="593" y="1"/>
                  </a:lnTo>
                  <a:lnTo>
                    <a:pt x="594" y="1"/>
                  </a:lnTo>
                  <a:lnTo>
                    <a:pt x="594" y="1"/>
                  </a:lnTo>
                  <a:lnTo>
                    <a:pt x="596" y="1"/>
                  </a:lnTo>
                  <a:lnTo>
                    <a:pt x="596" y="1"/>
                  </a:lnTo>
                  <a:lnTo>
                    <a:pt x="597" y="1"/>
                  </a:lnTo>
                  <a:lnTo>
                    <a:pt x="597" y="1"/>
                  </a:lnTo>
                  <a:lnTo>
                    <a:pt x="598" y="1"/>
                  </a:lnTo>
                  <a:lnTo>
                    <a:pt x="598" y="1"/>
                  </a:lnTo>
                  <a:lnTo>
                    <a:pt x="599" y="1"/>
                  </a:lnTo>
                  <a:lnTo>
                    <a:pt x="599" y="1"/>
                  </a:lnTo>
                  <a:lnTo>
                    <a:pt x="601" y="1"/>
                  </a:lnTo>
                  <a:lnTo>
                    <a:pt x="601" y="1"/>
                  </a:lnTo>
                  <a:lnTo>
                    <a:pt x="602" y="1"/>
                  </a:lnTo>
                  <a:lnTo>
                    <a:pt x="602" y="1"/>
                  </a:lnTo>
                  <a:lnTo>
                    <a:pt x="603" y="1"/>
                  </a:lnTo>
                  <a:lnTo>
                    <a:pt x="603" y="1"/>
                  </a:lnTo>
                  <a:lnTo>
                    <a:pt x="604" y="1"/>
                  </a:lnTo>
                  <a:lnTo>
                    <a:pt x="604" y="1"/>
                  </a:lnTo>
                  <a:lnTo>
                    <a:pt x="606" y="1"/>
                  </a:lnTo>
                  <a:lnTo>
                    <a:pt x="606" y="1"/>
                  </a:lnTo>
                  <a:lnTo>
                    <a:pt x="607" y="1"/>
                  </a:lnTo>
                  <a:lnTo>
                    <a:pt x="607" y="1"/>
                  </a:lnTo>
                  <a:lnTo>
                    <a:pt x="608" y="1"/>
                  </a:lnTo>
                  <a:lnTo>
                    <a:pt x="608" y="1"/>
                  </a:lnTo>
                  <a:lnTo>
                    <a:pt x="610" y="1"/>
                  </a:lnTo>
                  <a:lnTo>
                    <a:pt x="610" y="1"/>
                  </a:lnTo>
                  <a:lnTo>
                    <a:pt x="611" y="1"/>
                  </a:lnTo>
                  <a:lnTo>
                    <a:pt x="611" y="1"/>
                  </a:lnTo>
                  <a:lnTo>
                    <a:pt x="612" y="1"/>
                  </a:lnTo>
                  <a:lnTo>
                    <a:pt x="612" y="0"/>
                  </a:lnTo>
                  <a:lnTo>
                    <a:pt x="613" y="1"/>
                  </a:lnTo>
                  <a:lnTo>
                    <a:pt x="613" y="1"/>
                  </a:lnTo>
                  <a:lnTo>
                    <a:pt x="615" y="1"/>
                  </a:lnTo>
                  <a:lnTo>
                    <a:pt x="615" y="1"/>
                  </a:lnTo>
                  <a:lnTo>
                    <a:pt x="616" y="1"/>
                  </a:lnTo>
                  <a:lnTo>
                    <a:pt x="616" y="1"/>
                  </a:lnTo>
                  <a:lnTo>
                    <a:pt x="617" y="1"/>
                  </a:lnTo>
                  <a:lnTo>
                    <a:pt x="617" y="1"/>
                  </a:lnTo>
                  <a:lnTo>
                    <a:pt x="619" y="1"/>
                  </a:lnTo>
                  <a:lnTo>
                    <a:pt x="619" y="1"/>
                  </a:lnTo>
                  <a:lnTo>
                    <a:pt x="620" y="1"/>
                  </a:lnTo>
                  <a:lnTo>
                    <a:pt x="620" y="1"/>
                  </a:lnTo>
                  <a:lnTo>
                    <a:pt x="621" y="1"/>
                  </a:lnTo>
                  <a:lnTo>
                    <a:pt x="621" y="1"/>
                  </a:lnTo>
                  <a:lnTo>
                    <a:pt x="622" y="1"/>
                  </a:lnTo>
                  <a:lnTo>
                    <a:pt x="622" y="1"/>
                  </a:lnTo>
                  <a:lnTo>
                    <a:pt x="624" y="1"/>
                  </a:lnTo>
                  <a:lnTo>
                    <a:pt x="624" y="0"/>
                  </a:lnTo>
                  <a:lnTo>
                    <a:pt x="625" y="1"/>
                  </a:lnTo>
                  <a:lnTo>
                    <a:pt x="625" y="1"/>
                  </a:lnTo>
                  <a:lnTo>
                    <a:pt x="626" y="1"/>
                  </a:lnTo>
                  <a:lnTo>
                    <a:pt x="626" y="1"/>
                  </a:lnTo>
                  <a:lnTo>
                    <a:pt x="627" y="1"/>
                  </a:lnTo>
                  <a:lnTo>
                    <a:pt x="627" y="1"/>
                  </a:lnTo>
                  <a:lnTo>
                    <a:pt x="629" y="1"/>
                  </a:lnTo>
                  <a:lnTo>
                    <a:pt x="629" y="1"/>
                  </a:lnTo>
                  <a:lnTo>
                    <a:pt x="630" y="1"/>
                  </a:lnTo>
                  <a:lnTo>
                    <a:pt x="630" y="1"/>
                  </a:lnTo>
                  <a:lnTo>
                    <a:pt x="631" y="1"/>
                  </a:lnTo>
                  <a:lnTo>
                    <a:pt x="631" y="1"/>
                  </a:lnTo>
                  <a:lnTo>
                    <a:pt x="633" y="1"/>
                  </a:lnTo>
                  <a:lnTo>
                    <a:pt x="633" y="1"/>
                  </a:lnTo>
                  <a:lnTo>
                    <a:pt x="634" y="1"/>
                  </a:lnTo>
                  <a:lnTo>
                    <a:pt x="634" y="1"/>
                  </a:lnTo>
                  <a:lnTo>
                    <a:pt x="635" y="1"/>
                  </a:lnTo>
                  <a:lnTo>
                    <a:pt x="635" y="1"/>
                  </a:lnTo>
                  <a:lnTo>
                    <a:pt x="636" y="1"/>
                  </a:lnTo>
                  <a:lnTo>
                    <a:pt x="636" y="1"/>
                  </a:lnTo>
                  <a:lnTo>
                    <a:pt x="638" y="1"/>
                  </a:lnTo>
                  <a:lnTo>
                    <a:pt x="638" y="1"/>
                  </a:lnTo>
                  <a:lnTo>
                    <a:pt x="639" y="1"/>
                  </a:lnTo>
                  <a:lnTo>
                    <a:pt x="639" y="1"/>
                  </a:lnTo>
                  <a:lnTo>
                    <a:pt x="640" y="1"/>
                  </a:lnTo>
                  <a:lnTo>
                    <a:pt x="640" y="1"/>
                  </a:lnTo>
                  <a:lnTo>
                    <a:pt x="642" y="1"/>
                  </a:lnTo>
                  <a:lnTo>
                    <a:pt x="642" y="1"/>
                  </a:lnTo>
                  <a:lnTo>
                    <a:pt x="643" y="1"/>
                  </a:lnTo>
                  <a:lnTo>
                    <a:pt x="643" y="1"/>
                  </a:lnTo>
                  <a:lnTo>
                    <a:pt x="644" y="1"/>
                  </a:lnTo>
                  <a:lnTo>
                    <a:pt x="644" y="1"/>
                  </a:lnTo>
                  <a:lnTo>
                    <a:pt x="645" y="1"/>
                  </a:lnTo>
                  <a:lnTo>
                    <a:pt x="645" y="1"/>
                  </a:lnTo>
                  <a:lnTo>
                    <a:pt x="647" y="1"/>
                  </a:lnTo>
                  <a:lnTo>
                    <a:pt x="647" y="1"/>
                  </a:lnTo>
                  <a:lnTo>
                    <a:pt x="648" y="1"/>
                  </a:lnTo>
                  <a:lnTo>
                    <a:pt x="648" y="1"/>
                  </a:lnTo>
                  <a:lnTo>
                    <a:pt x="649" y="1"/>
                  </a:lnTo>
                  <a:lnTo>
                    <a:pt x="649" y="1"/>
                  </a:lnTo>
                  <a:lnTo>
                    <a:pt x="651" y="1"/>
                  </a:lnTo>
                  <a:lnTo>
                    <a:pt x="651" y="1"/>
                  </a:lnTo>
                  <a:lnTo>
                    <a:pt x="652" y="1"/>
                  </a:lnTo>
                  <a:lnTo>
                    <a:pt x="652" y="1"/>
                  </a:lnTo>
                  <a:lnTo>
                    <a:pt x="653" y="1"/>
                  </a:lnTo>
                  <a:lnTo>
                    <a:pt x="653" y="1"/>
                  </a:lnTo>
                  <a:lnTo>
                    <a:pt x="654" y="1"/>
                  </a:lnTo>
                  <a:lnTo>
                    <a:pt x="654" y="1"/>
                  </a:lnTo>
                </a:path>
              </a:pathLst>
            </a:cu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20"/>
            <p:cNvSpPr>
              <a:spLocks/>
            </p:cNvSpPr>
            <p:nvPr/>
          </p:nvSpPr>
          <p:spPr bwMode="auto">
            <a:xfrm>
              <a:off x="5289843" y="3398891"/>
              <a:ext cx="653757" cy="32641"/>
            </a:xfrm>
            <a:custGeom>
              <a:avLst/>
              <a:gdLst/>
              <a:ahLst/>
              <a:cxnLst>
                <a:cxn ang="0">
                  <a:pos x="9" y="14"/>
                </a:cxn>
                <a:cxn ang="0">
                  <a:pos x="18" y="0"/>
                </a:cxn>
                <a:cxn ang="0">
                  <a:pos x="28" y="0"/>
                </a:cxn>
                <a:cxn ang="0">
                  <a:pos x="37" y="0"/>
                </a:cxn>
                <a:cxn ang="0">
                  <a:pos x="47" y="0"/>
                </a:cxn>
                <a:cxn ang="0">
                  <a:pos x="56" y="2"/>
                </a:cxn>
                <a:cxn ang="0">
                  <a:pos x="66" y="0"/>
                </a:cxn>
                <a:cxn ang="0">
                  <a:pos x="75" y="0"/>
                </a:cxn>
                <a:cxn ang="0">
                  <a:pos x="85" y="0"/>
                </a:cxn>
                <a:cxn ang="0">
                  <a:pos x="94" y="0"/>
                </a:cxn>
                <a:cxn ang="0">
                  <a:pos x="105" y="0"/>
                </a:cxn>
                <a:cxn ang="0">
                  <a:pos x="114" y="2"/>
                </a:cxn>
                <a:cxn ang="0">
                  <a:pos x="124" y="0"/>
                </a:cxn>
                <a:cxn ang="0">
                  <a:pos x="133" y="0"/>
                </a:cxn>
                <a:cxn ang="0">
                  <a:pos x="143" y="0"/>
                </a:cxn>
                <a:cxn ang="0">
                  <a:pos x="152" y="0"/>
                </a:cxn>
                <a:cxn ang="0">
                  <a:pos x="162" y="0"/>
                </a:cxn>
                <a:cxn ang="0">
                  <a:pos x="171" y="0"/>
                </a:cxn>
                <a:cxn ang="0">
                  <a:pos x="181" y="0"/>
                </a:cxn>
                <a:cxn ang="0">
                  <a:pos x="190" y="0"/>
                </a:cxn>
                <a:cxn ang="0">
                  <a:pos x="201" y="0"/>
                </a:cxn>
                <a:cxn ang="0">
                  <a:pos x="210" y="0"/>
                </a:cxn>
                <a:cxn ang="0">
                  <a:pos x="220" y="0"/>
                </a:cxn>
                <a:cxn ang="0">
                  <a:pos x="229" y="0"/>
                </a:cxn>
                <a:cxn ang="0">
                  <a:pos x="239" y="0"/>
                </a:cxn>
                <a:cxn ang="0">
                  <a:pos x="248" y="0"/>
                </a:cxn>
                <a:cxn ang="0">
                  <a:pos x="258" y="2"/>
                </a:cxn>
                <a:cxn ang="0">
                  <a:pos x="267" y="0"/>
                </a:cxn>
                <a:cxn ang="0">
                  <a:pos x="277" y="0"/>
                </a:cxn>
                <a:cxn ang="0">
                  <a:pos x="286" y="0"/>
                </a:cxn>
                <a:cxn ang="0">
                  <a:pos x="297" y="0"/>
                </a:cxn>
                <a:cxn ang="0">
                  <a:pos x="305" y="0"/>
                </a:cxn>
                <a:cxn ang="0">
                  <a:pos x="316" y="0"/>
                </a:cxn>
                <a:cxn ang="0">
                  <a:pos x="325" y="0"/>
                </a:cxn>
                <a:cxn ang="0">
                  <a:pos x="335" y="0"/>
                </a:cxn>
                <a:cxn ang="0">
                  <a:pos x="344" y="0"/>
                </a:cxn>
                <a:cxn ang="0">
                  <a:pos x="354" y="0"/>
                </a:cxn>
                <a:cxn ang="0">
                  <a:pos x="363" y="0"/>
                </a:cxn>
                <a:cxn ang="0">
                  <a:pos x="373" y="0"/>
                </a:cxn>
                <a:cxn ang="0">
                  <a:pos x="382" y="0"/>
                </a:cxn>
                <a:cxn ang="0">
                  <a:pos x="392" y="0"/>
                </a:cxn>
                <a:cxn ang="0">
                  <a:pos x="401" y="0"/>
                </a:cxn>
                <a:cxn ang="0">
                  <a:pos x="412" y="0"/>
                </a:cxn>
                <a:cxn ang="0">
                  <a:pos x="421" y="0"/>
                </a:cxn>
                <a:cxn ang="0">
                  <a:pos x="431" y="0"/>
                </a:cxn>
                <a:cxn ang="0">
                  <a:pos x="440" y="2"/>
                </a:cxn>
                <a:cxn ang="0">
                  <a:pos x="450" y="0"/>
                </a:cxn>
                <a:cxn ang="0">
                  <a:pos x="459" y="0"/>
                </a:cxn>
                <a:cxn ang="0">
                  <a:pos x="469" y="0"/>
                </a:cxn>
                <a:cxn ang="0">
                  <a:pos x="478" y="0"/>
                </a:cxn>
                <a:cxn ang="0">
                  <a:pos x="488" y="0"/>
                </a:cxn>
                <a:cxn ang="0">
                  <a:pos x="497" y="0"/>
                </a:cxn>
                <a:cxn ang="0">
                  <a:pos x="508" y="0"/>
                </a:cxn>
                <a:cxn ang="0">
                  <a:pos x="517" y="0"/>
                </a:cxn>
                <a:cxn ang="0">
                  <a:pos x="527" y="0"/>
                </a:cxn>
                <a:cxn ang="0">
                  <a:pos x="536" y="0"/>
                </a:cxn>
                <a:cxn ang="0">
                  <a:pos x="546" y="0"/>
                </a:cxn>
                <a:cxn ang="0">
                  <a:pos x="555" y="0"/>
                </a:cxn>
                <a:cxn ang="0">
                  <a:pos x="565" y="0"/>
                </a:cxn>
                <a:cxn ang="0">
                  <a:pos x="574" y="0"/>
                </a:cxn>
                <a:cxn ang="0">
                  <a:pos x="584" y="0"/>
                </a:cxn>
                <a:cxn ang="0">
                  <a:pos x="593" y="0"/>
                </a:cxn>
              </a:cxnLst>
              <a:rect l="0" t="0" r="r" b="b"/>
              <a:pathLst>
                <a:path w="600" h="16">
                  <a:moveTo>
                    <a:pt x="0" y="14"/>
                  </a:moveTo>
                  <a:lnTo>
                    <a:pt x="0" y="13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10" y="14"/>
                  </a:lnTo>
                  <a:lnTo>
                    <a:pt x="10" y="16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2" y="14"/>
                  </a:lnTo>
                  <a:lnTo>
                    <a:pt x="12" y="13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5" y="14"/>
                  </a:lnTo>
                  <a:lnTo>
                    <a:pt x="15" y="13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6" y="0"/>
                  </a:lnTo>
                  <a:lnTo>
                    <a:pt x="56" y="2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1" y="0"/>
                  </a:lnTo>
                  <a:lnTo>
                    <a:pt x="91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6" y="0"/>
                  </a:lnTo>
                  <a:lnTo>
                    <a:pt x="96" y="2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103" y="0"/>
                  </a:lnTo>
                  <a:lnTo>
                    <a:pt x="103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4" y="0"/>
                  </a:lnTo>
                  <a:lnTo>
                    <a:pt x="114" y="2"/>
                  </a:lnTo>
                  <a:lnTo>
                    <a:pt x="115" y="0"/>
                  </a:lnTo>
                  <a:lnTo>
                    <a:pt x="115" y="0"/>
                  </a:lnTo>
                  <a:lnTo>
                    <a:pt x="116" y="0"/>
                  </a:lnTo>
                  <a:lnTo>
                    <a:pt x="116" y="2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1" y="0"/>
                  </a:lnTo>
                  <a:lnTo>
                    <a:pt x="121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8" y="0"/>
                  </a:lnTo>
                  <a:lnTo>
                    <a:pt x="138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51" y="0"/>
                  </a:lnTo>
                  <a:lnTo>
                    <a:pt x="151" y="0"/>
                  </a:lnTo>
                  <a:lnTo>
                    <a:pt x="152" y="0"/>
                  </a:lnTo>
                  <a:lnTo>
                    <a:pt x="152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1" y="0"/>
                  </a:lnTo>
                  <a:lnTo>
                    <a:pt x="161" y="0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69" y="0"/>
                  </a:lnTo>
                  <a:lnTo>
                    <a:pt x="169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183" y="0"/>
                  </a:lnTo>
                  <a:lnTo>
                    <a:pt x="183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85" y="0"/>
                  </a:lnTo>
                  <a:lnTo>
                    <a:pt x="185" y="0"/>
                  </a:lnTo>
                  <a:lnTo>
                    <a:pt x="186" y="0"/>
                  </a:lnTo>
                  <a:lnTo>
                    <a:pt x="186" y="2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202" y="0"/>
                  </a:lnTo>
                  <a:lnTo>
                    <a:pt x="202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7" y="0"/>
                  </a:lnTo>
                  <a:lnTo>
                    <a:pt x="207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17" y="0"/>
                  </a:lnTo>
                  <a:lnTo>
                    <a:pt x="217" y="0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4" y="0"/>
                  </a:lnTo>
                  <a:lnTo>
                    <a:pt x="224" y="0"/>
                  </a:lnTo>
                  <a:lnTo>
                    <a:pt x="225" y="0"/>
                  </a:lnTo>
                  <a:lnTo>
                    <a:pt x="225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29" y="0"/>
                  </a:lnTo>
                  <a:lnTo>
                    <a:pt x="229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1" y="0"/>
                  </a:lnTo>
                  <a:lnTo>
                    <a:pt x="231" y="0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5" y="0"/>
                  </a:lnTo>
                  <a:lnTo>
                    <a:pt x="235" y="0"/>
                  </a:lnTo>
                  <a:lnTo>
                    <a:pt x="236" y="0"/>
                  </a:lnTo>
                  <a:lnTo>
                    <a:pt x="236" y="0"/>
                  </a:lnTo>
                  <a:lnTo>
                    <a:pt x="238" y="0"/>
                  </a:lnTo>
                  <a:lnTo>
                    <a:pt x="238" y="0"/>
                  </a:lnTo>
                  <a:lnTo>
                    <a:pt x="239" y="0"/>
                  </a:lnTo>
                  <a:lnTo>
                    <a:pt x="239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2" y="0"/>
                  </a:lnTo>
                  <a:lnTo>
                    <a:pt x="242" y="0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45" y="0"/>
                  </a:lnTo>
                  <a:lnTo>
                    <a:pt x="245" y="0"/>
                  </a:lnTo>
                  <a:lnTo>
                    <a:pt x="247" y="0"/>
                  </a:lnTo>
                  <a:lnTo>
                    <a:pt x="247" y="0"/>
                  </a:lnTo>
                  <a:lnTo>
                    <a:pt x="248" y="0"/>
                  </a:lnTo>
                  <a:lnTo>
                    <a:pt x="248" y="0"/>
                  </a:lnTo>
                  <a:lnTo>
                    <a:pt x="249" y="0"/>
                  </a:lnTo>
                  <a:lnTo>
                    <a:pt x="249" y="0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53" y="0"/>
                  </a:lnTo>
                  <a:lnTo>
                    <a:pt x="253" y="0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57" y="0"/>
                  </a:lnTo>
                  <a:lnTo>
                    <a:pt x="257" y="2"/>
                  </a:lnTo>
                  <a:lnTo>
                    <a:pt x="258" y="2"/>
                  </a:lnTo>
                  <a:lnTo>
                    <a:pt x="258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261" y="0"/>
                  </a:lnTo>
                  <a:lnTo>
                    <a:pt x="261" y="0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63" y="0"/>
                  </a:lnTo>
                  <a:lnTo>
                    <a:pt x="263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273" y="0"/>
                  </a:lnTo>
                  <a:lnTo>
                    <a:pt x="273" y="0"/>
                  </a:lnTo>
                  <a:lnTo>
                    <a:pt x="275" y="0"/>
                  </a:lnTo>
                  <a:lnTo>
                    <a:pt x="275" y="0"/>
                  </a:lnTo>
                  <a:lnTo>
                    <a:pt x="276" y="0"/>
                  </a:lnTo>
                  <a:lnTo>
                    <a:pt x="276" y="0"/>
                  </a:lnTo>
                  <a:lnTo>
                    <a:pt x="277" y="0"/>
                  </a:lnTo>
                  <a:lnTo>
                    <a:pt x="277" y="2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9" y="0"/>
                  </a:lnTo>
                  <a:lnTo>
                    <a:pt x="289" y="0"/>
                  </a:lnTo>
                  <a:lnTo>
                    <a:pt x="290" y="0"/>
                  </a:lnTo>
                  <a:lnTo>
                    <a:pt x="290" y="0"/>
                  </a:lnTo>
                  <a:lnTo>
                    <a:pt x="291" y="0"/>
                  </a:lnTo>
                  <a:lnTo>
                    <a:pt x="291" y="0"/>
                  </a:lnTo>
                  <a:lnTo>
                    <a:pt x="293" y="0"/>
                  </a:lnTo>
                  <a:lnTo>
                    <a:pt x="293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295" y="0"/>
                  </a:lnTo>
                  <a:lnTo>
                    <a:pt x="295" y="0"/>
                  </a:lnTo>
                  <a:lnTo>
                    <a:pt x="297" y="0"/>
                  </a:lnTo>
                  <a:lnTo>
                    <a:pt x="297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299" y="0"/>
                  </a:lnTo>
                  <a:lnTo>
                    <a:pt x="299" y="0"/>
                  </a:lnTo>
                  <a:lnTo>
                    <a:pt x="300" y="0"/>
                  </a:lnTo>
                  <a:lnTo>
                    <a:pt x="300" y="0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303" y="0"/>
                  </a:lnTo>
                  <a:lnTo>
                    <a:pt x="303" y="0"/>
                  </a:lnTo>
                  <a:lnTo>
                    <a:pt x="304" y="0"/>
                  </a:lnTo>
                  <a:lnTo>
                    <a:pt x="304" y="0"/>
                  </a:lnTo>
                  <a:lnTo>
                    <a:pt x="305" y="0"/>
                  </a:lnTo>
                  <a:lnTo>
                    <a:pt x="305" y="0"/>
                  </a:lnTo>
                  <a:lnTo>
                    <a:pt x="307" y="0"/>
                  </a:lnTo>
                  <a:lnTo>
                    <a:pt x="307" y="0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09" y="0"/>
                  </a:lnTo>
                  <a:lnTo>
                    <a:pt x="309" y="0"/>
                  </a:lnTo>
                  <a:lnTo>
                    <a:pt x="311" y="0"/>
                  </a:lnTo>
                  <a:lnTo>
                    <a:pt x="311" y="0"/>
                  </a:lnTo>
                  <a:lnTo>
                    <a:pt x="312" y="0"/>
                  </a:lnTo>
                  <a:lnTo>
                    <a:pt x="312" y="0"/>
                  </a:lnTo>
                  <a:lnTo>
                    <a:pt x="313" y="0"/>
                  </a:lnTo>
                  <a:lnTo>
                    <a:pt x="313" y="0"/>
                  </a:lnTo>
                  <a:lnTo>
                    <a:pt x="314" y="0"/>
                  </a:lnTo>
                  <a:lnTo>
                    <a:pt x="314" y="0"/>
                  </a:lnTo>
                  <a:lnTo>
                    <a:pt x="316" y="0"/>
                  </a:lnTo>
                  <a:lnTo>
                    <a:pt x="316" y="0"/>
                  </a:lnTo>
                  <a:lnTo>
                    <a:pt x="317" y="0"/>
                  </a:lnTo>
                  <a:lnTo>
                    <a:pt x="317" y="0"/>
                  </a:lnTo>
                  <a:lnTo>
                    <a:pt x="318" y="0"/>
                  </a:lnTo>
                  <a:lnTo>
                    <a:pt x="318" y="0"/>
                  </a:lnTo>
                  <a:lnTo>
                    <a:pt x="320" y="0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2"/>
                  </a:lnTo>
                  <a:lnTo>
                    <a:pt x="322" y="2"/>
                  </a:lnTo>
                  <a:lnTo>
                    <a:pt x="322" y="0"/>
                  </a:lnTo>
                  <a:lnTo>
                    <a:pt x="323" y="0"/>
                  </a:lnTo>
                  <a:lnTo>
                    <a:pt x="323" y="2"/>
                  </a:lnTo>
                  <a:lnTo>
                    <a:pt x="325" y="0"/>
                  </a:lnTo>
                  <a:lnTo>
                    <a:pt x="325" y="0"/>
                  </a:lnTo>
                  <a:lnTo>
                    <a:pt x="326" y="0"/>
                  </a:lnTo>
                  <a:lnTo>
                    <a:pt x="326" y="2"/>
                  </a:lnTo>
                  <a:lnTo>
                    <a:pt x="327" y="2"/>
                  </a:lnTo>
                  <a:lnTo>
                    <a:pt x="327" y="0"/>
                  </a:lnTo>
                  <a:lnTo>
                    <a:pt x="329" y="0"/>
                  </a:lnTo>
                  <a:lnTo>
                    <a:pt x="329" y="0"/>
                  </a:lnTo>
                  <a:lnTo>
                    <a:pt x="330" y="0"/>
                  </a:lnTo>
                  <a:lnTo>
                    <a:pt x="330" y="0"/>
                  </a:lnTo>
                  <a:lnTo>
                    <a:pt x="331" y="0"/>
                  </a:lnTo>
                  <a:lnTo>
                    <a:pt x="331" y="2"/>
                  </a:lnTo>
                  <a:lnTo>
                    <a:pt x="332" y="0"/>
                  </a:lnTo>
                  <a:lnTo>
                    <a:pt x="332" y="0"/>
                  </a:lnTo>
                  <a:lnTo>
                    <a:pt x="334" y="0"/>
                  </a:lnTo>
                  <a:lnTo>
                    <a:pt x="334" y="0"/>
                  </a:lnTo>
                  <a:lnTo>
                    <a:pt x="335" y="0"/>
                  </a:lnTo>
                  <a:lnTo>
                    <a:pt x="335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7" y="0"/>
                  </a:lnTo>
                  <a:lnTo>
                    <a:pt x="337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41" y="0"/>
                  </a:lnTo>
                  <a:lnTo>
                    <a:pt x="341" y="0"/>
                  </a:lnTo>
                  <a:lnTo>
                    <a:pt x="343" y="0"/>
                  </a:lnTo>
                  <a:lnTo>
                    <a:pt x="343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45" y="0"/>
                  </a:lnTo>
                  <a:lnTo>
                    <a:pt x="345" y="0"/>
                  </a:lnTo>
                  <a:lnTo>
                    <a:pt x="346" y="0"/>
                  </a:lnTo>
                  <a:lnTo>
                    <a:pt x="346" y="0"/>
                  </a:lnTo>
                  <a:lnTo>
                    <a:pt x="348" y="0"/>
                  </a:lnTo>
                  <a:lnTo>
                    <a:pt x="348" y="0"/>
                  </a:lnTo>
                  <a:lnTo>
                    <a:pt x="349" y="0"/>
                  </a:lnTo>
                  <a:lnTo>
                    <a:pt x="349" y="0"/>
                  </a:lnTo>
                  <a:lnTo>
                    <a:pt x="350" y="0"/>
                  </a:lnTo>
                  <a:lnTo>
                    <a:pt x="350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53" y="0"/>
                  </a:lnTo>
                  <a:lnTo>
                    <a:pt x="353" y="0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55" y="0"/>
                  </a:lnTo>
                  <a:lnTo>
                    <a:pt x="355" y="0"/>
                  </a:lnTo>
                  <a:lnTo>
                    <a:pt x="357" y="0"/>
                  </a:lnTo>
                  <a:lnTo>
                    <a:pt x="357" y="0"/>
                  </a:lnTo>
                  <a:lnTo>
                    <a:pt x="358" y="0"/>
                  </a:lnTo>
                  <a:lnTo>
                    <a:pt x="358" y="0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361" y="0"/>
                  </a:lnTo>
                  <a:lnTo>
                    <a:pt x="361" y="0"/>
                  </a:lnTo>
                  <a:lnTo>
                    <a:pt x="362" y="0"/>
                  </a:lnTo>
                  <a:lnTo>
                    <a:pt x="362" y="0"/>
                  </a:lnTo>
                  <a:lnTo>
                    <a:pt x="363" y="0"/>
                  </a:lnTo>
                  <a:lnTo>
                    <a:pt x="363" y="0"/>
                  </a:lnTo>
                  <a:lnTo>
                    <a:pt x="364" y="0"/>
                  </a:lnTo>
                  <a:lnTo>
                    <a:pt x="364" y="0"/>
                  </a:lnTo>
                  <a:lnTo>
                    <a:pt x="366" y="0"/>
                  </a:lnTo>
                  <a:lnTo>
                    <a:pt x="366" y="0"/>
                  </a:lnTo>
                  <a:lnTo>
                    <a:pt x="367" y="0"/>
                  </a:lnTo>
                  <a:lnTo>
                    <a:pt x="367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69" y="0"/>
                  </a:lnTo>
                  <a:lnTo>
                    <a:pt x="369" y="0"/>
                  </a:lnTo>
                  <a:lnTo>
                    <a:pt x="371" y="0"/>
                  </a:lnTo>
                  <a:lnTo>
                    <a:pt x="371" y="0"/>
                  </a:lnTo>
                  <a:lnTo>
                    <a:pt x="372" y="0"/>
                  </a:lnTo>
                  <a:lnTo>
                    <a:pt x="372" y="0"/>
                  </a:lnTo>
                  <a:lnTo>
                    <a:pt x="373" y="0"/>
                  </a:lnTo>
                  <a:lnTo>
                    <a:pt x="373" y="0"/>
                  </a:lnTo>
                  <a:lnTo>
                    <a:pt x="375" y="0"/>
                  </a:lnTo>
                  <a:lnTo>
                    <a:pt x="375" y="0"/>
                  </a:lnTo>
                  <a:lnTo>
                    <a:pt x="376" y="0"/>
                  </a:lnTo>
                  <a:lnTo>
                    <a:pt x="376" y="0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78" y="0"/>
                  </a:lnTo>
                  <a:lnTo>
                    <a:pt x="378" y="0"/>
                  </a:lnTo>
                  <a:lnTo>
                    <a:pt x="380" y="0"/>
                  </a:lnTo>
                  <a:lnTo>
                    <a:pt x="380" y="0"/>
                  </a:lnTo>
                  <a:lnTo>
                    <a:pt x="381" y="0"/>
                  </a:lnTo>
                  <a:lnTo>
                    <a:pt x="381" y="0"/>
                  </a:lnTo>
                  <a:lnTo>
                    <a:pt x="382" y="0"/>
                  </a:lnTo>
                  <a:lnTo>
                    <a:pt x="382" y="0"/>
                  </a:lnTo>
                  <a:lnTo>
                    <a:pt x="384" y="0"/>
                  </a:lnTo>
                  <a:lnTo>
                    <a:pt x="384" y="2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386" y="0"/>
                  </a:lnTo>
                  <a:lnTo>
                    <a:pt x="386" y="0"/>
                  </a:lnTo>
                  <a:lnTo>
                    <a:pt x="387" y="0"/>
                  </a:lnTo>
                  <a:lnTo>
                    <a:pt x="387" y="2"/>
                  </a:lnTo>
                  <a:lnTo>
                    <a:pt x="389" y="0"/>
                  </a:lnTo>
                  <a:lnTo>
                    <a:pt x="389" y="0"/>
                  </a:lnTo>
                  <a:lnTo>
                    <a:pt x="390" y="0"/>
                  </a:lnTo>
                  <a:lnTo>
                    <a:pt x="390" y="0"/>
                  </a:lnTo>
                  <a:lnTo>
                    <a:pt x="391" y="0"/>
                  </a:lnTo>
                  <a:lnTo>
                    <a:pt x="391" y="0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394" y="0"/>
                  </a:lnTo>
                  <a:lnTo>
                    <a:pt x="395" y="0"/>
                  </a:lnTo>
                  <a:lnTo>
                    <a:pt x="395" y="0"/>
                  </a:lnTo>
                  <a:lnTo>
                    <a:pt x="396" y="0"/>
                  </a:lnTo>
                  <a:lnTo>
                    <a:pt x="396" y="2"/>
                  </a:lnTo>
                  <a:lnTo>
                    <a:pt x="398" y="0"/>
                  </a:lnTo>
                  <a:lnTo>
                    <a:pt x="398" y="0"/>
                  </a:lnTo>
                  <a:lnTo>
                    <a:pt x="399" y="0"/>
                  </a:lnTo>
                  <a:lnTo>
                    <a:pt x="399" y="0"/>
                  </a:lnTo>
                  <a:lnTo>
                    <a:pt x="400" y="0"/>
                  </a:lnTo>
                  <a:lnTo>
                    <a:pt x="400" y="0"/>
                  </a:lnTo>
                  <a:lnTo>
                    <a:pt x="401" y="0"/>
                  </a:lnTo>
                  <a:lnTo>
                    <a:pt x="401" y="0"/>
                  </a:lnTo>
                  <a:lnTo>
                    <a:pt x="403" y="0"/>
                  </a:lnTo>
                  <a:lnTo>
                    <a:pt x="403" y="0"/>
                  </a:lnTo>
                  <a:lnTo>
                    <a:pt x="404" y="0"/>
                  </a:lnTo>
                  <a:lnTo>
                    <a:pt x="404" y="0"/>
                  </a:lnTo>
                  <a:lnTo>
                    <a:pt x="405" y="0"/>
                  </a:lnTo>
                  <a:lnTo>
                    <a:pt x="405" y="0"/>
                  </a:lnTo>
                  <a:lnTo>
                    <a:pt x="407" y="0"/>
                  </a:lnTo>
                  <a:lnTo>
                    <a:pt x="407" y="0"/>
                  </a:lnTo>
                  <a:lnTo>
                    <a:pt x="408" y="0"/>
                  </a:lnTo>
                  <a:lnTo>
                    <a:pt x="408" y="2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412" y="0"/>
                  </a:lnTo>
                  <a:lnTo>
                    <a:pt x="412" y="0"/>
                  </a:lnTo>
                  <a:lnTo>
                    <a:pt x="413" y="0"/>
                  </a:lnTo>
                  <a:lnTo>
                    <a:pt x="413" y="0"/>
                  </a:lnTo>
                  <a:lnTo>
                    <a:pt x="414" y="0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6" y="0"/>
                  </a:lnTo>
                  <a:lnTo>
                    <a:pt x="417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19" y="0"/>
                  </a:lnTo>
                  <a:lnTo>
                    <a:pt x="419" y="0"/>
                  </a:lnTo>
                  <a:lnTo>
                    <a:pt x="421" y="0"/>
                  </a:lnTo>
                  <a:lnTo>
                    <a:pt x="421" y="0"/>
                  </a:lnTo>
                  <a:lnTo>
                    <a:pt x="422" y="0"/>
                  </a:lnTo>
                  <a:lnTo>
                    <a:pt x="422" y="0"/>
                  </a:lnTo>
                  <a:lnTo>
                    <a:pt x="423" y="0"/>
                  </a:lnTo>
                  <a:lnTo>
                    <a:pt x="423" y="0"/>
                  </a:lnTo>
                  <a:lnTo>
                    <a:pt x="424" y="0"/>
                  </a:lnTo>
                  <a:lnTo>
                    <a:pt x="424" y="0"/>
                  </a:lnTo>
                  <a:lnTo>
                    <a:pt x="426" y="0"/>
                  </a:lnTo>
                  <a:lnTo>
                    <a:pt x="426" y="0"/>
                  </a:lnTo>
                  <a:lnTo>
                    <a:pt x="427" y="0"/>
                  </a:lnTo>
                  <a:lnTo>
                    <a:pt x="427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31" y="0"/>
                  </a:lnTo>
                  <a:lnTo>
                    <a:pt x="431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3" y="0"/>
                  </a:lnTo>
                  <a:lnTo>
                    <a:pt x="433" y="0"/>
                  </a:lnTo>
                  <a:lnTo>
                    <a:pt x="435" y="0"/>
                  </a:lnTo>
                  <a:lnTo>
                    <a:pt x="435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7" y="0"/>
                  </a:lnTo>
                  <a:lnTo>
                    <a:pt x="437" y="0"/>
                  </a:lnTo>
                  <a:lnTo>
                    <a:pt x="439" y="0"/>
                  </a:lnTo>
                  <a:lnTo>
                    <a:pt x="439" y="0"/>
                  </a:lnTo>
                  <a:lnTo>
                    <a:pt x="440" y="0"/>
                  </a:lnTo>
                  <a:lnTo>
                    <a:pt x="440" y="2"/>
                  </a:lnTo>
                  <a:lnTo>
                    <a:pt x="441" y="0"/>
                  </a:lnTo>
                  <a:lnTo>
                    <a:pt x="441" y="0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4" y="0"/>
                  </a:lnTo>
                  <a:lnTo>
                    <a:pt x="444" y="0"/>
                  </a:lnTo>
                  <a:lnTo>
                    <a:pt x="445" y="0"/>
                  </a:lnTo>
                  <a:lnTo>
                    <a:pt x="445" y="2"/>
                  </a:lnTo>
                  <a:lnTo>
                    <a:pt x="446" y="0"/>
                  </a:lnTo>
                  <a:lnTo>
                    <a:pt x="446" y="0"/>
                  </a:lnTo>
                  <a:lnTo>
                    <a:pt x="448" y="0"/>
                  </a:lnTo>
                  <a:lnTo>
                    <a:pt x="448" y="0"/>
                  </a:lnTo>
                  <a:lnTo>
                    <a:pt x="449" y="0"/>
                  </a:lnTo>
                  <a:lnTo>
                    <a:pt x="449" y="0"/>
                  </a:lnTo>
                  <a:lnTo>
                    <a:pt x="450" y="0"/>
                  </a:lnTo>
                  <a:lnTo>
                    <a:pt x="450" y="0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453" y="0"/>
                  </a:lnTo>
                  <a:lnTo>
                    <a:pt x="453" y="0"/>
                  </a:lnTo>
                  <a:lnTo>
                    <a:pt x="454" y="0"/>
                  </a:lnTo>
                  <a:lnTo>
                    <a:pt x="454" y="0"/>
                  </a:lnTo>
                  <a:lnTo>
                    <a:pt x="455" y="0"/>
                  </a:lnTo>
                  <a:lnTo>
                    <a:pt x="455" y="0"/>
                  </a:lnTo>
                  <a:lnTo>
                    <a:pt x="456" y="0"/>
                  </a:lnTo>
                  <a:lnTo>
                    <a:pt x="456" y="0"/>
                  </a:lnTo>
                  <a:lnTo>
                    <a:pt x="458" y="0"/>
                  </a:lnTo>
                  <a:lnTo>
                    <a:pt x="458" y="2"/>
                  </a:lnTo>
                  <a:lnTo>
                    <a:pt x="459" y="0"/>
                  </a:lnTo>
                  <a:lnTo>
                    <a:pt x="459" y="0"/>
                  </a:lnTo>
                  <a:lnTo>
                    <a:pt x="460" y="0"/>
                  </a:lnTo>
                  <a:lnTo>
                    <a:pt x="460" y="0"/>
                  </a:lnTo>
                  <a:lnTo>
                    <a:pt x="462" y="0"/>
                  </a:lnTo>
                  <a:lnTo>
                    <a:pt x="462" y="0"/>
                  </a:lnTo>
                  <a:lnTo>
                    <a:pt x="463" y="0"/>
                  </a:lnTo>
                  <a:lnTo>
                    <a:pt x="463" y="0"/>
                  </a:lnTo>
                  <a:lnTo>
                    <a:pt x="464" y="0"/>
                  </a:lnTo>
                  <a:lnTo>
                    <a:pt x="464" y="0"/>
                  </a:lnTo>
                  <a:lnTo>
                    <a:pt x="465" y="0"/>
                  </a:lnTo>
                  <a:lnTo>
                    <a:pt x="465" y="0"/>
                  </a:lnTo>
                  <a:lnTo>
                    <a:pt x="467" y="0"/>
                  </a:lnTo>
                  <a:lnTo>
                    <a:pt x="467" y="0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9" y="0"/>
                  </a:lnTo>
                  <a:lnTo>
                    <a:pt x="469" y="0"/>
                  </a:lnTo>
                  <a:lnTo>
                    <a:pt x="471" y="0"/>
                  </a:lnTo>
                  <a:lnTo>
                    <a:pt x="471" y="0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73" y="0"/>
                  </a:lnTo>
                  <a:lnTo>
                    <a:pt x="473" y="2"/>
                  </a:lnTo>
                  <a:lnTo>
                    <a:pt x="474" y="2"/>
                  </a:lnTo>
                  <a:lnTo>
                    <a:pt x="474" y="0"/>
                  </a:lnTo>
                  <a:lnTo>
                    <a:pt x="476" y="0"/>
                  </a:lnTo>
                  <a:lnTo>
                    <a:pt x="476" y="2"/>
                  </a:lnTo>
                  <a:lnTo>
                    <a:pt x="477" y="0"/>
                  </a:lnTo>
                  <a:lnTo>
                    <a:pt x="477" y="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80" y="0"/>
                  </a:lnTo>
                  <a:lnTo>
                    <a:pt x="480" y="0"/>
                  </a:lnTo>
                  <a:lnTo>
                    <a:pt x="481" y="0"/>
                  </a:lnTo>
                  <a:lnTo>
                    <a:pt x="481" y="0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3" y="0"/>
                  </a:lnTo>
                  <a:lnTo>
                    <a:pt x="483" y="0"/>
                  </a:lnTo>
                  <a:lnTo>
                    <a:pt x="485" y="0"/>
                  </a:lnTo>
                  <a:lnTo>
                    <a:pt x="485" y="0"/>
                  </a:lnTo>
                  <a:lnTo>
                    <a:pt x="486" y="0"/>
                  </a:lnTo>
                  <a:lnTo>
                    <a:pt x="486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490" y="0"/>
                  </a:lnTo>
                  <a:lnTo>
                    <a:pt x="490" y="0"/>
                  </a:lnTo>
                  <a:lnTo>
                    <a:pt x="491" y="0"/>
                  </a:lnTo>
                  <a:lnTo>
                    <a:pt x="491" y="2"/>
                  </a:lnTo>
                  <a:lnTo>
                    <a:pt x="492" y="0"/>
                  </a:lnTo>
                  <a:lnTo>
                    <a:pt x="492" y="0"/>
                  </a:lnTo>
                  <a:lnTo>
                    <a:pt x="494" y="0"/>
                  </a:lnTo>
                  <a:lnTo>
                    <a:pt x="494" y="0"/>
                  </a:lnTo>
                  <a:lnTo>
                    <a:pt x="495" y="0"/>
                  </a:lnTo>
                  <a:lnTo>
                    <a:pt x="495" y="0"/>
                  </a:lnTo>
                  <a:lnTo>
                    <a:pt x="496" y="0"/>
                  </a:lnTo>
                  <a:lnTo>
                    <a:pt x="496" y="0"/>
                  </a:lnTo>
                  <a:lnTo>
                    <a:pt x="497" y="0"/>
                  </a:lnTo>
                  <a:lnTo>
                    <a:pt x="497" y="0"/>
                  </a:lnTo>
                  <a:lnTo>
                    <a:pt x="499" y="0"/>
                  </a:lnTo>
                  <a:lnTo>
                    <a:pt x="499" y="0"/>
                  </a:lnTo>
                  <a:lnTo>
                    <a:pt x="500" y="0"/>
                  </a:lnTo>
                  <a:lnTo>
                    <a:pt x="500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03" y="0"/>
                  </a:lnTo>
                  <a:lnTo>
                    <a:pt x="503" y="0"/>
                  </a:lnTo>
                  <a:lnTo>
                    <a:pt x="504" y="0"/>
                  </a:lnTo>
                  <a:lnTo>
                    <a:pt x="504" y="0"/>
                  </a:lnTo>
                  <a:lnTo>
                    <a:pt x="505" y="0"/>
                  </a:lnTo>
                  <a:lnTo>
                    <a:pt x="505" y="0"/>
                  </a:lnTo>
                  <a:lnTo>
                    <a:pt x="506" y="0"/>
                  </a:lnTo>
                  <a:lnTo>
                    <a:pt x="506" y="0"/>
                  </a:lnTo>
                  <a:lnTo>
                    <a:pt x="508" y="0"/>
                  </a:lnTo>
                  <a:lnTo>
                    <a:pt x="508" y="0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12" y="0"/>
                  </a:lnTo>
                  <a:lnTo>
                    <a:pt x="512" y="0"/>
                  </a:lnTo>
                  <a:lnTo>
                    <a:pt x="513" y="0"/>
                  </a:lnTo>
                  <a:lnTo>
                    <a:pt x="513" y="0"/>
                  </a:lnTo>
                  <a:lnTo>
                    <a:pt x="514" y="0"/>
                  </a:lnTo>
                  <a:lnTo>
                    <a:pt x="514" y="0"/>
                  </a:lnTo>
                  <a:lnTo>
                    <a:pt x="515" y="0"/>
                  </a:lnTo>
                  <a:lnTo>
                    <a:pt x="515" y="0"/>
                  </a:lnTo>
                  <a:lnTo>
                    <a:pt x="517" y="0"/>
                  </a:lnTo>
                  <a:lnTo>
                    <a:pt x="517" y="0"/>
                  </a:lnTo>
                  <a:lnTo>
                    <a:pt x="518" y="0"/>
                  </a:lnTo>
                  <a:lnTo>
                    <a:pt x="518" y="0"/>
                  </a:lnTo>
                  <a:lnTo>
                    <a:pt x="519" y="0"/>
                  </a:lnTo>
                  <a:lnTo>
                    <a:pt x="519" y="0"/>
                  </a:lnTo>
                  <a:lnTo>
                    <a:pt x="520" y="0"/>
                  </a:lnTo>
                  <a:lnTo>
                    <a:pt x="520" y="2"/>
                  </a:lnTo>
                  <a:lnTo>
                    <a:pt x="522" y="0"/>
                  </a:lnTo>
                  <a:lnTo>
                    <a:pt x="522" y="0"/>
                  </a:lnTo>
                  <a:lnTo>
                    <a:pt x="523" y="0"/>
                  </a:lnTo>
                  <a:lnTo>
                    <a:pt x="523" y="0"/>
                  </a:lnTo>
                  <a:lnTo>
                    <a:pt x="524" y="0"/>
                  </a:lnTo>
                  <a:lnTo>
                    <a:pt x="524" y="0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527" y="0"/>
                  </a:lnTo>
                  <a:lnTo>
                    <a:pt x="527" y="0"/>
                  </a:lnTo>
                  <a:lnTo>
                    <a:pt x="528" y="0"/>
                  </a:lnTo>
                  <a:lnTo>
                    <a:pt x="528" y="0"/>
                  </a:lnTo>
                  <a:lnTo>
                    <a:pt x="529" y="0"/>
                  </a:lnTo>
                  <a:lnTo>
                    <a:pt x="529" y="0"/>
                  </a:lnTo>
                  <a:lnTo>
                    <a:pt x="531" y="0"/>
                  </a:lnTo>
                  <a:lnTo>
                    <a:pt x="531" y="0"/>
                  </a:lnTo>
                  <a:lnTo>
                    <a:pt x="532" y="0"/>
                  </a:lnTo>
                  <a:lnTo>
                    <a:pt x="532" y="0"/>
                  </a:lnTo>
                  <a:lnTo>
                    <a:pt x="533" y="0"/>
                  </a:lnTo>
                  <a:lnTo>
                    <a:pt x="533" y="0"/>
                  </a:lnTo>
                  <a:lnTo>
                    <a:pt x="535" y="0"/>
                  </a:lnTo>
                  <a:lnTo>
                    <a:pt x="535" y="0"/>
                  </a:lnTo>
                  <a:lnTo>
                    <a:pt x="536" y="0"/>
                  </a:lnTo>
                  <a:lnTo>
                    <a:pt x="536" y="0"/>
                  </a:lnTo>
                  <a:lnTo>
                    <a:pt x="537" y="0"/>
                  </a:lnTo>
                  <a:lnTo>
                    <a:pt x="537" y="0"/>
                  </a:lnTo>
                  <a:lnTo>
                    <a:pt x="538" y="0"/>
                  </a:lnTo>
                  <a:lnTo>
                    <a:pt x="538" y="0"/>
                  </a:lnTo>
                  <a:lnTo>
                    <a:pt x="540" y="0"/>
                  </a:lnTo>
                  <a:lnTo>
                    <a:pt x="540" y="0"/>
                  </a:lnTo>
                  <a:lnTo>
                    <a:pt x="541" y="0"/>
                  </a:lnTo>
                  <a:lnTo>
                    <a:pt x="541" y="0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43" y="0"/>
                  </a:lnTo>
                  <a:lnTo>
                    <a:pt x="543" y="0"/>
                  </a:lnTo>
                  <a:lnTo>
                    <a:pt x="545" y="0"/>
                  </a:lnTo>
                  <a:lnTo>
                    <a:pt x="545" y="0"/>
                  </a:lnTo>
                  <a:lnTo>
                    <a:pt x="546" y="0"/>
                  </a:lnTo>
                  <a:lnTo>
                    <a:pt x="546" y="0"/>
                  </a:lnTo>
                  <a:lnTo>
                    <a:pt x="547" y="0"/>
                  </a:lnTo>
                  <a:lnTo>
                    <a:pt x="547" y="0"/>
                  </a:lnTo>
                  <a:lnTo>
                    <a:pt x="549" y="0"/>
                  </a:lnTo>
                  <a:lnTo>
                    <a:pt x="549" y="0"/>
                  </a:lnTo>
                  <a:lnTo>
                    <a:pt x="550" y="0"/>
                  </a:lnTo>
                  <a:lnTo>
                    <a:pt x="550" y="0"/>
                  </a:lnTo>
                  <a:lnTo>
                    <a:pt x="551" y="0"/>
                  </a:lnTo>
                  <a:lnTo>
                    <a:pt x="551" y="0"/>
                  </a:lnTo>
                  <a:lnTo>
                    <a:pt x="552" y="0"/>
                  </a:lnTo>
                  <a:lnTo>
                    <a:pt x="552" y="0"/>
                  </a:lnTo>
                  <a:lnTo>
                    <a:pt x="554" y="0"/>
                  </a:lnTo>
                  <a:lnTo>
                    <a:pt x="554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558" y="0"/>
                  </a:lnTo>
                  <a:lnTo>
                    <a:pt x="558" y="0"/>
                  </a:lnTo>
                  <a:lnTo>
                    <a:pt x="559" y="0"/>
                  </a:lnTo>
                  <a:lnTo>
                    <a:pt x="559" y="0"/>
                  </a:lnTo>
                  <a:lnTo>
                    <a:pt x="560" y="0"/>
                  </a:lnTo>
                  <a:lnTo>
                    <a:pt x="560" y="2"/>
                  </a:lnTo>
                  <a:lnTo>
                    <a:pt x="561" y="0"/>
                  </a:lnTo>
                  <a:lnTo>
                    <a:pt x="561" y="0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564" y="0"/>
                  </a:lnTo>
                  <a:lnTo>
                    <a:pt x="564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67" y="0"/>
                  </a:lnTo>
                  <a:lnTo>
                    <a:pt x="567" y="0"/>
                  </a:lnTo>
                  <a:lnTo>
                    <a:pt x="568" y="0"/>
                  </a:lnTo>
                  <a:lnTo>
                    <a:pt x="568" y="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570" y="0"/>
                  </a:lnTo>
                  <a:lnTo>
                    <a:pt x="570" y="0"/>
                  </a:lnTo>
                  <a:lnTo>
                    <a:pt x="572" y="0"/>
                  </a:lnTo>
                  <a:lnTo>
                    <a:pt x="572" y="0"/>
                  </a:lnTo>
                  <a:lnTo>
                    <a:pt x="573" y="0"/>
                  </a:lnTo>
                  <a:lnTo>
                    <a:pt x="573" y="0"/>
                  </a:lnTo>
                  <a:lnTo>
                    <a:pt x="574" y="0"/>
                  </a:lnTo>
                  <a:lnTo>
                    <a:pt x="574" y="0"/>
                  </a:lnTo>
                  <a:lnTo>
                    <a:pt x="575" y="0"/>
                  </a:lnTo>
                  <a:lnTo>
                    <a:pt x="575" y="0"/>
                  </a:lnTo>
                  <a:lnTo>
                    <a:pt x="577" y="0"/>
                  </a:lnTo>
                  <a:lnTo>
                    <a:pt x="577" y="0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579" y="0"/>
                  </a:lnTo>
                  <a:lnTo>
                    <a:pt x="579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82" y="0"/>
                  </a:lnTo>
                  <a:lnTo>
                    <a:pt x="582" y="0"/>
                  </a:lnTo>
                  <a:lnTo>
                    <a:pt x="583" y="0"/>
                  </a:lnTo>
                  <a:lnTo>
                    <a:pt x="583" y="0"/>
                  </a:lnTo>
                  <a:lnTo>
                    <a:pt x="584" y="0"/>
                  </a:lnTo>
                  <a:lnTo>
                    <a:pt x="584" y="0"/>
                  </a:lnTo>
                  <a:lnTo>
                    <a:pt x="586" y="0"/>
                  </a:lnTo>
                  <a:lnTo>
                    <a:pt x="586" y="0"/>
                  </a:lnTo>
                  <a:lnTo>
                    <a:pt x="587" y="0"/>
                  </a:lnTo>
                  <a:lnTo>
                    <a:pt x="587" y="2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590" y="0"/>
                  </a:lnTo>
                  <a:lnTo>
                    <a:pt x="590" y="0"/>
                  </a:lnTo>
                  <a:lnTo>
                    <a:pt x="591" y="0"/>
                  </a:lnTo>
                  <a:lnTo>
                    <a:pt x="591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593" y="0"/>
                  </a:lnTo>
                  <a:lnTo>
                    <a:pt x="593" y="0"/>
                  </a:lnTo>
                  <a:lnTo>
                    <a:pt x="595" y="0"/>
                  </a:lnTo>
                  <a:lnTo>
                    <a:pt x="595" y="0"/>
                  </a:lnTo>
                  <a:lnTo>
                    <a:pt x="596" y="0"/>
                  </a:lnTo>
                  <a:lnTo>
                    <a:pt x="596" y="0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599" y="0"/>
                  </a:lnTo>
                  <a:lnTo>
                    <a:pt x="599" y="0"/>
                  </a:lnTo>
                  <a:lnTo>
                    <a:pt x="600" y="0"/>
                  </a:lnTo>
                  <a:lnTo>
                    <a:pt x="600" y="0"/>
                  </a:lnTo>
                </a:path>
              </a:pathLst>
            </a:cu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4" name="Freeform 318"/>
          <p:cNvSpPr>
            <a:spLocks/>
          </p:cNvSpPr>
          <p:nvPr/>
        </p:nvSpPr>
        <p:spPr bwMode="auto">
          <a:xfrm>
            <a:off x="4953000" y="5672398"/>
            <a:ext cx="711703" cy="199468"/>
          </a:xfrm>
          <a:custGeom>
            <a:avLst/>
            <a:gdLst/>
            <a:ahLst/>
            <a:cxnLst>
              <a:cxn ang="0">
                <a:pos x="11" y="7"/>
              </a:cxn>
              <a:cxn ang="0">
                <a:pos x="21" y="7"/>
              </a:cxn>
              <a:cxn ang="0">
                <a:pos x="32" y="6"/>
              </a:cxn>
              <a:cxn ang="0">
                <a:pos x="43" y="7"/>
              </a:cxn>
              <a:cxn ang="0">
                <a:pos x="54" y="9"/>
              </a:cxn>
              <a:cxn ang="0">
                <a:pos x="64" y="13"/>
              </a:cxn>
              <a:cxn ang="0">
                <a:pos x="76" y="13"/>
              </a:cxn>
              <a:cxn ang="0">
                <a:pos x="86" y="11"/>
              </a:cxn>
              <a:cxn ang="0">
                <a:pos x="98" y="6"/>
              </a:cxn>
              <a:cxn ang="0">
                <a:pos x="108" y="2"/>
              </a:cxn>
              <a:cxn ang="0">
                <a:pos x="119" y="29"/>
              </a:cxn>
              <a:cxn ang="0">
                <a:pos x="130" y="75"/>
              </a:cxn>
              <a:cxn ang="0">
                <a:pos x="141" y="104"/>
              </a:cxn>
              <a:cxn ang="0">
                <a:pos x="151" y="128"/>
              </a:cxn>
              <a:cxn ang="0">
                <a:pos x="163" y="138"/>
              </a:cxn>
              <a:cxn ang="0">
                <a:pos x="173" y="143"/>
              </a:cxn>
              <a:cxn ang="0">
                <a:pos x="185" y="149"/>
              </a:cxn>
              <a:cxn ang="0">
                <a:pos x="195" y="156"/>
              </a:cxn>
              <a:cxn ang="0">
                <a:pos x="206" y="162"/>
              </a:cxn>
              <a:cxn ang="0">
                <a:pos x="217" y="165"/>
              </a:cxn>
              <a:cxn ang="0">
                <a:pos x="228" y="169"/>
              </a:cxn>
              <a:cxn ang="0">
                <a:pos x="238" y="170"/>
              </a:cxn>
              <a:cxn ang="0">
                <a:pos x="250" y="171"/>
              </a:cxn>
              <a:cxn ang="0">
                <a:pos x="260" y="175"/>
              </a:cxn>
              <a:cxn ang="0">
                <a:pos x="272" y="175"/>
              </a:cxn>
              <a:cxn ang="0">
                <a:pos x="282" y="175"/>
              </a:cxn>
              <a:cxn ang="0">
                <a:pos x="293" y="172"/>
              </a:cxn>
              <a:cxn ang="0">
                <a:pos x="304" y="174"/>
              </a:cxn>
              <a:cxn ang="0">
                <a:pos x="315" y="175"/>
              </a:cxn>
              <a:cxn ang="0">
                <a:pos x="325" y="176"/>
              </a:cxn>
              <a:cxn ang="0">
                <a:pos x="337" y="178"/>
              </a:cxn>
              <a:cxn ang="0">
                <a:pos x="347" y="176"/>
              </a:cxn>
              <a:cxn ang="0">
                <a:pos x="359" y="175"/>
              </a:cxn>
              <a:cxn ang="0">
                <a:pos x="369" y="172"/>
              </a:cxn>
              <a:cxn ang="0">
                <a:pos x="380" y="172"/>
              </a:cxn>
              <a:cxn ang="0">
                <a:pos x="391" y="175"/>
              </a:cxn>
              <a:cxn ang="0">
                <a:pos x="402" y="171"/>
              </a:cxn>
              <a:cxn ang="0">
                <a:pos x="412" y="169"/>
              </a:cxn>
              <a:cxn ang="0">
                <a:pos x="424" y="167"/>
              </a:cxn>
              <a:cxn ang="0">
                <a:pos x="434" y="169"/>
              </a:cxn>
              <a:cxn ang="0">
                <a:pos x="446" y="171"/>
              </a:cxn>
              <a:cxn ang="0">
                <a:pos x="456" y="175"/>
              </a:cxn>
              <a:cxn ang="0">
                <a:pos x="467" y="176"/>
              </a:cxn>
              <a:cxn ang="0">
                <a:pos x="478" y="175"/>
              </a:cxn>
              <a:cxn ang="0">
                <a:pos x="489" y="174"/>
              </a:cxn>
              <a:cxn ang="0">
                <a:pos x="499" y="171"/>
              </a:cxn>
              <a:cxn ang="0">
                <a:pos x="511" y="175"/>
              </a:cxn>
              <a:cxn ang="0">
                <a:pos x="521" y="178"/>
              </a:cxn>
              <a:cxn ang="0">
                <a:pos x="533" y="179"/>
              </a:cxn>
              <a:cxn ang="0">
                <a:pos x="543" y="175"/>
              </a:cxn>
              <a:cxn ang="0">
                <a:pos x="554" y="178"/>
              </a:cxn>
              <a:cxn ang="0">
                <a:pos x="565" y="176"/>
              </a:cxn>
              <a:cxn ang="0">
                <a:pos x="576" y="178"/>
              </a:cxn>
              <a:cxn ang="0">
                <a:pos x="586" y="176"/>
              </a:cxn>
              <a:cxn ang="0">
                <a:pos x="598" y="172"/>
              </a:cxn>
              <a:cxn ang="0">
                <a:pos x="608" y="169"/>
              </a:cxn>
              <a:cxn ang="0">
                <a:pos x="620" y="167"/>
              </a:cxn>
              <a:cxn ang="0">
                <a:pos x="630" y="169"/>
              </a:cxn>
              <a:cxn ang="0">
                <a:pos x="641" y="171"/>
              </a:cxn>
              <a:cxn ang="0">
                <a:pos x="652" y="166"/>
              </a:cxn>
            </a:cxnLst>
            <a:rect l="0" t="0" r="r" b="b"/>
            <a:pathLst>
              <a:path w="654" h="180">
                <a:moveTo>
                  <a:pt x="0" y="8"/>
                </a:moveTo>
                <a:lnTo>
                  <a:pt x="0" y="7"/>
                </a:lnTo>
                <a:lnTo>
                  <a:pt x="2" y="8"/>
                </a:lnTo>
                <a:lnTo>
                  <a:pt x="2" y="8"/>
                </a:lnTo>
                <a:lnTo>
                  <a:pt x="3" y="8"/>
                </a:lnTo>
                <a:lnTo>
                  <a:pt x="3" y="7"/>
                </a:lnTo>
                <a:lnTo>
                  <a:pt x="4" y="7"/>
                </a:lnTo>
                <a:lnTo>
                  <a:pt x="4" y="8"/>
                </a:lnTo>
                <a:lnTo>
                  <a:pt x="5" y="8"/>
                </a:lnTo>
                <a:lnTo>
                  <a:pt x="5" y="8"/>
                </a:lnTo>
                <a:lnTo>
                  <a:pt x="7" y="8"/>
                </a:lnTo>
                <a:lnTo>
                  <a:pt x="7" y="7"/>
                </a:lnTo>
                <a:lnTo>
                  <a:pt x="8" y="7"/>
                </a:lnTo>
                <a:lnTo>
                  <a:pt x="8" y="7"/>
                </a:lnTo>
                <a:lnTo>
                  <a:pt x="9" y="7"/>
                </a:lnTo>
                <a:lnTo>
                  <a:pt x="9" y="7"/>
                </a:lnTo>
                <a:lnTo>
                  <a:pt x="11" y="7"/>
                </a:lnTo>
                <a:lnTo>
                  <a:pt x="11" y="6"/>
                </a:lnTo>
                <a:lnTo>
                  <a:pt x="12" y="6"/>
                </a:lnTo>
                <a:lnTo>
                  <a:pt x="12" y="7"/>
                </a:lnTo>
                <a:lnTo>
                  <a:pt x="13" y="7"/>
                </a:lnTo>
                <a:lnTo>
                  <a:pt x="13" y="6"/>
                </a:lnTo>
                <a:lnTo>
                  <a:pt x="14" y="7"/>
                </a:lnTo>
                <a:lnTo>
                  <a:pt x="14" y="8"/>
                </a:lnTo>
                <a:lnTo>
                  <a:pt x="16" y="7"/>
                </a:lnTo>
                <a:lnTo>
                  <a:pt x="16" y="7"/>
                </a:lnTo>
                <a:lnTo>
                  <a:pt x="17" y="7"/>
                </a:lnTo>
                <a:lnTo>
                  <a:pt x="17" y="6"/>
                </a:lnTo>
                <a:lnTo>
                  <a:pt x="18" y="6"/>
                </a:lnTo>
                <a:lnTo>
                  <a:pt x="18" y="7"/>
                </a:lnTo>
                <a:lnTo>
                  <a:pt x="19" y="6"/>
                </a:lnTo>
                <a:lnTo>
                  <a:pt x="19" y="6"/>
                </a:lnTo>
                <a:lnTo>
                  <a:pt x="21" y="6"/>
                </a:lnTo>
                <a:lnTo>
                  <a:pt x="21" y="7"/>
                </a:lnTo>
                <a:lnTo>
                  <a:pt x="22" y="6"/>
                </a:lnTo>
                <a:lnTo>
                  <a:pt x="22" y="6"/>
                </a:lnTo>
                <a:lnTo>
                  <a:pt x="23" y="6"/>
                </a:lnTo>
                <a:lnTo>
                  <a:pt x="23" y="4"/>
                </a:lnTo>
                <a:lnTo>
                  <a:pt x="25" y="4"/>
                </a:lnTo>
                <a:lnTo>
                  <a:pt x="25" y="6"/>
                </a:lnTo>
                <a:lnTo>
                  <a:pt x="26" y="4"/>
                </a:lnTo>
                <a:lnTo>
                  <a:pt x="26" y="4"/>
                </a:lnTo>
                <a:lnTo>
                  <a:pt x="27" y="4"/>
                </a:lnTo>
                <a:lnTo>
                  <a:pt x="27" y="6"/>
                </a:lnTo>
                <a:lnTo>
                  <a:pt x="28" y="6"/>
                </a:lnTo>
                <a:lnTo>
                  <a:pt x="28" y="4"/>
                </a:lnTo>
                <a:lnTo>
                  <a:pt x="30" y="4"/>
                </a:lnTo>
                <a:lnTo>
                  <a:pt x="30" y="6"/>
                </a:lnTo>
                <a:lnTo>
                  <a:pt x="31" y="6"/>
                </a:lnTo>
                <a:lnTo>
                  <a:pt x="31" y="6"/>
                </a:lnTo>
                <a:lnTo>
                  <a:pt x="32" y="6"/>
                </a:lnTo>
                <a:lnTo>
                  <a:pt x="32" y="6"/>
                </a:lnTo>
                <a:lnTo>
                  <a:pt x="34" y="6"/>
                </a:lnTo>
                <a:lnTo>
                  <a:pt x="34" y="4"/>
                </a:lnTo>
                <a:lnTo>
                  <a:pt x="35" y="4"/>
                </a:lnTo>
                <a:lnTo>
                  <a:pt x="35" y="6"/>
                </a:lnTo>
                <a:lnTo>
                  <a:pt x="36" y="6"/>
                </a:lnTo>
                <a:lnTo>
                  <a:pt x="36" y="4"/>
                </a:lnTo>
                <a:lnTo>
                  <a:pt x="37" y="6"/>
                </a:lnTo>
                <a:lnTo>
                  <a:pt x="37" y="6"/>
                </a:lnTo>
                <a:lnTo>
                  <a:pt x="39" y="6"/>
                </a:lnTo>
                <a:lnTo>
                  <a:pt x="39" y="6"/>
                </a:lnTo>
                <a:lnTo>
                  <a:pt x="40" y="6"/>
                </a:lnTo>
                <a:lnTo>
                  <a:pt x="40" y="7"/>
                </a:lnTo>
                <a:lnTo>
                  <a:pt x="41" y="7"/>
                </a:lnTo>
                <a:lnTo>
                  <a:pt x="41" y="6"/>
                </a:lnTo>
                <a:lnTo>
                  <a:pt x="43" y="6"/>
                </a:lnTo>
                <a:lnTo>
                  <a:pt x="43" y="7"/>
                </a:lnTo>
                <a:lnTo>
                  <a:pt x="44" y="7"/>
                </a:lnTo>
                <a:lnTo>
                  <a:pt x="44" y="7"/>
                </a:lnTo>
                <a:lnTo>
                  <a:pt x="45" y="7"/>
                </a:lnTo>
                <a:lnTo>
                  <a:pt x="45" y="7"/>
                </a:lnTo>
                <a:lnTo>
                  <a:pt x="46" y="8"/>
                </a:lnTo>
                <a:lnTo>
                  <a:pt x="46" y="6"/>
                </a:lnTo>
                <a:lnTo>
                  <a:pt x="48" y="7"/>
                </a:lnTo>
                <a:lnTo>
                  <a:pt x="48" y="8"/>
                </a:lnTo>
                <a:lnTo>
                  <a:pt x="49" y="8"/>
                </a:lnTo>
                <a:lnTo>
                  <a:pt x="49" y="8"/>
                </a:lnTo>
                <a:lnTo>
                  <a:pt x="50" y="8"/>
                </a:lnTo>
                <a:lnTo>
                  <a:pt x="50" y="9"/>
                </a:lnTo>
                <a:lnTo>
                  <a:pt x="51" y="9"/>
                </a:lnTo>
                <a:lnTo>
                  <a:pt x="51" y="8"/>
                </a:lnTo>
                <a:lnTo>
                  <a:pt x="53" y="9"/>
                </a:lnTo>
                <a:lnTo>
                  <a:pt x="53" y="9"/>
                </a:lnTo>
                <a:lnTo>
                  <a:pt x="54" y="9"/>
                </a:lnTo>
                <a:lnTo>
                  <a:pt x="54" y="11"/>
                </a:lnTo>
                <a:lnTo>
                  <a:pt x="55" y="11"/>
                </a:lnTo>
                <a:lnTo>
                  <a:pt x="55" y="11"/>
                </a:lnTo>
                <a:lnTo>
                  <a:pt x="57" y="11"/>
                </a:lnTo>
                <a:lnTo>
                  <a:pt x="57" y="12"/>
                </a:lnTo>
                <a:lnTo>
                  <a:pt x="58" y="12"/>
                </a:lnTo>
                <a:lnTo>
                  <a:pt x="58" y="11"/>
                </a:lnTo>
                <a:lnTo>
                  <a:pt x="59" y="12"/>
                </a:lnTo>
                <a:lnTo>
                  <a:pt x="59" y="13"/>
                </a:lnTo>
                <a:lnTo>
                  <a:pt x="60" y="13"/>
                </a:lnTo>
                <a:lnTo>
                  <a:pt x="60" y="12"/>
                </a:lnTo>
                <a:lnTo>
                  <a:pt x="62" y="13"/>
                </a:lnTo>
                <a:lnTo>
                  <a:pt x="62" y="13"/>
                </a:lnTo>
                <a:lnTo>
                  <a:pt x="63" y="13"/>
                </a:lnTo>
                <a:lnTo>
                  <a:pt x="63" y="13"/>
                </a:lnTo>
                <a:lnTo>
                  <a:pt x="64" y="13"/>
                </a:lnTo>
                <a:lnTo>
                  <a:pt x="64" y="13"/>
                </a:lnTo>
                <a:lnTo>
                  <a:pt x="66" y="13"/>
                </a:lnTo>
                <a:lnTo>
                  <a:pt x="66" y="13"/>
                </a:lnTo>
                <a:lnTo>
                  <a:pt x="67" y="13"/>
                </a:lnTo>
                <a:lnTo>
                  <a:pt x="67" y="13"/>
                </a:lnTo>
                <a:lnTo>
                  <a:pt x="68" y="13"/>
                </a:lnTo>
                <a:lnTo>
                  <a:pt x="68" y="13"/>
                </a:lnTo>
                <a:lnTo>
                  <a:pt x="69" y="13"/>
                </a:lnTo>
                <a:lnTo>
                  <a:pt x="69" y="13"/>
                </a:lnTo>
                <a:lnTo>
                  <a:pt x="71" y="13"/>
                </a:lnTo>
                <a:lnTo>
                  <a:pt x="71" y="13"/>
                </a:lnTo>
                <a:lnTo>
                  <a:pt x="72" y="13"/>
                </a:lnTo>
                <a:lnTo>
                  <a:pt x="72" y="12"/>
                </a:lnTo>
                <a:lnTo>
                  <a:pt x="73" y="12"/>
                </a:lnTo>
                <a:lnTo>
                  <a:pt x="73" y="13"/>
                </a:lnTo>
                <a:lnTo>
                  <a:pt x="75" y="13"/>
                </a:lnTo>
                <a:lnTo>
                  <a:pt x="75" y="13"/>
                </a:lnTo>
                <a:lnTo>
                  <a:pt x="76" y="13"/>
                </a:lnTo>
                <a:lnTo>
                  <a:pt x="76" y="13"/>
                </a:lnTo>
                <a:lnTo>
                  <a:pt x="77" y="13"/>
                </a:lnTo>
                <a:lnTo>
                  <a:pt x="77" y="13"/>
                </a:lnTo>
                <a:lnTo>
                  <a:pt x="78" y="13"/>
                </a:lnTo>
                <a:lnTo>
                  <a:pt x="78" y="12"/>
                </a:lnTo>
                <a:lnTo>
                  <a:pt x="80" y="12"/>
                </a:lnTo>
                <a:lnTo>
                  <a:pt x="80" y="13"/>
                </a:lnTo>
                <a:lnTo>
                  <a:pt x="81" y="12"/>
                </a:lnTo>
                <a:lnTo>
                  <a:pt x="81" y="11"/>
                </a:lnTo>
                <a:lnTo>
                  <a:pt x="82" y="11"/>
                </a:lnTo>
                <a:lnTo>
                  <a:pt x="82" y="12"/>
                </a:lnTo>
                <a:lnTo>
                  <a:pt x="83" y="12"/>
                </a:lnTo>
                <a:lnTo>
                  <a:pt x="83" y="11"/>
                </a:lnTo>
                <a:lnTo>
                  <a:pt x="85" y="11"/>
                </a:lnTo>
                <a:lnTo>
                  <a:pt x="85" y="12"/>
                </a:lnTo>
                <a:lnTo>
                  <a:pt x="86" y="11"/>
                </a:lnTo>
                <a:lnTo>
                  <a:pt x="86" y="11"/>
                </a:lnTo>
                <a:lnTo>
                  <a:pt x="87" y="11"/>
                </a:lnTo>
                <a:lnTo>
                  <a:pt x="87" y="12"/>
                </a:lnTo>
                <a:lnTo>
                  <a:pt x="89" y="11"/>
                </a:lnTo>
                <a:lnTo>
                  <a:pt x="89" y="9"/>
                </a:lnTo>
                <a:lnTo>
                  <a:pt x="90" y="9"/>
                </a:lnTo>
                <a:lnTo>
                  <a:pt x="90" y="11"/>
                </a:lnTo>
                <a:lnTo>
                  <a:pt x="91" y="9"/>
                </a:lnTo>
                <a:lnTo>
                  <a:pt x="91" y="8"/>
                </a:lnTo>
                <a:lnTo>
                  <a:pt x="92" y="8"/>
                </a:lnTo>
                <a:lnTo>
                  <a:pt x="92" y="7"/>
                </a:lnTo>
                <a:lnTo>
                  <a:pt x="94" y="7"/>
                </a:lnTo>
                <a:lnTo>
                  <a:pt x="94" y="6"/>
                </a:lnTo>
                <a:lnTo>
                  <a:pt x="95" y="6"/>
                </a:lnTo>
                <a:lnTo>
                  <a:pt x="95" y="7"/>
                </a:lnTo>
                <a:lnTo>
                  <a:pt x="96" y="6"/>
                </a:lnTo>
                <a:lnTo>
                  <a:pt x="96" y="6"/>
                </a:lnTo>
                <a:lnTo>
                  <a:pt x="98" y="6"/>
                </a:lnTo>
                <a:lnTo>
                  <a:pt x="98" y="4"/>
                </a:lnTo>
                <a:lnTo>
                  <a:pt x="99" y="4"/>
                </a:lnTo>
                <a:lnTo>
                  <a:pt x="99" y="4"/>
                </a:lnTo>
                <a:lnTo>
                  <a:pt x="100" y="4"/>
                </a:lnTo>
                <a:lnTo>
                  <a:pt x="100" y="3"/>
                </a:lnTo>
                <a:lnTo>
                  <a:pt x="101" y="3"/>
                </a:lnTo>
                <a:lnTo>
                  <a:pt x="101" y="4"/>
                </a:lnTo>
                <a:lnTo>
                  <a:pt x="103" y="3"/>
                </a:lnTo>
                <a:lnTo>
                  <a:pt x="103" y="3"/>
                </a:lnTo>
                <a:lnTo>
                  <a:pt x="104" y="3"/>
                </a:lnTo>
                <a:lnTo>
                  <a:pt x="104" y="2"/>
                </a:lnTo>
                <a:lnTo>
                  <a:pt x="105" y="2"/>
                </a:lnTo>
                <a:lnTo>
                  <a:pt x="105" y="3"/>
                </a:lnTo>
                <a:lnTo>
                  <a:pt x="107" y="3"/>
                </a:lnTo>
                <a:lnTo>
                  <a:pt x="107" y="3"/>
                </a:lnTo>
                <a:lnTo>
                  <a:pt x="108" y="3"/>
                </a:lnTo>
                <a:lnTo>
                  <a:pt x="108" y="2"/>
                </a:lnTo>
                <a:lnTo>
                  <a:pt x="109" y="2"/>
                </a:lnTo>
                <a:lnTo>
                  <a:pt x="109" y="3"/>
                </a:lnTo>
                <a:lnTo>
                  <a:pt x="110" y="3"/>
                </a:lnTo>
                <a:lnTo>
                  <a:pt x="110" y="2"/>
                </a:lnTo>
                <a:lnTo>
                  <a:pt x="112" y="2"/>
                </a:lnTo>
                <a:lnTo>
                  <a:pt x="112" y="3"/>
                </a:lnTo>
                <a:lnTo>
                  <a:pt x="113" y="2"/>
                </a:lnTo>
                <a:lnTo>
                  <a:pt x="113" y="2"/>
                </a:lnTo>
                <a:lnTo>
                  <a:pt x="114" y="0"/>
                </a:lnTo>
                <a:lnTo>
                  <a:pt x="114" y="4"/>
                </a:lnTo>
                <a:lnTo>
                  <a:pt x="115" y="6"/>
                </a:lnTo>
                <a:lnTo>
                  <a:pt x="115" y="13"/>
                </a:lnTo>
                <a:lnTo>
                  <a:pt x="117" y="13"/>
                </a:lnTo>
                <a:lnTo>
                  <a:pt x="117" y="21"/>
                </a:lnTo>
                <a:lnTo>
                  <a:pt x="118" y="22"/>
                </a:lnTo>
                <a:lnTo>
                  <a:pt x="118" y="27"/>
                </a:lnTo>
                <a:lnTo>
                  <a:pt x="119" y="29"/>
                </a:lnTo>
                <a:lnTo>
                  <a:pt x="119" y="34"/>
                </a:lnTo>
                <a:lnTo>
                  <a:pt x="121" y="35"/>
                </a:lnTo>
                <a:lnTo>
                  <a:pt x="121" y="39"/>
                </a:lnTo>
                <a:lnTo>
                  <a:pt x="122" y="40"/>
                </a:lnTo>
                <a:lnTo>
                  <a:pt x="122" y="47"/>
                </a:lnTo>
                <a:lnTo>
                  <a:pt x="123" y="47"/>
                </a:lnTo>
                <a:lnTo>
                  <a:pt x="123" y="52"/>
                </a:lnTo>
                <a:lnTo>
                  <a:pt x="124" y="52"/>
                </a:lnTo>
                <a:lnTo>
                  <a:pt x="124" y="56"/>
                </a:lnTo>
                <a:lnTo>
                  <a:pt x="126" y="57"/>
                </a:lnTo>
                <a:lnTo>
                  <a:pt x="126" y="62"/>
                </a:lnTo>
                <a:lnTo>
                  <a:pt x="127" y="62"/>
                </a:lnTo>
                <a:lnTo>
                  <a:pt x="127" y="66"/>
                </a:lnTo>
                <a:lnTo>
                  <a:pt x="128" y="66"/>
                </a:lnTo>
                <a:lnTo>
                  <a:pt x="128" y="71"/>
                </a:lnTo>
                <a:lnTo>
                  <a:pt x="130" y="71"/>
                </a:lnTo>
                <a:lnTo>
                  <a:pt x="130" y="75"/>
                </a:lnTo>
                <a:lnTo>
                  <a:pt x="131" y="76"/>
                </a:lnTo>
                <a:lnTo>
                  <a:pt x="131" y="79"/>
                </a:lnTo>
                <a:lnTo>
                  <a:pt x="132" y="79"/>
                </a:lnTo>
                <a:lnTo>
                  <a:pt x="132" y="83"/>
                </a:lnTo>
                <a:lnTo>
                  <a:pt x="133" y="83"/>
                </a:lnTo>
                <a:lnTo>
                  <a:pt x="133" y="86"/>
                </a:lnTo>
                <a:lnTo>
                  <a:pt x="135" y="86"/>
                </a:lnTo>
                <a:lnTo>
                  <a:pt x="135" y="90"/>
                </a:lnTo>
                <a:lnTo>
                  <a:pt x="136" y="90"/>
                </a:lnTo>
                <a:lnTo>
                  <a:pt x="136" y="93"/>
                </a:lnTo>
                <a:lnTo>
                  <a:pt x="137" y="93"/>
                </a:lnTo>
                <a:lnTo>
                  <a:pt x="137" y="95"/>
                </a:lnTo>
                <a:lnTo>
                  <a:pt x="138" y="95"/>
                </a:lnTo>
                <a:lnTo>
                  <a:pt x="138" y="99"/>
                </a:lnTo>
                <a:lnTo>
                  <a:pt x="140" y="99"/>
                </a:lnTo>
                <a:lnTo>
                  <a:pt x="140" y="103"/>
                </a:lnTo>
                <a:lnTo>
                  <a:pt x="141" y="104"/>
                </a:lnTo>
                <a:lnTo>
                  <a:pt x="141" y="107"/>
                </a:lnTo>
                <a:lnTo>
                  <a:pt x="142" y="108"/>
                </a:lnTo>
                <a:lnTo>
                  <a:pt x="142" y="110"/>
                </a:lnTo>
                <a:lnTo>
                  <a:pt x="144" y="111"/>
                </a:lnTo>
                <a:lnTo>
                  <a:pt x="144" y="112"/>
                </a:lnTo>
                <a:lnTo>
                  <a:pt x="145" y="112"/>
                </a:lnTo>
                <a:lnTo>
                  <a:pt x="145" y="115"/>
                </a:lnTo>
                <a:lnTo>
                  <a:pt x="146" y="115"/>
                </a:lnTo>
                <a:lnTo>
                  <a:pt x="146" y="117"/>
                </a:lnTo>
                <a:lnTo>
                  <a:pt x="147" y="117"/>
                </a:lnTo>
                <a:lnTo>
                  <a:pt x="147" y="120"/>
                </a:lnTo>
                <a:lnTo>
                  <a:pt x="149" y="120"/>
                </a:lnTo>
                <a:lnTo>
                  <a:pt x="149" y="122"/>
                </a:lnTo>
                <a:lnTo>
                  <a:pt x="150" y="122"/>
                </a:lnTo>
                <a:lnTo>
                  <a:pt x="150" y="125"/>
                </a:lnTo>
                <a:lnTo>
                  <a:pt x="151" y="125"/>
                </a:lnTo>
                <a:lnTo>
                  <a:pt x="151" y="128"/>
                </a:lnTo>
                <a:lnTo>
                  <a:pt x="153" y="128"/>
                </a:lnTo>
                <a:lnTo>
                  <a:pt x="153" y="130"/>
                </a:lnTo>
                <a:lnTo>
                  <a:pt x="154" y="130"/>
                </a:lnTo>
                <a:lnTo>
                  <a:pt x="154" y="130"/>
                </a:lnTo>
                <a:lnTo>
                  <a:pt x="155" y="131"/>
                </a:lnTo>
                <a:lnTo>
                  <a:pt x="155" y="131"/>
                </a:lnTo>
                <a:lnTo>
                  <a:pt x="156" y="131"/>
                </a:lnTo>
                <a:lnTo>
                  <a:pt x="156" y="133"/>
                </a:lnTo>
                <a:lnTo>
                  <a:pt x="158" y="133"/>
                </a:lnTo>
                <a:lnTo>
                  <a:pt x="158" y="134"/>
                </a:lnTo>
                <a:lnTo>
                  <a:pt x="159" y="134"/>
                </a:lnTo>
                <a:lnTo>
                  <a:pt x="159" y="133"/>
                </a:lnTo>
                <a:lnTo>
                  <a:pt x="160" y="135"/>
                </a:lnTo>
                <a:lnTo>
                  <a:pt x="160" y="137"/>
                </a:lnTo>
                <a:lnTo>
                  <a:pt x="162" y="138"/>
                </a:lnTo>
                <a:lnTo>
                  <a:pt x="162" y="135"/>
                </a:lnTo>
                <a:lnTo>
                  <a:pt x="163" y="138"/>
                </a:lnTo>
                <a:lnTo>
                  <a:pt x="163" y="139"/>
                </a:lnTo>
                <a:lnTo>
                  <a:pt x="164" y="139"/>
                </a:lnTo>
                <a:lnTo>
                  <a:pt x="164" y="140"/>
                </a:lnTo>
                <a:lnTo>
                  <a:pt x="165" y="142"/>
                </a:lnTo>
                <a:lnTo>
                  <a:pt x="165" y="143"/>
                </a:lnTo>
                <a:lnTo>
                  <a:pt x="167" y="143"/>
                </a:lnTo>
                <a:lnTo>
                  <a:pt x="167" y="143"/>
                </a:lnTo>
                <a:lnTo>
                  <a:pt x="168" y="143"/>
                </a:lnTo>
                <a:lnTo>
                  <a:pt x="168" y="144"/>
                </a:lnTo>
                <a:lnTo>
                  <a:pt x="169" y="144"/>
                </a:lnTo>
                <a:lnTo>
                  <a:pt x="169" y="145"/>
                </a:lnTo>
                <a:lnTo>
                  <a:pt x="170" y="145"/>
                </a:lnTo>
                <a:lnTo>
                  <a:pt x="170" y="144"/>
                </a:lnTo>
                <a:lnTo>
                  <a:pt x="172" y="144"/>
                </a:lnTo>
                <a:lnTo>
                  <a:pt x="172" y="144"/>
                </a:lnTo>
                <a:lnTo>
                  <a:pt x="173" y="144"/>
                </a:lnTo>
                <a:lnTo>
                  <a:pt x="173" y="143"/>
                </a:lnTo>
                <a:lnTo>
                  <a:pt x="174" y="143"/>
                </a:lnTo>
                <a:lnTo>
                  <a:pt x="174" y="144"/>
                </a:lnTo>
                <a:lnTo>
                  <a:pt x="176" y="144"/>
                </a:lnTo>
                <a:lnTo>
                  <a:pt x="176" y="145"/>
                </a:lnTo>
                <a:lnTo>
                  <a:pt x="177" y="144"/>
                </a:lnTo>
                <a:lnTo>
                  <a:pt x="177" y="144"/>
                </a:lnTo>
                <a:lnTo>
                  <a:pt x="178" y="144"/>
                </a:lnTo>
                <a:lnTo>
                  <a:pt x="178" y="144"/>
                </a:lnTo>
                <a:lnTo>
                  <a:pt x="179" y="144"/>
                </a:lnTo>
                <a:lnTo>
                  <a:pt x="179" y="143"/>
                </a:lnTo>
                <a:lnTo>
                  <a:pt x="181" y="144"/>
                </a:lnTo>
                <a:lnTo>
                  <a:pt x="181" y="145"/>
                </a:lnTo>
                <a:lnTo>
                  <a:pt x="182" y="145"/>
                </a:lnTo>
                <a:lnTo>
                  <a:pt x="182" y="147"/>
                </a:lnTo>
                <a:lnTo>
                  <a:pt x="183" y="147"/>
                </a:lnTo>
                <a:lnTo>
                  <a:pt x="183" y="148"/>
                </a:lnTo>
                <a:lnTo>
                  <a:pt x="185" y="149"/>
                </a:lnTo>
                <a:lnTo>
                  <a:pt x="185" y="149"/>
                </a:lnTo>
                <a:lnTo>
                  <a:pt x="186" y="151"/>
                </a:lnTo>
                <a:lnTo>
                  <a:pt x="186" y="151"/>
                </a:lnTo>
                <a:lnTo>
                  <a:pt x="187" y="152"/>
                </a:lnTo>
                <a:lnTo>
                  <a:pt x="187" y="152"/>
                </a:lnTo>
                <a:lnTo>
                  <a:pt x="188" y="152"/>
                </a:lnTo>
                <a:lnTo>
                  <a:pt x="188" y="153"/>
                </a:lnTo>
                <a:lnTo>
                  <a:pt x="190" y="153"/>
                </a:lnTo>
                <a:lnTo>
                  <a:pt x="190" y="154"/>
                </a:lnTo>
                <a:lnTo>
                  <a:pt x="191" y="154"/>
                </a:lnTo>
                <a:lnTo>
                  <a:pt x="191" y="156"/>
                </a:lnTo>
                <a:lnTo>
                  <a:pt x="192" y="157"/>
                </a:lnTo>
                <a:lnTo>
                  <a:pt x="192" y="154"/>
                </a:lnTo>
                <a:lnTo>
                  <a:pt x="194" y="157"/>
                </a:lnTo>
                <a:lnTo>
                  <a:pt x="194" y="157"/>
                </a:lnTo>
                <a:lnTo>
                  <a:pt x="195" y="157"/>
                </a:lnTo>
                <a:lnTo>
                  <a:pt x="195" y="156"/>
                </a:lnTo>
                <a:lnTo>
                  <a:pt x="196" y="157"/>
                </a:lnTo>
                <a:lnTo>
                  <a:pt x="196" y="158"/>
                </a:lnTo>
                <a:lnTo>
                  <a:pt x="197" y="158"/>
                </a:lnTo>
                <a:lnTo>
                  <a:pt x="197" y="158"/>
                </a:lnTo>
                <a:lnTo>
                  <a:pt x="199" y="158"/>
                </a:lnTo>
                <a:lnTo>
                  <a:pt x="199" y="158"/>
                </a:lnTo>
                <a:lnTo>
                  <a:pt x="200" y="158"/>
                </a:lnTo>
                <a:lnTo>
                  <a:pt x="200" y="160"/>
                </a:lnTo>
                <a:lnTo>
                  <a:pt x="201" y="160"/>
                </a:lnTo>
                <a:lnTo>
                  <a:pt x="201" y="158"/>
                </a:lnTo>
                <a:lnTo>
                  <a:pt x="202" y="160"/>
                </a:lnTo>
                <a:lnTo>
                  <a:pt x="202" y="161"/>
                </a:lnTo>
                <a:lnTo>
                  <a:pt x="204" y="161"/>
                </a:lnTo>
                <a:lnTo>
                  <a:pt x="204" y="160"/>
                </a:lnTo>
                <a:lnTo>
                  <a:pt x="205" y="161"/>
                </a:lnTo>
                <a:lnTo>
                  <a:pt x="205" y="162"/>
                </a:lnTo>
                <a:lnTo>
                  <a:pt x="206" y="162"/>
                </a:lnTo>
                <a:lnTo>
                  <a:pt x="206" y="161"/>
                </a:lnTo>
                <a:lnTo>
                  <a:pt x="208" y="162"/>
                </a:lnTo>
                <a:lnTo>
                  <a:pt x="208" y="162"/>
                </a:lnTo>
                <a:lnTo>
                  <a:pt x="209" y="162"/>
                </a:lnTo>
                <a:lnTo>
                  <a:pt x="209" y="161"/>
                </a:lnTo>
                <a:lnTo>
                  <a:pt x="210" y="162"/>
                </a:lnTo>
                <a:lnTo>
                  <a:pt x="210" y="162"/>
                </a:lnTo>
                <a:lnTo>
                  <a:pt x="211" y="162"/>
                </a:lnTo>
                <a:lnTo>
                  <a:pt x="211" y="162"/>
                </a:lnTo>
                <a:lnTo>
                  <a:pt x="213" y="162"/>
                </a:lnTo>
                <a:lnTo>
                  <a:pt x="213" y="163"/>
                </a:lnTo>
                <a:lnTo>
                  <a:pt x="214" y="163"/>
                </a:lnTo>
                <a:lnTo>
                  <a:pt x="214" y="163"/>
                </a:lnTo>
                <a:lnTo>
                  <a:pt x="215" y="163"/>
                </a:lnTo>
                <a:lnTo>
                  <a:pt x="215" y="163"/>
                </a:lnTo>
                <a:lnTo>
                  <a:pt x="217" y="163"/>
                </a:lnTo>
                <a:lnTo>
                  <a:pt x="217" y="165"/>
                </a:lnTo>
                <a:lnTo>
                  <a:pt x="218" y="165"/>
                </a:lnTo>
                <a:lnTo>
                  <a:pt x="218" y="165"/>
                </a:lnTo>
                <a:lnTo>
                  <a:pt x="219" y="165"/>
                </a:lnTo>
                <a:lnTo>
                  <a:pt x="219" y="165"/>
                </a:lnTo>
                <a:lnTo>
                  <a:pt x="220" y="165"/>
                </a:lnTo>
                <a:lnTo>
                  <a:pt x="220" y="165"/>
                </a:lnTo>
                <a:lnTo>
                  <a:pt x="222" y="165"/>
                </a:lnTo>
                <a:lnTo>
                  <a:pt x="222" y="165"/>
                </a:lnTo>
                <a:lnTo>
                  <a:pt x="223" y="165"/>
                </a:lnTo>
                <a:lnTo>
                  <a:pt x="223" y="166"/>
                </a:lnTo>
                <a:lnTo>
                  <a:pt x="224" y="167"/>
                </a:lnTo>
                <a:lnTo>
                  <a:pt x="224" y="167"/>
                </a:lnTo>
                <a:lnTo>
                  <a:pt x="226" y="167"/>
                </a:lnTo>
                <a:lnTo>
                  <a:pt x="226" y="167"/>
                </a:lnTo>
                <a:lnTo>
                  <a:pt x="227" y="167"/>
                </a:lnTo>
                <a:lnTo>
                  <a:pt x="227" y="169"/>
                </a:lnTo>
                <a:lnTo>
                  <a:pt x="228" y="169"/>
                </a:lnTo>
                <a:lnTo>
                  <a:pt x="228" y="167"/>
                </a:lnTo>
                <a:lnTo>
                  <a:pt x="229" y="167"/>
                </a:lnTo>
                <a:lnTo>
                  <a:pt x="229" y="167"/>
                </a:lnTo>
                <a:lnTo>
                  <a:pt x="231" y="167"/>
                </a:lnTo>
                <a:lnTo>
                  <a:pt x="231" y="167"/>
                </a:lnTo>
                <a:lnTo>
                  <a:pt x="232" y="167"/>
                </a:lnTo>
                <a:lnTo>
                  <a:pt x="232" y="167"/>
                </a:lnTo>
                <a:lnTo>
                  <a:pt x="233" y="167"/>
                </a:lnTo>
                <a:lnTo>
                  <a:pt x="233" y="167"/>
                </a:lnTo>
                <a:lnTo>
                  <a:pt x="234" y="167"/>
                </a:lnTo>
                <a:lnTo>
                  <a:pt x="234" y="169"/>
                </a:lnTo>
                <a:lnTo>
                  <a:pt x="236" y="169"/>
                </a:lnTo>
                <a:lnTo>
                  <a:pt x="236" y="167"/>
                </a:lnTo>
                <a:lnTo>
                  <a:pt x="237" y="169"/>
                </a:lnTo>
                <a:lnTo>
                  <a:pt x="237" y="170"/>
                </a:lnTo>
                <a:lnTo>
                  <a:pt x="238" y="170"/>
                </a:lnTo>
                <a:lnTo>
                  <a:pt x="238" y="170"/>
                </a:lnTo>
                <a:lnTo>
                  <a:pt x="240" y="170"/>
                </a:lnTo>
                <a:lnTo>
                  <a:pt x="240" y="171"/>
                </a:lnTo>
                <a:lnTo>
                  <a:pt x="241" y="171"/>
                </a:lnTo>
                <a:lnTo>
                  <a:pt x="241" y="170"/>
                </a:lnTo>
                <a:lnTo>
                  <a:pt x="242" y="170"/>
                </a:lnTo>
                <a:lnTo>
                  <a:pt x="242" y="171"/>
                </a:lnTo>
                <a:lnTo>
                  <a:pt x="243" y="171"/>
                </a:lnTo>
                <a:lnTo>
                  <a:pt x="243" y="171"/>
                </a:lnTo>
                <a:lnTo>
                  <a:pt x="245" y="171"/>
                </a:lnTo>
                <a:lnTo>
                  <a:pt x="245" y="171"/>
                </a:lnTo>
                <a:lnTo>
                  <a:pt x="246" y="171"/>
                </a:lnTo>
                <a:lnTo>
                  <a:pt x="246" y="171"/>
                </a:lnTo>
                <a:lnTo>
                  <a:pt x="247" y="171"/>
                </a:lnTo>
                <a:lnTo>
                  <a:pt x="247" y="172"/>
                </a:lnTo>
                <a:lnTo>
                  <a:pt x="249" y="172"/>
                </a:lnTo>
                <a:lnTo>
                  <a:pt x="249" y="171"/>
                </a:lnTo>
                <a:lnTo>
                  <a:pt x="250" y="171"/>
                </a:lnTo>
                <a:lnTo>
                  <a:pt x="250" y="172"/>
                </a:lnTo>
                <a:lnTo>
                  <a:pt x="251" y="172"/>
                </a:lnTo>
                <a:lnTo>
                  <a:pt x="251" y="172"/>
                </a:lnTo>
                <a:lnTo>
                  <a:pt x="252" y="172"/>
                </a:lnTo>
                <a:lnTo>
                  <a:pt x="252" y="174"/>
                </a:lnTo>
                <a:lnTo>
                  <a:pt x="254" y="174"/>
                </a:lnTo>
                <a:lnTo>
                  <a:pt x="254" y="172"/>
                </a:lnTo>
                <a:lnTo>
                  <a:pt x="255" y="174"/>
                </a:lnTo>
                <a:lnTo>
                  <a:pt x="255" y="175"/>
                </a:lnTo>
                <a:lnTo>
                  <a:pt x="256" y="174"/>
                </a:lnTo>
                <a:lnTo>
                  <a:pt x="256" y="174"/>
                </a:lnTo>
                <a:lnTo>
                  <a:pt x="258" y="174"/>
                </a:lnTo>
                <a:lnTo>
                  <a:pt x="258" y="175"/>
                </a:lnTo>
                <a:lnTo>
                  <a:pt x="259" y="175"/>
                </a:lnTo>
                <a:lnTo>
                  <a:pt x="259" y="174"/>
                </a:lnTo>
                <a:lnTo>
                  <a:pt x="260" y="175"/>
                </a:lnTo>
                <a:lnTo>
                  <a:pt x="260" y="175"/>
                </a:lnTo>
                <a:lnTo>
                  <a:pt x="261" y="175"/>
                </a:lnTo>
                <a:lnTo>
                  <a:pt x="261" y="176"/>
                </a:lnTo>
                <a:lnTo>
                  <a:pt x="263" y="176"/>
                </a:lnTo>
                <a:lnTo>
                  <a:pt x="263" y="175"/>
                </a:lnTo>
                <a:lnTo>
                  <a:pt x="264" y="175"/>
                </a:lnTo>
                <a:lnTo>
                  <a:pt x="264" y="175"/>
                </a:lnTo>
                <a:lnTo>
                  <a:pt x="265" y="175"/>
                </a:lnTo>
                <a:lnTo>
                  <a:pt x="265" y="175"/>
                </a:lnTo>
                <a:lnTo>
                  <a:pt x="266" y="175"/>
                </a:lnTo>
                <a:lnTo>
                  <a:pt x="266" y="175"/>
                </a:lnTo>
                <a:lnTo>
                  <a:pt x="268" y="175"/>
                </a:lnTo>
                <a:lnTo>
                  <a:pt x="268" y="174"/>
                </a:lnTo>
                <a:lnTo>
                  <a:pt x="269" y="174"/>
                </a:lnTo>
                <a:lnTo>
                  <a:pt x="269" y="175"/>
                </a:lnTo>
                <a:lnTo>
                  <a:pt x="270" y="175"/>
                </a:lnTo>
                <a:lnTo>
                  <a:pt x="270" y="175"/>
                </a:lnTo>
                <a:lnTo>
                  <a:pt x="272" y="175"/>
                </a:lnTo>
                <a:lnTo>
                  <a:pt x="272" y="176"/>
                </a:lnTo>
                <a:lnTo>
                  <a:pt x="273" y="175"/>
                </a:lnTo>
                <a:lnTo>
                  <a:pt x="273" y="175"/>
                </a:lnTo>
                <a:lnTo>
                  <a:pt x="274" y="175"/>
                </a:lnTo>
                <a:lnTo>
                  <a:pt x="274" y="176"/>
                </a:lnTo>
                <a:lnTo>
                  <a:pt x="275" y="175"/>
                </a:lnTo>
                <a:lnTo>
                  <a:pt x="275" y="175"/>
                </a:lnTo>
                <a:lnTo>
                  <a:pt x="277" y="175"/>
                </a:lnTo>
                <a:lnTo>
                  <a:pt x="277" y="176"/>
                </a:lnTo>
                <a:lnTo>
                  <a:pt x="278" y="175"/>
                </a:lnTo>
                <a:lnTo>
                  <a:pt x="278" y="175"/>
                </a:lnTo>
                <a:lnTo>
                  <a:pt x="279" y="175"/>
                </a:lnTo>
                <a:lnTo>
                  <a:pt x="279" y="175"/>
                </a:lnTo>
                <a:lnTo>
                  <a:pt x="281" y="175"/>
                </a:lnTo>
                <a:lnTo>
                  <a:pt x="281" y="174"/>
                </a:lnTo>
                <a:lnTo>
                  <a:pt x="282" y="174"/>
                </a:lnTo>
                <a:lnTo>
                  <a:pt x="282" y="175"/>
                </a:lnTo>
                <a:lnTo>
                  <a:pt x="283" y="174"/>
                </a:lnTo>
                <a:lnTo>
                  <a:pt x="283" y="174"/>
                </a:lnTo>
                <a:lnTo>
                  <a:pt x="284" y="174"/>
                </a:lnTo>
                <a:lnTo>
                  <a:pt x="284" y="172"/>
                </a:lnTo>
                <a:lnTo>
                  <a:pt x="286" y="172"/>
                </a:lnTo>
                <a:lnTo>
                  <a:pt x="286" y="174"/>
                </a:lnTo>
                <a:lnTo>
                  <a:pt x="287" y="174"/>
                </a:lnTo>
                <a:lnTo>
                  <a:pt x="287" y="172"/>
                </a:lnTo>
                <a:lnTo>
                  <a:pt x="288" y="174"/>
                </a:lnTo>
                <a:lnTo>
                  <a:pt x="288" y="174"/>
                </a:lnTo>
                <a:lnTo>
                  <a:pt x="289" y="174"/>
                </a:lnTo>
                <a:lnTo>
                  <a:pt x="289" y="172"/>
                </a:lnTo>
                <a:lnTo>
                  <a:pt x="291" y="172"/>
                </a:lnTo>
                <a:lnTo>
                  <a:pt x="291" y="174"/>
                </a:lnTo>
                <a:lnTo>
                  <a:pt x="292" y="174"/>
                </a:lnTo>
                <a:lnTo>
                  <a:pt x="292" y="172"/>
                </a:lnTo>
                <a:lnTo>
                  <a:pt x="293" y="172"/>
                </a:lnTo>
                <a:lnTo>
                  <a:pt x="293" y="172"/>
                </a:lnTo>
                <a:lnTo>
                  <a:pt x="295" y="172"/>
                </a:lnTo>
                <a:lnTo>
                  <a:pt x="295" y="174"/>
                </a:lnTo>
                <a:lnTo>
                  <a:pt x="296" y="174"/>
                </a:lnTo>
                <a:lnTo>
                  <a:pt x="296" y="172"/>
                </a:lnTo>
                <a:lnTo>
                  <a:pt x="297" y="174"/>
                </a:lnTo>
                <a:lnTo>
                  <a:pt x="297" y="175"/>
                </a:lnTo>
                <a:lnTo>
                  <a:pt x="298" y="175"/>
                </a:lnTo>
                <a:lnTo>
                  <a:pt x="298" y="174"/>
                </a:lnTo>
                <a:lnTo>
                  <a:pt x="300" y="174"/>
                </a:lnTo>
                <a:lnTo>
                  <a:pt x="300" y="172"/>
                </a:lnTo>
                <a:lnTo>
                  <a:pt x="301" y="172"/>
                </a:lnTo>
                <a:lnTo>
                  <a:pt x="301" y="174"/>
                </a:lnTo>
                <a:lnTo>
                  <a:pt x="302" y="172"/>
                </a:lnTo>
                <a:lnTo>
                  <a:pt x="302" y="172"/>
                </a:lnTo>
                <a:lnTo>
                  <a:pt x="304" y="172"/>
                </a:lnTo>
                <a:lnTo>
                  <a:pt x="304" y="174"/>
                </a:lnTo>
                <a:lnTo>
                  <a:pt x="305" y="174"/>
                </a:lnTo>
                <a:lnTo>
                  <a:pt x="305" y="172"/>
                </a:lnTo>
                <a:lnTo>
                  <a:pt x="306" y="172"/>
                </a:lnTo>
                <a:lnTo>
                  <a:pt x="306" y="174"/>
                </a:lnTo>
                <a:lnTo>
                  <a:pt x="307" y="174"/>
                </a:lnTo>
                <a:lnTo>
                  <a:pt x="307" y="172"/>
                </a:lnTo>
                <a:lnTo>
                  <a:pt x="309" y="172"/>
                </a:lnTo>
                <a:lnTo>
                  <a:pt x="309" y="174"/>
                </a:lnTo>
                <a:lnTo>
                  <a:pt x="310" y="174"/>
                </a:lnTo>
                <a:lnTo>
                  <a:pt x="310" y="172"/>
                </a:lnTo>
                <a:lnTo>
                  <a:pt x="311" y="174"/>
                </a:lnTo>
                <a:lnTo>
                  <a:pt x="311" y="175"/>
                </a:lnTo>
                <a:lnTo>
                  <a:pt x="313" y="175"/>
                </a:lnTo>
                <a:lnTo>
                  <a:pt x="313" y="174"/>
                </a:lnTo>
                <a:lnTo>
                  <a:pt x="314" y="174"/>
                </a:lnTo>
                <a:lnTo>
                  <a:pt x="314" y="175"/>
                </a:lnTo>
                <a:lnTo>
                  <a:pt x="315" y="175"/>
                </a:lnTo>
                <a:lnTo>
                  <a:pt x="315" y="176"/>
                </a:lnTo>
                <a:lnTo>
                  <a:pt x="316" y="176"/>
                </a:lnTo>
                <a:lnTo>
                  <a:pt x="316" y="175"/>
                </a:lnTo>
                <a:lnTo>
                  <a:pt x="318" y="175"/>
                </a:lnTo>
                <a:lnTo>
                  <a:pt x="318" y="176"/>
                </a:lnTo>
                <a:lnTo>
                  <a:pt x="319" y="176"/>
                </a:lnTo>
                <a:lnTo>
                  <a:pt x="319" y="175"/>
                </a:lnTo>
                <a:lnTo>
                  <a:pt x="320" y="176"/>
                </a:lnTo>
                <a:lnTo>
                  <a:pt x="320" y="176"/>
                </a:lnTo>
                <a:lnTo>
                  <a:pt x="321" y="176"/>
                </a:lnTo>
                <a:lnTo>
                  <a:pt x="321" y="178"/>
                </a:lnTo>
                <a:lnTo>
                  <a:pt x="323" y="178"/>
                </a:lnTo>
                <a:lnTo>
                  <a:pt x="323" y="176"/>
                </a:lnTo>
                <a:lnTo>
                  <a:pt x="324" y="176"/>
                </a:lnTo>
                <a:lnTo>
                  <a:pt x="324" y="175"/>
                </a:lnTo>
                <a:lnTo>
                  <a:pt x="325" y="175"/>
                </a:lnTo>
                <a:lnTo>
                  <a:pt x="325" y="176"/>
                </a:lnTo>
                <a:lnTo>
                  <a:pt x="327" y="176"/>
                </a:lnTo>
                <a:lnTo>
                  <a:pt x="327" y="175"/>
                </a:lnTo>
                <a:lnTo>
                  <a:pt x="328" y="175"/>
                </a:lnTo>
                <a:lnTo>
                  <a:pt x="328" y="176"/>
                </a:lnTo>
                <a:lnTo>
                  <a:pt x="329" y="176"/>
                </a:lnTo>
                <a:lnTo>
                  <a:pt x="329" y="176"/>
                </a:lnTo>
                <a:lnTo>
                  <a:pt x="330" y="176"/>
                </a:lnTo>
                <a:lnTo>
                  <a:pt x="330" y="176"/>
                </a:lnTo>
                <a:lnTo>
                  <a:pt x="332" y="176"/>
                </a:lnTo>
                <a:lnTo>
                  <a:pt x="332" y="176"/>
                </a:lnTo>
                <a:lnTo>
                  <a:pt x="333" y="176"/>
                </a:lnTo>
                <a:lnTo>
                  <a:pt x="333" y="178"/>
                </a:lnTo>
                <a:lnTo>
                  <a:pt x="334" y="178"/>
                </a:lnTo>
                <a:lnTo>
                  <a:pt x="334" y="176"/>
                </a:lnTo>
                <a:lnTo>
                  <a:pt x="336" y="178"/>
                </a:lnTo>
                <a:lnTo>
                  <a:pt x="336" y="178"/>
                </a:lnTo>
                <a:lnTo>
                  <a:pt x="337" y="178"/>
                </a:lnTo>
                <a:lnTo>
                  <a:pt x="337" y="178"/>
                </a:lnTo>
                <a:lnTo>
                  <a:pt x="338" y="178"/>
                </a:lnTo>
                <a:lnTo>
                  <a:pt x="338" y="176"/>
                </a:lnTo>
                <a:lnTo>
                  <a:pt x="339" y="176"/>
                </a:lnTo>
                <a:lnTo>
                  <a:pt x="339" y="178"/>
                </a:lnTo>
                <a:lnTo>
                  <a:pt x="341" y="178"/>
                </a:lnTo>
                <a:lnTo>
                  <a:pt x="341" y="178"/>
                </a:lnTo>
                <a:lnTo>
                  <a:pt x="342" y="178"/>
                </a:lnTo>
                <a:lnTo>
                  <a:pt x="342" y="179"/>
                </a:lnTo>
                <a:lnTo>
                  <a:pt x="343" y="179"/>
                </a:lnTo>
                <a:lnTo>
                  <a:pt x="343" y="178"/>
                </a:lnTo>
                <a:lnTo>
                  <a:pt x="345" y="178"/>
                </a:lnTo>
                <a:lnTo>
                  <a:pt x="345" y="179"/>
                </a:lnTo>
                <a:lnTo>
                  <a:pt x="346" y="178"/>
                </a:lnTo>
                <a:lnTo>
                  <a:pt x="346" y="178"/>
                </a:lnTo>
                <a:lnTo>
                  <a:pt x="347" y="178"/>
                </a:lnTo>
                <a:lnTo>
                  <a:pt x="347" y="176"/>
                </a:lnTo>
                <a:lnTo>
                  <a:pt x="348" y="178"/>
                </a:lnTo>
                <a:lnTo>
                  <a:pt x="348" y="178"/>
                </a:lnTo>
                <a:lnTo>
                  <a:pt x="350" y="178"/>
                </a:lnTo>
                <a:lnTo>
                  <a:pt x="350" y="176"/>
                </a:lnTo>
                <a:lnTo>
                  <a:pt x="351" y="176"/>
                </a:lnTo>
                <a:lnTo>
                  <a:pt x="351" y="178"/>
                </a:lnTo>
                <a:lnTo>
                  <a:pt x="352" y="178"/>
                </a:lnTo>
                <a:lnTo>
                  <a:pt x="352" y="178"/>
                </a:lnTo>
                <a:lnTo>
                  <a:pt x="353" y="178"/>
                </a:lnTo>
                <a:lnTo>
                  <a:pt x="353" y="176"/>
                </a:lnTo>
                <a:lnTo>
                  <a:pt x="355" y="176"/>
                </a:lnTo>
                <a:lnTo>
                  <a:pt x="355" y="175"/>
                </a:lnTo>
                <a:lnTo>
                  <a:pt x="356" y="176"/>
                </a:lnTo>
                <a:lnTo>
                  <a:pt x="356" y="174"/>
                </a:lnTo>
                <a:lnTo>
                  <a:pt x="357" y="175"/>
                </a:lnTo>
                <a:lnTo>
                  <a:pt x="357" y="175"/>
                </a:lnTo>
                <a:lnTo>
                  <a:pt x="359" y="175"/>
                </a:lnTo>
                <a:lnTo>
                  <a:pt x="359" y="175"/>
                </a:lnTo>
                <a:lnTo>
                  <a:pt x="360" y="175"/>
                </a:lnTo>
                <a:lnTo>
                  <a:pt x="360" y="174"/>
                </a:lnTo>
                <a:lnTo>
                  <a:pt x="361" y="174"/>
                </a:lnTo>
                <a:lnTo>
                  <a:pt x="361" y="175"/>
                </a:lnTo>
                <a:lnTo>
                  <a:pt x="362" y="175"/>
                </a:lnTo>
                <a:lnTo>
                  <a:pt x="362" y="174"/>
                </a:lnTo>
                <a:lnTo>
                  <a:pt x="364" y="174"/>
                </a:lnTo>
                <a:lnTo>
                  <a:pt x="364" y="174"/>
                </a:lnTo>
                <a:lnTo>
                  <a:pt x="365" y="174"/>
                </a:lnTo>
                <a:lnTo>
                  <a:pt x="365" y="172"/>
                </a:lnTo>
                <a:lnTo>
                  <a:pt x="366" y="172"/>
                </a:lnTo>
                <a:lnTo>
                  <a:pt x="366" y="172"/>
                </a:lnTo>
                <a:lnTo>
                  <a:pt x="368" y="172"/>
                </a:lnTo>
                <a:lnTo>
                  <a:pt x="368" y="174"/>
                </a:lnTo>
                <a:lnTo>
                  <a:pt x="369" y="174"/>
                </a:lnTo>
                <a:lnTo>
                  <a:pt x="369" y="172"/>
                </a:lnTo>
                <a:lnTo>
                  <a:pt x="370" y="172"/>
                </a:lnTo>
                <a:lnTo>
                  <a:pt x="370" y="172"/>
                </a:lnTo>
                <a:lnTo>
                  <a:pt x="371" y="172"/>
                </a:lnTo>
                <a:lnTo>
                  <a:pt x="371" y="171"/>
                </a:lnTo>
                <a:lnTo>
                  <a:pt x="373" y="171"/>
                </a:lnTo>
                <a:lnTo>
                  <a:pt x="373" y="172"/>
                </a:lnTo>
                <a:lnTo>
                  <a:pt x="374" y="172"/>
                </a:lnTo>
                <a:lnTo>
                  <a:pt x="374" y="171"/>
                </a:lnTo>
                <a:lnTo>
                  <a:pt x="375" y="171"/>
                </a:lnTo>
                <a:lnTo>
                  <a:pt x="375" y="172"/>
                </a:lnTo>
                <a:lnTo>
                  <a:pt x="377" y="172"/>
                </a:lnTo>
                <a:lnTo>
                  <a:pt x="377" y="172"/>
                </a:lnTo>
                <a:lnTo>
                  <a:pt x="378" y="172"/>
                </a:lnTo>
                <a:lnTo>
                  <a:pt x="378" y="174"/>
                </a:lnTo>
                <a:lnTo>
                  <a:pt x="379" y="174"/>
                </a:lnTo>
                <a:lnTo>
                  <a:pt x="379" y="172"/>
                </a:lnTo>
                <a:lnTo>
                  <a:pt x="380" y="172"/>
                </a:lnTo>
                <a:lnTo>
                  <a:pt x="380" y="174"/>
                </a:lnTo>
                <a:lnTo>
                  <a:pt x="382" y="172"/>
                </a:lnTo>
                <a:lnTo>
                  <a:pt x="382" y="172"/>
                </a:lnTo>
                <a:lnTo>
                  <a:pt x="383" y="172"/>
                </a:lnTo>
                <a:lnTo>
                  <a:pt x="383" y="175"/>
                </a:lnTo>
                <a:lnTo>
                  <a:pt x="384" y="175"/>
                </a:lnTo>
                <a:lnTo>
                  <a:pt x="384" y="174"/>
                </a:lnTo>
                <a:lnTo>
                  <a:pt x="385" y="175"/>
                </a:lnTo>
                <a:lnTo>
                  <a:pt x="385" y="175"/>
                </a:lnTo>
                <a:lnTo>
                  <a:pt x="387" y="175"/>
                </a:lnTo>
                <a:lnTo>
                  <a:pt x="387" y="175"/>
                </a:lnTo>
                <a:lnTo>
                  <a:pt x="388" y="175"/>
                </a:lnTo>
                <a:lnTo>
                  <a:pt x="388" y="176"/>
                </a:lnTo>
                <a:lnTo>
                  <a:pt x="389" y="176"/>
                </a:lnTo>
                <a:lnTo>
                  <a:pt x="389" y="176"/>
                </a:lnTo>
                <a:lnTo>
                  <a:pt x="391" y="176"/>
                </a:lnTo>
                <a:lnTo>
                  <a:pt x="391" y="175"/>
                </a:lnTo>
                <a:lnTo>
                  <a:pt x="392" y="175"/>
                </a:lnTo>
                <a:lnTo>
                  <a:pt x="392" y="175"/>
                </a:lnTo>
                <a:lnTo>
                  <a:pt x="393" y="175"/>
                </a:lnTo>
                <a:lnTo>
                  <a:pt x="393" y="175"/>
                </a:lnTo>
                <a:lnTo>
                  <a:pt x="394" y="176"/>
                </a:lnTo>
                <a:lnTo>
                  <a:pt x="394" y="174"/>
                </a:lnTo>
                <a:lnTo>
                  <a:pt x="396" y="174"/>
                </a:lnTo>
                <a:lnTo>
                  <a:pt x="396" y="174"/>
                </a:lnTo>
                <a:lnTo>
                  <a:pt x="397" y="174"/>
                </a:lnTo>
                <a:lnTo>
                  <a:pt x="397" y="175"/>
                </a:lnTo>
                <a:lnTo>
                  <a:pt x="398" y="174"/>
                </a:lnTo>
                <a:lnTo>
                  <a:pt x="398" y="172"/>
                </a:lnTo>
                <a:lnTo>
                  <a:pt x="400" y="172"/>
                </a:lnTo>
                <a:lnTo>
                  <a:pt x="400" y="174"/>
                </a:lnTo>
                <a:lnTo>
                  <a:pt x="401" y="174"/>
                </a:lnTo>
                <a:lnTo>
                  <a:pt x="401" y="171"/>
                </a:lnTo>
                <a:lnTo>
                  <a:pt x="402" y="171"/>
                </a:lnTo>
                <a:lnTo>
                  <a:pt x="402" y="171"/>
                </a:lnTo>
                <a:lnTo>
                  <a:pt x="403" y="171"/>
                </a:lnTo>
                <a:lnTo>
                  <a:pt x="403" y="171"/>
                </a:lnTo>
                <a:lnTo>
                  <a:pt x="405" y="171"/>
                </a:lnTo>
                <a:lnTo>
                  <a:pt x="405" y="170"/>
                </a:lnTo>
                <a:lnTo>
                  <a:pt x="406" y="170"/>
                </a:lnTo>
                <a:lnTo>
                  <a:pt x="406" y="169"/>
                </a:lnTo>
                <a:lnTo>
                  <a:pt x="407" y="169"/>
                </a:lnTo>
                <a:lnTo>
                  <a:pt x="407" y="170"/>
                </a:lnTo>
                <a:lnTo>
                  <a:pt x="409" y="170"/>
                </a:lnTo>
                <a:lnTo>
                  <a:pt x="409" y="169"/>
                </a:lnTo>
                <a:lnTo>
                  <a:pt x="410" y="169"/>
                </a:lnTo>
                <a:lnTo>
                  <a:pt x="410" y="170"/>
                </a:lnTo>
                <a:lnTo>
                  <a:pt x="411" y="170"/>
                </a:lnTo>
                <a:lnTo>
                  <a:pt x="411" y="167"/>
                </a:lnTo>
                <a:lnTo>
                  <a:pt x="412" y="167"/>
                </a:lnTo>
                <a:lnTo>
                  <a:pt x="412" y="169"/>
                </a:lnTo>
                <a:lnTo>
                  <a:pt x="414" y="167"/>
                </a:lnTo>
                <a:lnTo>
                  <a:pt x="414" y="166"/>
                </a:lnTo>
                <a:lnTo>
                  <a:pt x="415" y="166"/>
                </a:lnTo>
                <a:lnTo>
                  <a:pt x="415" y="166"/>
                </a:lnTo>
                <a:lnTo>
                  <a:pt x="416" y="166"/>
                </a:lnTo>
                <a:lnTo>
                  <a:pt x="416" y="167"/>
                </a:lnTo>
                <a:lnTo>
                  <a:pt x="417" y="167"/>
                </a:lnTo>
                <a:lnTo>
                  <a:pt x="417" y="166"/>
                </a:lnTo>
                <a:lnTo>
                  <a:pt x="419" y="167"/>
                </a:lnTo>
                <a:lnTo>
                  <a:pt x="419" y="167"/>
                </a:lnTo>
                <a:lnTo>
                  <a:pt x="420" y="167"/>
                </a:lnTo>
                <a:lnTo>
                  <a:pt x="420" y="167"/>
                </a:lnTo>
                <a:lnTo>
                  <a:pt x="421" y="167"/>
                </a:lnTo>
                <a:lnTo>
                  <a:pt x="421" y="167"/>
                </a:lnTo>
                <a:lnTo>
                  <a:pt x="423" y="167"/>
                </a:lnTo>
                <a:lnTo>
                  <a:pt x="423" y="166"/>
                </a:lnTo>
                <a:lnTo>
                  <a:pt x="424" y="167"/>
                </a:lnTo>
                <a:lnTo>
                  <a:pt x="424" y="167"/>
                </a:lnTo>
                <a:lnTo>
                  <a:pt x="425" y="167"/>
                </a:lnTo>
                <a:lnTo>
                  <a:pt x="425" y="166"/>
                </a:lnTo>
                <a:lnTo>
                  <a:pt x="426" y="166"/>
                </a:lnTo>
                <a:lnTo>
                  <a:pt x="426" y="167"/>
                </a:lnTo>
                <a:lnTo>
                  <a:pt x="428" y="167"/>
                </a:lnTo>
                <a:lnTo>
                  <a:pt x="428" y="166"/>
                </a:lnTo>
                <a:lnTo>
                  <a:pt x="429" y="166"/>
                </a:lnTo>
                <a:lnTo>
                  <a:pt x="429" y="167"/>
                </a:lnTo>
                <a:lnTo>
                  <a:pt x="430" y="167"/>
                </a:lnTo>
                <a:lnTo>
                  <a:pt x="430" y="166"/>
                </a:lnTo>
                <a:lnTo>
                  <a:pt x="432" y="166"/>
                </a:lnTo>
                <a:lnTo>
                  <a:pt x="432" y="167"/>
                </a:lnTo>
                <a:lnTo>
                  <a:pt x="433" y="167"/>
                </a:lnTo>
                <a:lnTo>
                  <a:pt x="433" y="167"/>
                </a:lnTo>
                <a:lnTo>
                  <a:pt x="434" y="167"/>
                </a:lnTo>
                <a:lnTo>
                  <a:pt x="434" y="169"/>
                </a:lnTo>
                <a:lnTo>
                  <a:pt x="435" y="169"/>
                </a:lnTo>
                <a:lnTo>
                  <a:pt x="435" y="170"/>
                </a:lnTo>
                <a:lnTo>
                  <a:pt x="437" y="170"/>
                </a:lnTo>
                <a:lnTo>
                  <a:pt x="437" y="170"/>
                </a:lnTo>
                <a:lnTo>
                  <a:pt x="438" y="170"/>
                </a:lnTo>
                <a:lnTo>
                  <a:pt x="438" y="170"/>
                </a:lnTo>
                <a:lnTo>
                  <a:pt x="439" y="170"/>
                </a:lnTo>
                <a:lnTo>
                  <a:pt x="439" y="171"/>
                </a:lnTo>
                <a:lnTo>
                  <a:pt x="440" y="171"/>
                </a:lnTo>
                <a:lnTo>
                  <a:pt x="440" y="172"/>
                </a:lnTo>
                <a:lnTo>
                  <a:pt x="442" y="172"/>
                </a:lnTo>
                <a:lnTo>
                  <a:pt x="442" y="171"/>
                </a:lnTo>
                <a:lnTo>
                  <a:pt x="443" y="171"/>
                </a:lnTo>
                <a:lnTo>
                  <a:pt x="443" y="171"/>
                </a:lnTo>
                <a:lnTo>
                  <a:pt x="444" y="171"/>
                </a:lnTo>
                <a:lnTo>
                  <a:pt x="444" y="170"/>
                </a:lnTo>
                <a:lnTo>
                  <a:pt x="446" y="171"/>
                </a:lnTo>
                <a:lnTo>
                  <a:pt x="446" y="172"/>
                </a:lnTo>
                <a:lnTo>
                  <a:pt x="447" y="171"/>
                </a:lnTo>
                <a:lnTo>
                  <a:pt x="447" y="171"/>
                </a:lnTo>
                <a:lnTo>
                  <a:pt x="448" y="172"/>
                </a:lnTo>
                <a:lnTo>
                  <a:pt x="448" y="170"/>
                </a:lnTo>
                <a:lnTo>
                  <a:pt x="449" y="171"/>
                </a:lnTo>
                <a:lnTo>
                  <a:pt x="449" y="171"/>
                </a:lnTo>
                <a:lnTo>
                  <a:pt x="451" y="172"/>
                </a:lnTo>
                <a:lnTo>
                  <a:pt x="451" y="172"/>
                </a:lnTo>
                <a:lnTo>
                  <a:pt x="452" y="172"/>
                </a:lnTo>
                <a:lnTo>
                  <a:pt x="452" y="174"/>
                </a:lnTo>
                <a:lnTo>
                  <a:pt x="453" y="174"/>
                </a:lnTo>
                <a:lnTo>
                  <a:pt x="453" y="175"/>
                </a:lnTo>
                <a:lnTo>
                  <a:pt x="455" y="175"/>
                </a:lnTo>
                <a:lnTo>
                  <a:pt x="455" y="174"/>
                </a:lnTo>
                <a:lnTo>
                  <a:pt x="456" y="174"/>
                </a:lnTo>
                <a:lnTo>
                  <a:pt x="456" y="175"/>
                </a:lnTo>
                <a:lnTo>
                  <a:pt x="457" y="175"/>
                </a:lnTo>
                <a:lnTo>
                  <a:pt x="457" y="175"/>
                </a:lnTo>
                <a:lnTo>
                  <a:pt x="458" y="175"/>
                </a:lnTo>
                <a:lnTo>
                  <a:pt x="458" y="176"/>
                </a:lnTo>
                <a:lnTo>
                  <a:pt x="460" y="175"/>
                </a:lnTo>
                <a:lnTo>
                  <a:pt x="460" y="174"/>
                </a:lnTo>
                <a:lnTo>
                  <a:pt x="461" y="175"/>
                </a:lnTo>
                <a:lnTo>
                  <a:pt x="461" y="175"/>
                </a:lnTo>
                <a:lnTo>
                  <a:pt x="462" y="176"/>
                </a:lnTo>
                <a:lnTo>
                  <a:pt x="462" y="176"/>
                </a:lnTo>
                <a:lnTo>
                  <a:pt x="464" y="176"/>
                </a:lnTo>
                <a:lnTo>
                  <a:pt x="464" y="176"/>
                </a:lnTo>
                <a:lnTo>
                  <a:pt x="465" y="176"/>
                </a:lnTo>
                <a:lnTo>
                  <a:pt x="465" y="176"/>
                </a:lnTo>
                <a:lnTo>
                  <a:pt x="466" y="176"/>
                </a:lnTo>
                <a:lnTo>
                  <a:pt x="466" y="176"/>
                </a:lnTo>
                <a:lnTo>
                  <a:pt x="467" y="176"/>
                </a:lnTo>
                <a:lnTo>
                  <a:pt x="467" y="178"/>
                </a:lnTo>
                <a:lnTo>
                  <a:pt x="469" y="178"/>
                </a:lnTo>
                <a:lnTo>
                  <a:pt x="469" y="176"/>
                </a:lnTo>
                <a:lnTo>
                  <a:pt x="470" y="176"/>
                </a:lnTo>
                <a:lnTo>
                  <a:pt x="470" y="176"/>
                </a:lnTo>
                <a:lnTo>
                  <a:pt x="471" y="176"/>
                </a:lnTo>
                <a:lnTo>
                  <a:pt x="471" y="175"/>
                </a:lnTo>
                <a:lnTo>
                  <a:pt x="472" y="175"/>
                </a:lnTo>
                <a:lnTo>
                  <a:pt x="472" y="176"/>
                </a:lnTo>
                <a:lnTo>
                  <a:pt x="474" y="176"/>
                </a:lnTo>
                <a:lnTo>
                  <a:pt x="474" y="175"/>
                </a:lnTo>
                <a:lnTo>
                  <a:pt x="475" y="175"/>
                </a:lnTo>
                <a:lnTo>
                  <a:pt x="475" y="175"/>
                </a:lnTo>
                <a:lnTo>
                  <a:pt x="476" y="175"/>
                </a:lnTo>
                <a:lnTo>
                  <a:pt x="476" y="176"/>
                </a:lnTo>
                <a:lnTo>
                  <a:pt x="478" y="176"/>
                </a:lnTo>
                <a:lnTo>
                  <a:pt x="478" y="175"/>
                </a:lnTo>
                <a:lnTo>
                  <a:pt x="479" y="175"/>
                </a:lnTo>
                <a:lnTo>
                  <a:pt x="479" y="174"/>
                </a:lnTo>
                <a:lnTo>
                  <a:pt x="480" y="174"/>
                </a:lnTo>
                <a:lnTo>
                  <a:pt x="480" y="175"/>
                </a:lnTo>
                <a:lnTo>
                  <a:pt x="481" y="175"/>
                </a:lnTo>
                <a:lnTo>
                  <a:pt x="481" y="174"/>
                </a:lnTo>
                <a:lnTo>
                  <a:pt x="483" y="174"/>
                </a:lnTo>
                <a:lnTo>
                  <a:pt x="483" y="175"/>
                </a:lnTo>
                <a:lnTo>
                  <a:pt x="484" y="175"/>
                </a:lnTo>
                <a:lnTo>
                  <a:pt x="484" y="172"/>
                </a:lnTo>
                <a:lnTo>
                  <a:pt x="485" y="172"/>
                </a:lnTo>
                <a:lnTo>
                  <a:pt x="485" y="172"/>
                </a:lnTo>
                <a:lnTo>
                  <a:pt x="487" y="172"/>
                </a:lnTo>
                <a:lnTo>
                  <a:pt x="487" y="174"/>
                </a:lnTo>
                <a:lnTo>
                  <a:pt x="488" y="174"/>
                </a:lnTo>
                <a:lnTo>
                  <a:pt x="488" y="172"/>
                </a:lnTo>
                <a:lnTo>
                  <a:pt x="489" y="174"/>
                </a:lnTo>
                <a:lnTo>
                  <a:pt x="489" y="175"/>
                </a:lnTo>
                <a:lnTo>
                  <a:pt x="490" y="174"/>
                </a:lnTo>
                <a:lnTo>
                  <a:pt x="490" y="172"/>
                </a:lnTo>
                <a:lnTo>
                  <a:pt x="492" y="172"/>
                </a:lnTo>
                <a:lnTo>
                  <a:pt x="492" y="172"/>
                </a:lnTo>
                <a:lnTo>
                  <a:pt x="493" y="172"/>
                </a:lnTo>
                <a:lnTo>
                  <a:pt x="493" y="172"/>
                </a:lnTo>
                <a:lnTo>
                  <a:pt x="494" y="172"/>
                </a:lnTo>
                <a:lnTo>
                  <a:pt x="494" y="172"/>
                </a:lnTo>
                <a:lnTo>
                  <a:pt x="496" y="172"/>
                </a:lnTo>
                <a:lnTo>
                  <a:pt x="496" y="174"/>
                </a:lnTo>
                <a:lnTo>
                  <a:pt x="497" y="174"/>
                </a:lnTo>
                <a:lnTo>
                  <a:pt x="497" y="172"/>
                </a:lnTo>
                <a:lnTo>
                  <a:pt x="498" y="172"/>
                </a:lnTo>
                <a:lnTo>
                  <a:pt x="498" y="172"/>
                </a:lnTo>
                <a:lnTo>
                  <a:pt x="499" y="172"/>
                </a:lnTo>
                <a:lnTo>
                  <a:pt x="499" y="171"/>
                </a:lnTo>
                <a:lnTo>
                  <a:pt x="501" y="171"/>
                </a:lnTo>
                <a:lnTo>
                  <a:pt x="501" y="172"/>
                </a:lnTo>
                <a:lnTo>
                  <a:pt x="502" y="172"/>
                </a:lnTo>
                <a:lnTo>
                  <a:pt x="502" y="171"/>
                </a:lnTo>
                <a:lnTo>
                  <a:pt x="503" y="172"/>
                </a:lnTo>
                <a:lnTo>
                  <a:pt x="503" y="172"/>
                </a:lnTo>
                <a:lnTo>
                  <a:pt x="504" y="172"/>
                </a:lnTo>
                <a:lnTo>
                  <a:pt x="504" y="174"/>
                </a:lnTo>
                <a:lnTo>
                  <a:pt x="506" y="174"/>
                </a:lnTo>
                <a:lnTo>
                  <a:pt x="506" y="172"/>
                </a:lnTo>
                <a:lnTo>
                  <a:pt x="507" y="174"/>
                </a:lnTo>
                <a:lnTo>
                  <a:pt x="507" y="175"/>
                </a:lnTo>
                <a:lnTo>
                  <a:pt x="508" y="175"/>
                </a:lnTo>
                <a:lnTo>
                  <a:pt x="508" y="174"/>
                </a:lnTo>
                <a:lnTo>
                  <a:pt x="510" y="174"/>
                </a:lnTo>
                <a:lnTo>
                  <a:pt x="510" y="175"/>
                </a:lnTo>
                <a:lnTo>
                  <a:pt x="511" y="175"/>
                </a:lnTo>
                <a:lnTo>
                  <a:pt x="511" y="175"/>
                </a:lnTo>
                <a:lnTo>
                  <a:pt x="512" y="175"/>
                </a:lnTo>
                <a:lnTo>
                  <a:pt x="512" y="175"/>
                </a:lnTo>
                <a:lnTo>
                  <a:pt x="513" y="175"/>
                </a:lnTo>
                <a:lnTo>
                  <a:pt x="513" y="175"/>
                </a:lnTo>
                <a:lnTo>
                  <a:pt x="515" y="175"/>
                </a:lnTo>
                <a:lnTo>
                  <a:pt x="515" y="176"/>
                </a:lnTo>
                <a:lnTo>
                  <a:pt x="516" y="176"/>
                </a:lnTo>
                <a:lnTo>
                  <a:pt x="516" y="178"/>
                </a:lnTo>
                <a:lnTo>
                  <a:pt x="517" y="178"/>
                </a:lnTo>
                <a:lnTo>
                  <a:pt x="517" y="176"/>
                </a:lnTo>
                <a:lnTo>
                  <a:pt x="519" y="176"/>
                </a:lnTo>
                <a:lnTo>
                  <a:pt x="519" y="178"/>
                </a:lnTo>
                <a:lnTo>
                  <a:pt x="520" y="178"/>
                </a:lnTo>
                <a:lnTo>
                  <a:pt x="520" y="179"/>
                </a:lnTo>
                <a:lnTo>
                  <a:pt x="521" y="179"/>
                </a:lnTo>
                <a:lnTo>
                  <a:pt x="521" y="178"/>
                </a:lnTo>
                <a:lnTo>
                  <a:pt x="522" y="179"/>
                </a:lnTo>
                <a:lnTo>
                  <a:pt x="522" y="179"/>
                </a:lnTo>
                <a:lnTo>
                  <a:pt x="524" y="179"/>
                </a:lnTo>
                <a:lnTo>
                  <a:pt x="524" y="179"/>
                </a:lnTo>
                <a:lnTo>
                  <a:pt x="525" y="179"/>
                </a:lnTo>
                <a:lnTo>
                  <a:pt x="525" y="179"/>
                </a:lnTo>
                <a:lnTo>
                  <a:pt x="526" y="179"/>
                </a:lnTo>
                <a:lnTo>
                  <a:pt x="526" y="178"/>
                </a:lnTo>
                <a:lnTo>
                  <a:pt x="528" y="179"/>
                </a:lnTo>
                <a:lnTo>
                  <a:pt x="528" y="179"/>
                </a:lnTo>
                <a:lnTo>
                  <a:pt x="529" y="179"/>
                </a:lnTo>
                <a:lnTo>
                  <a:pt x="529" y="179"/>
                </a:lnTo>
                <a:lnTo>
                  <a:pt x="530" y="179"/>
                </a:lnTo>
                <a:lnTo>
                  <a:pt x="530" y="178"/>
                </a:lnTo>
                <a:lnTo>
                  <a:pt x="531" y="178"/>
                </a:lnTo>
                <a:lnTo>
                  <a:pt x="531" y="179"/>
                </a:lnTo>
                <a:lnTo>
                  <a:pt x="533" y="179"/>
                </a:lnTo>
                <a:lnTo>
                  <a:pt x="533" y="179"/>
                </a:lnTo>
                <a:lnTo>
                  <a:pt x="534" y="178"/>
                </a:lnTo>
                <a:lnTo>
                  <a:pt x="534" y="176"/>
                </a:lnTo>
                <a:lnTo>
                  <a:pt x="535" y="176"/>
                </a:lnTo>
                <a:lnTo>
                  <a:pt x="535" y="176"/>
                </a:lnTo>
                <a:lnTo>
                  <a:pt x="536" y="176"/>
                </a:lnTo>
                <a:lnTo>
                  <a:pt x="536" y="178"/>
                </a:lnTo>
                <a:lnTo>
                  <a:pt x="538" y="176"/>
                </a:lnTo>
                <a:lnTo>
                  <a:pt x="538" y="176"/>
                </a:lnTo>
                <a:lnTo>
                  <a:pt x="539" y="176"/>
                </a:lnTo>
                <a:lnTo>
                  <a:pt x="539" y="175"/>
                </a:lnTo>
                <a:lnTo>
                  <a:pt x="540" y="175"/>
                </a:lnTo>
                <a:lnTo>
                  <a:pt x="540" y="174"/>
                </a:lnTo>
                <a:lnTo>
                  <a:pt x="542" y="175"/>
                </a:lnTo>
                <a:lnTo>
                  <a:pt x="542" y="176"/>
                </a:lnTo>
                <a:lnTo>
                  <a:pt x="543" y="176"/>
                </a:lnTo>
                <a:lnTo>
                  <a:pt x="543" y="175"/>
                </a:lnTo>
                <a:lnTo>
                  <a:pt x="544" y="175"/>
                </a:lnTo>
                <a:lnTo>
                  <a:pt x="544" y="176"/>
                </a:lnTo>
                <a:lnTo>
                  <a:pt x="545" y="176"/>
                </a:lnTo>
                <a:lnTo>
                  <a:pt x="545" y="178"/>
                </a:lnTo>
                <a:lnTo>
                  <a:pt x="547" y="176"/>
                </a:lnTo>
                <a:lnTo>
                  <a:pt x="547" y="176"/>
                </a:lnTo>
                <a:lnTo>
                  <a:pt x="548" y="176"/>
                </a:lnTo>
                <a:lnTo>
                  <a:pt x="548" y="178"/>
                </a:lnTo>
                <a:lnTo>
                  <a:pt x="549" y="178"/>
                </a:lnTo>
                <a:lnTo>
                  <a:pt x="549" y="179"/>
                </a:lnTo>
                <a:lnTo>
                  <a:pt x="551" y="179"/>
                </a:lnTo>
                <a:lnTo>
                  <a:pt x="551" y="178"/>
                </a:lnTo>
                <a:lnTo>
                  <a:pt x="552" y="178"/>
                </a:lnTo>
                <a:lnTo>
                  <a:pt x="552" y="179"/>
                </a:lnTo>
                <a:lnTo>
                  <a:pt x="553" y="179"/>
                </a:lnTo>
                <a:lnTo>
                  <a:pt x="553" y="178"/>
                </a:lnTo>
                <a:lnTo>
                  <a:pt x="554" y="178"/>
                </a:lnTo>
                <a:lnTo>
                  <a:pt x="554" y="178"/>
                </a:lnTo>
                <a:lnTo>
                  <a:pt x="556" y="179"/>
                </a:lnTo>
                <a:lnTo>
                  <a:pt x="556" y="179"/>
                </a:lnTo>
                <a:lnTo>
                  <a:pt x="557" y="179"/>
                </a:lnTo>
                <a:lnTo>
                  <a:pt x="557" y="180"/>
                </a:lnTo>
                <a:lnTo>
                  <a:pt x="558" y="180"/>
                </a:lnTo>
                <a:lnTo>
                  <a:pt x="558" y="179"/>
                </a:lnTo>
                <a:lnTo>
                  <a:pt x="560" y="179"/>
                </a:lnTo>
                <a:lnTo>
                  <a:pt x="560" y="180"/>
                </a:lnTo>
                <a:lnTo>
                  <a:pt x="561" y="179"/>
                </a:lnTo>
                <a:lnTo>
                  <a:pt x="561" y="178"/>
                </a:lnTo>
                <a:lnTo>
                  <a:pt x="562" y="178"/>
                </a:lnTo>
                <a:lnTo>
                  <a:pt x="562" y="179"/>
                </a:lnTo>
                <a:lnTo>
                  <a:pt x="563" y="179"/>
                </a:lnTo>
                <a:lnTo>
                  <a:pt x="563" y="178"/>
                </a:lnTo>
                <a:lnTo>
                  <a:pt x="565" y="178"/>
                </a:lnTo>
                <a:lnTo>
                  <a:pt x="565" y="176"/>
                </a:lnTo>
                <a:lnTo>
                  <a:pt x="566" y="176"/>
                </a:lnTo>
                <a:lnTo>
                  <a:pt x="566" y="175"/>
                </a:lnTo>
                <a:lnTo>
                  <a:pt x="567" y="175"/>
                </a:lnTo>
                <a:lnTo>
                  <a:pt x="567" y="175"/>
                </a:lnTo>
                <a:lnTo>
                  <a:pt x="568" y="175"/>
                </a:lnTo>
                <a:lnTo>
                  <a:pt x="568" y="175"/>
                </a:lnTo>
                <a:lnTo>
                  <a:pt x="570" y="175"/>
                </a:lnTo>
                <a:lnTo>
                  <a:pt x="570" y="176"/>
                </a:lnTo>
                <a:lnTo>
                  <a:pt x="571" y="176"/>
                </a:lnTo>
                <a:lnTo>
                  <a:pt x="571" y="175"/>
                </a:lnTo>
                <a:lnTo>
                  <a:pt x="572" y="175"/>
                </a:lnTo>
                <a:lnTo>
                  <a:pt x="572" y="176"/>
                </a:lnTo>
                <a:lnTo>
                  <a:pt x="574" y="176"/>
                </a:lnTo>
                <a:lnTo>
                  <a:pt x="574" y="178"/>
                </a:lnTo>
                <a:lnTo>
                  <a:pt x="575" y="178"/>
                </a:lnTo>
                <a:lnTo>
                  <a:pt x="575" y="178"/>
                </a:lnTo>
                <a:lnTo>
                  <a:pt x="576" y="178"/>
                </a:lnTo>
                <a:lnTo>
                  <a:pt x="576" y="176"/>
                </a:lnTo>
                <a:lnTo>
                  <a:pt x="577" y="176"/>
                </a:lnTo>
                <a:lnTo>
                  <a:pt x="577" y="178"/>
                </a:lnTo>
                <a:lnTo>
                  <a:pt x="579" y="176"/>
                </a:lnTo>
                <a:lnTo>
                  <a:pt x="579" y="176"/>
                </a:lnTo>
                <a:lnTo>
                  <a:pt x="580" y="176"/>
                </a:lnTo>
                <a:lnTo>
                  <a:pt x="580" y="176"/>
                </a:lnTo>
                <a:lnTo>
                  <a:pt x="581" y="176"/>
                </a:lnTo>
                <a:lnTo>
                  <a:pt x="581" y="175"/>
                </a:lnTo>
                <a:lnTo>
                  <a:pt x="583" y="175"/>
                </a:lnTo>
                <a:lnTo>
                  <a:pt x="583" y="176"/>
                </a:lnTo>
                <a:lnTo>
                  <a:pt x="584" y="176"/>
                </a:lnTo>
                <a:lnTo>
                  <a:pt x="584" y="175"/>
                </a:lnTo>
                <a:lnTo>
                  <a:pt x="585" y="175"/>
                </a:lnTo>
                <a:lnTo>
                  <a:pt x="585" y="175"/>
                </a:lnTo>
                <a:lnTo>
                  <a:pt x="586" y="175"/>
                </a:lnTo>
                <a:lnTo>
                  <a:pt x="586" y="176"/>
                </a:lnTo>
                <a:lnTo>
                  <a:pt x="588" y="176"/>
                </a:lnTo>
                <a:lnTo>
                  <a:pt x="588" y="175"/>
                </a:lnTo>
                <a:lnTo>
                  <a:pt x="589" y="176"/>
                </a:lnTo>
                <a:lnTo>
                  <a:pt x="589" y="178"/>
                </a:lnTo>
                <a:lnTo>
                  <a:pt x="590" y="179"/>
                </a:lnTo>
                <a:lnTo>
                  <a:pt x="590" y="176"/>
                </a:lnTo>
                <a:lnTo>
                  <a:pt x="591" y="178"/>
                </a:lnTo>
                <a:lnTo>
                  <a:pt x="591" y="179"/>
                </a:lnTo>
                <a:lnTo>
                  <a:pt x="593" y="178"/>
                </a:lnTo>
                <a:lnTo>
                  <a:pt x="593" y="175"/>
                </a:lnTo>
                <a:lnTo>
                  <a:pt x="594" y="175"/>
                </a:lnTo>
                <a:lnTo>
                  <a:pt x="594" y="175"/>
                </a:lnTo>
                <a:lnTo>
                  <a:pt x="595" y="175"/>
                </a:lnTo>
                <a:lnTo>
                  <a:pt x="595" y="175"/>
                </a:lnTo>
                <a:lnTo>
                  <a:pt x="597" y="174"/>
                </a:lnTo>
                <a:lnTo>
                  <a:pt x="597" y="172"/>
                </a:lnTo>
                <a:lnTo>
                  <a:pt x="598" y="172"/>
                </a:lnTo>
                <a:lnTo>
                  <a:pt x="598" y="172"/>
                </a:lnTo>
                <a:lnTo>
                  <a:pt x="599" y="174"/>
                </a:lnTo>
                <a:lnTo>
                  <a:pt x="599" y="171"/>
                </a:lnTo>
                <a:lnTo>
                  <a:pt x="600" y="172"/>
                </a:lnTo>
                <a:lnTo>
                  <a:pt x="600" y="174"/>
                </a:lnTo>
                <a:lnTo>
                  <a:pt x="602" y="172"/>
                </a:lnTo>
                <a:lnTo>
                  <a:pt x="602" y="172"/>
                </a:lnTo>
                <a:lnTo>
                  <a:pt x="603" y="172"/>
                </a:lnTo>
                <a:lnTo>
                  <a:pt x="603" y="171"/>
                </a:lnTo>
                <a:lnTo>
                  <a:pt x="604" y="171"/>
                </a:lnTo>
                <a:lnTo>
                  <a:pt x="604" y="172"/>
                </a:lnTo>
                <a:lnTo>
                  <a:pt x="606" y="171"/>
                </a:lnTo>
                <a:lnTo>
                  <a:pt x="606" y="171"/>
                </a:lnTo>
                <a:lnTo>
                  <a:pt x="607" y="171"/>
                </a:lnTo>
                <a:lnTo>
                  <a:pt x="607" y="171"/>
                </a:lnTo>
                <a:lnTo>
                  <a:pt x="608" y="171"/>
                </a:lnTo>
                <a:lnTo>
                  <a:pt x="608" y="169"/>
                </a:lnTo>
                <a:lnTo>
                  <a:pt x="609" y="169"/>
                </a:lnTo>
                <a:lnTo>
                  <a:pt x="609" y="167"/>
                </a:lnTo>
                <a:lnTo>
                  <a:pt x="611" y="167"/>
                </a:lnTo>
                <a:lnTo>
                  <a:pt x="611" y="167"/>
                </a:lnTo>
                <a:lnTo>
                  <a:pt x="612" y="167"/>
                </a:lnTo>
                <a:lnTo>
                  <a:pt x="612" y="166"/>
                </a:lnTo>
                <a:lnTo>
                  <a:pt x="613" y="166"/>
                </a:lnTo>
                <a:lnTo>
                  <a:pt x="613" y="167"/>
                </a:lnTo>
                <a:lnTo>
                  <a:pt x="615" y="166"/>
                </a:lnTo>
                <a:lnTo>
                  <a:pt x="615" y="166"/>
                </a:lnTo>
                <a:lnTo>
                  <a:pt x="616" y="166"/>
                </a:lnTo>
                <a:lnTo>
                  <a:pt x="616" y="167"/>
                </a:lnTo>
                <a:lnTo>
                  <a:pt x="617" y="167"/>
                </a:lnTo>
                <a:lnTo>
                  <a:pt x="617" y="166"/>
                </a:lnTo>
                <a:lnTo>
                  <a:pt x="618" y="166"/>
                </a:lnTo>
                <a:lnTo>
                  <a:pt x="618" y="167"/>
                </a:lnTo>
                <a:lnTo>
                  <a:pt x="620" y="167"/>
                </a:lnTo>
                <a:lnTo>
                  <a:pt x="620" y="167"/>
                </a:lnTo>
                <a:lnTo>
                  <a:pt x="621" y="167"/>
                </a:lnTo>
                <a:lnTo>
                  <a:pt x="621" y="166"/>
                </a:lnTo>
                <a:lnTo>
                  <a:pt x="622" y="166"/>
                </a:lnTo>
                <a:lnTo>
                  <a:pt x="622" y="166"/>
                </a:lnTo>
                <a:lnTo>
                  <a:pt x="623" y="166"/>
                </a:lnTo>
                <a:lnTo>
                  <a:pt x="623" y="167"/>
                </a:lnTo>
                <a:lnTo>
                  <a:pt x="625" y="167"/>
                </a:lnTo>
                <a:lnTo>
                  <a:pt x="625" y="167"/>
                </a:lnTo>
                <a:lnTo>
                  <a:pt x="626" y="169"/>
                </a:lnTo>
                <a:lnTo>
                  <a:pt x="626" y="166"/>
                </a:lnTo>
                <a:lnTo>
                  <a:pt x="627" y="167"/>
                </a:lnTo>
                <a:lnTo>
                  <a:pt x="627" y="169"/>
                </a:lnTo>
                <a:lnTo>
                  <a:pt x="629" y="167"/>
                </a:lnTo>
                <a:lnTo>
                  <a:pt x="629" y="167"/>
                </a:lnTo>
                <a:lnTo>
                  <a:pt x="630" y="167"/>
                </a:lnTo>
                <a:lnTo>
                  <a:pt x="630" y="169"/>
                </a:lnTo>
                <a:lnTo>
                  <a:pt x="631" y="170"/>
                </a:lnTo>
                <a:lnTo>
                  <a:pt x="631" y="167"/>
                </a:lnTo>
                <a:lnTo>
                  <a:pt x="632" y="169"/>
                </a:lnTo>
                <a:lnTo>
                  <a:pt x="632" y="170"/>
                </a:lnTo>
                <a:lnTo>
                  <a:pt x="634" y="170"/>
                </a:lnTo>
                <a:lnTo>
                  <a:pt x="634" y="171"/>
                </a:lnTo>
                <a:lnTo>
                  <a:pt x="635" y="171"/>
                </a:lnTo>
                <a:lnTo>
                  <a:pt x="635" y="170"/>
                </a:lnTo>
                <a:lnTo>
                  <a:pt x="636" y="171"/>
                </a:lnTo>
                <a:lnTo>
                  <a:pt x="636" y="171"/>
                </a:lnTo>
                <a:lnTo>
                  <a:pt x="638" y="171"/>
                </a:lnTo>
                <a:lnTo>
                  <a:pt x="638" y="171"/>
                </a:lnTo>
                <a:lnTo>
                  <a:pt x="639" y="171"/>
                </a:lnTo>
                <a:lnTo>
                  <a:pt x="639" y="170"/>
                </a:lnTo>
                <a:lnTo>
                  <a:pt x="640" y="171"/>
                </a:lnTo>
                <a:lnTo>
                  <a:pt x="640" y="171"/>
                </a:lnTo>
                <a:lnTo>
                  <a:pt x="641" y="171"/>
                </a:lnTo>
                <a:lnTo>
                  <a:pt x="641" y="170"/>
                </a:lnTo>
                <a:lnTo>
                  <a:pt x="643" y="170"/>
                </a:lnTo>
                <a:lnTo>
                  <a:pt x="643" y="171"/>
                </a:lnTo>
                <a:lnTo>
                  <a:pt x="644" y="171"/>
                </a:lnTo>
                <a:lnTo>
                  <a:pt x="644" y="170"/>
                </a:lnTo>
                <a:lnTo>
                  <a:pt x="645" y="170"/>
                </a:lnTo>
                <a:lnTo>
                  <a:pt x="645" y="170"/>
                </a:lnTo>
                <a:lnTo>
                  <a:pt x="647" y="170"/>
                </a:lnTo>
                <a:lnTo>
                  <a:pt x="647" y="169"/>
                </a:lnTo>
                <a:lnTo>
                  <a:pt x="648" y="169"/>
                </a:lnTo>
                <a:lnTo>
                  <a:pt x="648" y="170"/>
                </a:lnTo>
                <a:lnTo>
                  <a:pt x="649" y="169"/>
                </a:lnTo>
                <a:lnTo>
                  <a:pt x="649" y="167"/>
                </a:lnTo>
                <a:lnTo>
                  <a:pt x="650" y="167"/>
                </a:lnTo>
                <a:lnTo>
                  <a:pt x="650" y="169"/>
                </a:lnTo>
                <a:lnTo>
                  <a:pt x="652" y="167"/>
                </a:lnTo>
                <a:lnTo>
                  <a:pt x="652" y="166"/>
                </a:lnTo>
                <a:lnTo>
                  <a:pt x="653" y="166"/>
                </a:lnTo>
                <a:lnTo>
                  <a:pt x="653" y="166"/>
                </a:lnTo>
                <a:lnTo>
                  <a:pt x="654" y="166"/>
                </a:lnTo>
                <a:lnTo>
                  <a:pt x="654" y="167"/>
                </a:lnTo>
              </a:path>
            </a:pathLst>
          </a:cu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319"/>
          <p:cNvSpPr>
            <a:spLocks/>
          </p:cNvSpPr>
          <p:nvPr/>
        </p:nvSpPr>
        <p:spPr bwMode="auto">
          <a:xfrm>
            <a:off x="5665791" y="5851918"/>
            <a:ext cx="711703" cy="33245"/>
          </a:xfrm>
          <a:custGeom>
            <a:avLst/>
            <a:gdLst/>
            <a:ahLst/>
            <a:cxnLst>
              <a:cxn ang="0">
                <a:pos x="11" y="5"/>
              </a:cxn>
              <a:cxn ang="0">
                <a:pos x="21" y="4"/>
              </a:cxn>
              <a:cxn ang="0">
                <a:pos x="32" y="8"/>
              </a:cxn>
              <a:cxn ang="0">
                <a:pos x="43" y="8"/>
              </a:cxn>
              <a:cxn ang="0">
                <a:pos x="54" y="7"/>
              </a:cxn>
              <a:cxn ang="0">
                <a:pos x="64" y="9"/>
              </a:cxn>
              <a:cxn ang="0">
                <a:pos x="76" y="13"/>
              </a:cxn>
              <a:cxn ang="0">
                <a:pos x="86" y="16"/>
              </a:cxn>
              <a:cxn ang="0">
                <a:pos x="98" y="18"/>
              </a:cxn>
              <a:cxn ang="0">
                <a:pos x="108" y="14"/>
              </a:cxn>
              <a:cxn ang="0">
                <a:pos x="119" y="13"/>
              </a:cxn>
              <a:cxn ang="0">
                <a:pos x="130" y="14"/>
              </a:cxn>
              <a:cxn ang="0">
                <a:pos x="141" y="13"/>
              </a:cxn>
              <a:cxn ang="0">
                <a:pos x="151" y="10"/>
              </a:cxn>
              <a:cxn ang="0">
                <a:pos x="163" y="12"/>
              </a:cxn>
              <a:cxn ang="0">
                <a:pos x="173" y="12"/>
              </a:cxn>
              <a:cxn ang="0">
                <a:pos x="185" y="9"/>
              </a:cxn>
              <a:cxn ang="0">
                <a:pos x="195" y="13"/>
              </a:cxn>
              <a:cxn ang="0">
                <a:pos x="206" y="12"/>
              </a:cxn>
              <a:cxn ang="0">
                <a:pos x="217" y="9"/>
              </a:cxn>
              <a:cxn ang="0">
                <a:pos x="228" y="9"/>
              </a:cxn>
              <a:cxn ang="0">
                <a:pos x="238" y="9"/>
              </a:cxn>
              <a:cxn ang="0">
                <a:pos x="250" y="12"/>
              </a:cxn>
              <a:cxn ang="0">
                <a:pos x="260" y="14"/>
              </a:cxn>
              <a:cxn ang="0">
                <a:pos x="272" y="9"/>
              </a:cxn>
              <a:cxn ang="0">
                <a:pos x="282" y="10"/>
              </a:cxn>
              <a:cxn ang="0">
                <a:pos x="294" y="13"/>
              </a:cxn>
              <a:cxn ang="0">
                <a:pos x="304" y="16"/>
              </a:cxn>
              <a:cxn ang="0">
                <a:pos x="315" y="22"/>
              </a:cxn>
              <a:cxn ang="0">
                <a:pos x="326" y="22"/>
              </a:cxn>
              <a:cxn ang="0">
                <a:pos x="337" y="25"/>
              </a:cxn>
              <a:cxn ang="0">
                <a:pos x="347" y="23"/>
              </a:cxn>
              <a:cxn ang="0">
                <a:pos x="359" y="22"/>
              </a:cxn>
              <a:cxn ang="0">
                <a:pos x="369" y="19"/>
              </a:cxn>
              <a:cxn ang="0">
                <a:pos x="381" y="23"/>
              </a:cxn>
              <a:cxn ang="0">
                <a:pos x="391" y="22"/>
              </a:cxn>
              <a:cxn ang="0">
                <a:pos x="402" y="22"/>
              </a:cxn>
              <a:cxn ang="0">
                <a:pos x="413" y="16"/>
              </a:cxn>
              <a:cxn ang="0">
                <a:pos x="424" y="17"/>
              </a:cxn>
              <a:cxn ang="0">
                <a:pos x="434" y="22"/>
              </a:cxn>
              <a:cxn ang="0">
                <a:pos x="446" y="21"/>
              </a:cxn>
              <a:cxn ang="0">
                <a:pos x="456" y="21"/>
              </a:cxn>
              <a:cxn ang="0">
                <a:pos x="468" y="23"/>
              </a:cxn>
              <a:cxn ang="0">
                <a:pos x="478" y="23"/>
              </a:cxn>
              <a:cxn ang="0">
                <a:pos x="489" y="26"/>
              </a:cxn>
              <a:cxn ang="0">
                <a:pos x="500" y="26"/>
              </a:cxn>
              <a:cxn ang="0">
                <a:pos x="511" y="19"/>
              </a:cxn>
              <a:cxn ang="0">
                <a:pos x="521" y="14"/>
              </a:cxn>
              <a:cxn ang="0">
                <a:pos x="533" y="12"/>
              </a:cxn>
              <a:cxn ang="0">
                <a:pos x="543" y="0"/>
              </a:cxn>
              <a:cxn ang="0">
                <a:pos x="555" y="3"/>
              </a:cxn>
              <a:cxn ang="0">
                <a:pos x="565" y="4"/>
              </a:cxn>
              <a:cxn ang="0">
                <a:pos x="576" y="9"/>
              </a:cxn>
              <a:cxn ang="0">
                <a:pos x="587" y="12"/>
              </a:cxn>
              <a:cxn ang="0">
                <a:pos x="598" y="17"/>
              </a:cxn>
              <a:cxn ang="0">
                <a:pos x="608" y="19"/>
              </a:cxn>
              <a:cxn ang="0">
                <a:pos x="620" y="22"/>
              </a:cxn>
              <a:cxn ang="0">
                <a:pos x="630" y="26"/>
              </a:cxn>
              <a:cxn ang="0">
                <a:pos x="642" y="28"/>
              </a:cxn>
              <a:cxn ang="0">
                <a:pos x="652" y="30"/>
              </a:cxn>
            </a:cxnLst>
            <a:rect l="0" t="0" r="r" b="b"/>
            <a:pathLst>
              <a:path w="654" h="30">
                <a:moveTo>
                  <a:pt x="0" y="5"/>
                </a:moveTo>
                <a:lnTo>
                  <a:pt x="0" y="4"/>
                </a:lnTo>
                <a:lnTo>
                  <a:pt x="2" y="4"/>
                </a:lnTo>
                <a:lnTo>
                  <a:pt x="2" y="5"/>
                </a:lnTo>
                <a:lnTo>
                  <a:pt x="3" y="5"/>
                </a:lnTo>
                <a:lnTo>
                  <a:pt x="3" y="5"/>
                </a:lnTo>
                <a:lnTo>
                  <a:pt x="4" y="5"/>
                </a:lnTo>
                <a:lnTo>
                  <a:pt x="4" y="4"/>
                </a:lnTo>
                <a:lnTo>
                  <a:pt x="6" y="4"/>
                </a:lnTo>
                <a:lnTo>
                  <a:pt x="6" y="5"/>
                </a:lnTo>
                <a:lnTo>
                  <a:pt x="7" y="5"/>
                </a:lnTo>
                <a:lnTo>
                  <a:pt x="7" y="4"/>
                </a:lnTo>
                <a:lnTo>
                  <a:pt x="8" y="4"/>
                </a:lnTo>
                <a:lnTo>
                  <a:pt x="8" y="5"/>
                </a:lnTo>
                <a:lnTo>
                  <a:pt x="9" y="5"/>
                </a:lnTo>
                <a:lnTo>
                  <a:pt x="9" y="4"/>
                </a:lnTo>
                <a:lnTo>
                  <a:pt x="11" y="5"/>
                </a:lnTo>
                <a:lnTo>
                  <a:pt x="11" y="7"/>
                </a:lnTo>
                <a:lnTo>
                  <a:pt x="12" y="7"/>
                </a:lnTo>
                <a:lnTo>
                  <a:pt x="12" y="5"/>
                </a:lnTo>
                <a:lnTo>
                  <a:pt x="13" y="5"/>
                </a:lnTo>
                <a:lnTo>
                  <a:pt x="13" y="7"/>
                </a:lnTo>
                <a:lnTo>
                  <a:pt x="15" y="7"/>
                </a:lnTo>
                <a:lnTo>
                  <a:pt x="15" y="5"/>
                </a:lnTo>
                <a:lnTo>
                  <a:pt x="16" y="5"/>
                </a:lnTo>
                <a:lnTo>
                  <a:pt x="16" y="7"/>
                </a:lnTo>
                <a:lnTo>
                  <a:pt x="17" y="7"/>
                </a:lnTo>
                <a:lnTo>
                  <a:pt x="17" y="5"/>
                </a:lnTo>
                <a:lnTo>
                  <a:pt x="18" y="5"/>
                </a:lnTo>
                <a:lnTo>
                  <a:pt x="18" y="4"/>
                </a:lnTo>
                <a:lnTo>
                  <a:pt x="20" y="4"/>
                </a:lnTo>
                <a:lnTo>
                  <a:pt x="20" y="5"/>
                </a:lnTo>
                <a:lnTo>
                  <a:pt x="21" y="5"/>
                </a:lnTo>
                <a:lnTo>
                  <a:pt x="21" y="4"/>
                </a:lnTo>
                <a:lnTo>
                  <a:pt x="22" y="5"/>
                </a:lnTo>
                <a:lnTo>
                  <a:pt x="22" y="7"/>
                </a:lnTo>
                <a:lnTo>
                  <a:pt x="24" y="5"/>
                </a:lnTo>
                <a:lnTo>
                  <a:pt x="24" y="5"/>
                </a:lnTo>
                <a:lnTo>
                  <a:pt x="25" y="5"/>
                </a:lnTo>
                <a:lnTo>
                  <a:pt x="25" y="7"/>
                </a:lnTo>
                <a:lnTo>
                  <a:pt x="26" y="7"/>
                </a:lnTo>
                <a:lnTo>
                  <a:pt x="26" y="8"/>
                </a:lnTo>
                <a:lnTo>
                  <a:pt x="27" y="7"/>
                </a:lnTo>
                <a:lnTo>
                  <a:pt x="27" y="7"/>
                </a:lnTo>
                <a:lnTo>
                  <a:pt x="29" y="7"/>
                </a:lnTo>
                <a:lnTo>
                  <a:pt x="29" y="8"/>
                </a:lnTo>
                <a:lnTo>
                  <a:pt x="30" y="8"/>
                </a:lnTo>
                <a:lnTo>
                  <a:pt x="30" y="8"/>
                </a:lnTo>
                <a:lnTo>
                  <a:pt x="31" y="8"/>
                </a:lnTo>
                <a:lnTo>
                  <a:pt x="31" y="8"/>
                </a:lnTo>
                <a:lnTo>
                  <a:pt x="32" y="8"/>
                </a:lnTo>
                <a:lnTo>
                  <a:pt x="32" y="9"/>
                </a:lnTo>
                <a:lnTo>
                  <a:pt x="34" y="8"/>
                </a:lnTo>
                <a:lnTo>
                  <a:pt x="34" y="8"/>
                </a:lnTo>
                <a:lnTo>
                  <a:pt x="35" y="8"/>
                </a:lnTo>
                <a:lnTo>
                  <a:pt x="35" y="9"/>
                </a:lnTo>
                <a:lnTo>
                  <a:pt x="36" y="8"/>
                </a:lnTo>
                <a:lnTo>
                  <a:pt x="36" y="8"/>
                </a:lnTo>
                <a:lnTo>
                  <a:pt x="38" y="8"/>
                </a:lnTo>
                <a:lnTo>
                  <a:pt x="38" y="8"/>
                </a:lnTo>
                <a:lnTo>
                  <a:pt x="39" y="8"/>
                </a:lnTo>
                <a:lnTo>
                  <a:pt x="39" y="9"/>
                </a:lnTo>
                <a:lnTo>
                  <a:pt x="40" y="8"/>
                </a:lnTo>
                <a:lnTo>
                  <a:pt x="40" y="7"/>
                </a:lnTo>
                <a:lnTo>
                  <a:pt x="41" y="8"/>
                </a:lnTo>
                <a:lnTo>
                  <a:pt x="41" y="8"/>
                </a:lnTo>
                <a:lnTo>
                  <a:pt x="43" y="8"/>
                </a:lnTo>
                <a:lnTo>
                  <a:pt x="43" y="8"/>
                </a:lnTo>
                <a:lnTo>
                  <a:pt x="44" y="8"/>
                </a:lnTo>
                <a:lnTo>
                  <a:pt x="44" y="9"/>
                </a:lnTo>
                <a:lnTo>
                  <a:pt x="45" y="9"/>
                </a:lnTo>
                <a:lnTo>
                  <a:pt x="45" y="8"/>
                </a:lnTo>
                <a:lnTo>
                  <a:pt x="47" y="8"/>
                </a:lnTo>
                <a:lnTo>
                  <a:pt x="47" y="9"/>
                </a:lnTo>
                <a:lnTo>
                  <a:pt x="48" y="8"/>
                </a:lnTo>
                <a:lnTo>
                  <a:pt x="48" y="7"/>
                </a:lnTo>
                <a:lnTo>
                  <a:pt x="49" y="7"/>
                </a:lnTo>
                <a:lnTo>
                  <a:pt x="49" y="5"/>
                </a:lnTo>
                <a:lnTo>
                  <a:pt x="50" y="5"/>
                </a:lnTo>
                <a:lnTo>
                  <a:pt x="50" y="7"/>
                </a:lnTo>
                <a:lnTo>
                  <a:pt x="52" y="7"/>
                </a:lnTo>
                <a:lnTo>
                  <a:pt x="52" y="5"/>
                </a:lnTo>
                <a:lnTo>
                  <a:pt x="53" y="5"/>
                </a:lnTo>
                <a:lnTo>
                  <a:pt x="53" y="7"/>
                </a:lnTo>
                <a:lnTo>
                  <a:pt x="54" y="7"/>
                </a:lnTo>
                <a:lnTo>
                  <a:pt x="54" y="5"/>
                </a:lnTo>
                <a:lnTo>
                  <a:pt x="55" y="5"/>
                </a:lnTo>
                <a:lnTo>
                  <a:pt x="55" y="7"/>
                </a:lnTo>
                <a:lnTo>
                  <a:pt x="57" y="5"/>
                </a:lnTo>
                <a:lnTo>
                  <a:pt x="57" y="5"/>
                </a:lnTo>
                <a:lnTo>
                  <a:pt x="58" y="5"/>
                </a:lnTo>
                <a:lnTo>
                  <a:pt x="58" y="7"/>
                </a:lnTo>
                <a:lnTo>
                  <a:pt x="59" y="7"/>
                </a:lnTo>
                <a:lnTo>
                  <a:pt x="59" y="5"/>
                </a:lnTo>
                <a:lnTo>
                  <a:pt x="61" y="5"/>
                </a:lnTo>
                <a:lnTo>
                  <a:pt x="61" y="8"/>
                </a:lnTo>
                <a:lnTo>
                  <a:pt x="62" y="8"/>
                </a:lnTo>
                <a:lnTo>
                  <a:pt x="62" y="8"/>
                </a:lnTo>
                <a:lnTo>
                  <a:pt x="63" y="8"/>
                </a:lnTo>
                <a:lnTo>
                  <a:pt x="63" y="9"/>
                </a:lnTo>
                <a:lnTo>
                  <a:pt x="64" y="9"/>
                </a:lnTo>
                <a:lnTo>
                  <a:pt x="64" y="9"/>
                </a:lnTo>
                <a:lnTo>
                  <a:pt x="66" y="9"/>
                </a:lnTo>
                <a:lnTo>
                  <a:pt x="66" y="10"/>
                </a:lnTo>
                <a:lnTo>
                  <a:pt x="67" y="12"/>
                </a:lnTo>
                <a:lnTo>
                  <a:pt x="67" y="9"/>
                </a:lnTo>
                <a:lnTo>
                  <a:pt x="68" y="10"/>
                </a:lnTo>
                <a:lnTo>
                  <a:pt x="68" y="12"/>
                </a:lnTo>
                <a:lnTo>
                  <a:pt x="70" y="12"/>
                </a:lnTo>
                <a:lnTo>
                  <a:pt x="70" y="12"/>
                </a:lnTo>
                <a:lnTo>
                  <a:pt x="71" y="12"/>
                </a:lnTo>
                <a:lnTo>
                  <a:pt x="71" y="13"/>
                </a:lnTo>
                <a:lnTo>
                  <a:pt x="72" y="13"/>
                </a:lnTo>
                <a:lnTo>
                  <a:pt x="72" y="14"/>
                </a:lnTo>
                <a:lnTo>
                  <a:pt x="73" y="14"/>
                </a:lnTo>
                <a:lnTo>
                  <a:pt x="73" y="14"/>
                </a:lnTo>
                <a:lnTo>
                  <a:pt x="75" y="14"/>
                </a:lnTo>
                <a:lnTo>
                  <a:pt x="75" y="13"/>
                </a:lnTo>
                <a:lnTo>
                  <a:pt x="76" y="13"/>
                </a:lnTo>
                <a:lnTo>
                  <a:pt x="76" y="14"/>
                </a:lnTo>
                <a:lnTo>
                  <a:pt x="77" y="14"/>
                </a:lnTo>
                <a:lnTo>
                  <a:pt x="77" y="13"/>
                </a:lnTo>
                <a:lnTo>
                  <a:pt x="79" y="14"/>
                </a:lnTo>
                <a:lnTo>
                  <a:pt x="79" y="14"/>
                </a:lnTo>
                <a:lnTo>
                  <a:pt x="80" y="14"/>
                </a:lnTo>
                <a:lnTo>
                  <a:pt x="80" y="16"/>
                </a:lnTo>
                <a:lnTo>
                  <a:pt x="81" y="16"/>
                </a:lnTo>
                <a:lnTo>
                  <a:pt x="81" y="14"/>
                </a:lnTo>
                <a:lnTo>
                  <a:pt x="82" y="14"/>
                </a:lnTo>
                <a:lnTo>
                  <a:pt x="82" y="14"/>
                </a:lnTo>
                <a:lnTo>
                  <a:pt x="84" y="14"/>
                </a:lnTo>
                <a:lnTo>
                  <a:pt x="84" y="16"/>
                </a:lnTo>
                <a:lnTo>
                  <a:pt x="85" y="16"/>
                </a:lnTo>
                <a:lnTo>
                  <a:pt x="85" y="14"/>
                </a:lnTo>
                <a:lnTo>
                  <a:pt x="86" y="14"/>
                </a:lnTo>
                <a:lnTo>
                  <a:pt x="86" y="16"/>
                </a:lnTo>
                <a:lnTo>
                  <a:pt x="87" y="16"/>
                </a:lnTo>
                <a:lnTo>
                  <a:pt x="87" y="14"/>
                </a:lnTo>
                <a:lnTo>
                  <a:pt x="89" y="14"/>
                </a:lnTo>
                <a:lnTo>
                  <a:pt x="89" y="16"/>
                </a:lnTo>
                <a:lnTo>
                  <a:pt x="90" y="16"/>
                </a:lnTo>
                <a:lnTo>
                  <a:pt x="90" y="16"/>
                </a:lnTo>
                <a:lnTo>
                  <a:pt x="91" y="16"/>
                </a:lnTo>
                <a:lnTo>
                  <a:pt x="91" y="14"/>
                </a:lnTo>
                <a:lnTo>
                  <a:pt x="93" y="16"/>
                </a:lnTo>
                <a:lnTo>
                  <a:pt x="93" y="17"/>
                </a:lnTo>
                <a:lnTo>
                  <a:pt x="94" y="17"/>
                </a:lnTo>
                <a:lnTo>
                  <a:pt x="94" y="16"/>
                </a:lnTo>
                <a:lnTo>
                  <a:pt x="95" y="17"/>
                </a:lnTo>
                <a:lnTo>
                  <a:pt x="95" y="17"/>
                </a:lnTo>
                <a:lnTo>
                  <a:pt x="96" y="17"/>
                </a:lnTo>
                <a:lnTo>
                  <a:pt x="96" y="18"/>
                </a:lnTo>
                <a:lnTo>
                  <a:pt x="98" y="18"/>
                </a:lnTo>
                <a:lnTo>
                  <a:pt x="98" y="17"/>
                </a:lnTo>
                <a:lnTo>
                  <a:pt x="99" y="17"/>
                </a:lnTo>
                <a:lnTo>
                  <a:pt x="99" y="18"/>
                </a:lnTo>
                <a:lnTo>
                  <a:pt x="100" y="17"/>
                </a:lnTo>
                <a:lnTo>
                  <a:pt x="100" y="16"/>
                </a:lnTo>
                <a:lnTo>
                  <a:pt x="102" y="16"/>
                </a:lnTo>
                <a:lnTo>
                  <a:pt x="102" y="17"/>
                </a:lnTo>
                <a:lnTo>
                  <a:pt x="103" y="16"/>
                </a:lnTo>
                <a:lnTo>
                  <a:pt x="103" y="14"/>
                </a:lnTo>
                <a:lnTo>
                  <a:pt x="104" y="14"/>
                </a:lnTo>
                <a:lnTo>
                  <a:pt x="104" y="14"/>
                </a:lnTo>
                <a:lnTo>
                  <a:pt x="105" y="14"/>
                </a:lnTo>
                <a:lnTo>
                  <a:pt x="105" y="14"/>
                </a:lnTo>
                <a:lnTo>
                  <a:pt x="107" y="14"/>
                </a:lnTo>
                <a:lnTo>
                  <a:pt x="107" y="13"/>
                </a:lnTo>
                <a:lnTo>
                  <a:pt x="108" y="13"/>
                </a:lnTo>
                <a:lnTo>
                  <a:pt x="108" y="14"/>
                </a:lnTo>
                <a:lnTo>
                  <a:pt x="109" y="14"/>
                </a:lnTo>
                <a:lnTo>
                  <a:pt x="109" y="13"/>
                </a:lnTo>
                <a:lnTo>
                  <a:pt x="111" y="14"/>
                </a:lnTo>
                <a:lnTo>
                  <a:pt x="111" y="14"/>
                </a:lnTo>
                <a:lnTo>
                  <a:pt x="112" y="14"/>
                </a:lnTo>
                <a:lnTo>
                  <a:pt x="112" y="13"/>
                </a:lnTo>
                <a:lnTo>
                  <a:pt x="113" y="13"/>
                </a:lnTo>
                <a:lnTo>
                  <a:pt x="113" y="13"/>
                </a:lnTo>
                <a:lnTo>
                  <a:pt x="114" y="13"/>
                </a:lnTo>
                <a:lnTo>
                  <a:pt x="114" y="12"/>
                </a:lnTo>
                <a:lnTo>
                  <a:pt x="116" y="12"/>
                </a:lnTo>
                <a:lnTo>
                  <a:pt x="116" y="13"/>
                </a:lnTo>
                <a:lnTo>
                  <a:pt x="117" y="13"/>
                </a:lnTo>
                <a:lnTo>
                  <a:pt x="117" y="12"/>
                </a:lnTo>
                <a:lnTo>
                  <a:pt x="118" y="12"/>
                </a:lnTo>
                <a:lnTo>
                  <a:pt x="118" y="13"/>
                </a:lnTo>
                <a:lnTo>
                  <a:pt x="119" y="13"/>
                </a:lnTo>
                <a:lnTo>
                  <a:pt x="119" y="10"/>
                </a:lnTo>
                <a:lnTo>
                  <a:pt x="121" y="12"/>
                </a:lnTo>
                <a:lnTo>
                  <a:pt x="121" y="13"/>
                </a:lnTo>
                <a:lnTo>
                  <a:pt x="122" y="12"/>
                </a:lnTo>
                <a:lnTo>
                  <a:pt x="122" y="10"/>
                </a:lnTo>
                <a:lnTo>
                  <a:pt x="123" y="10"/>
                </a:lnTo>
                <a:lnTo>
                  <a:pt x="123" y="12"/>
                </a:lnTo>
                <a:lnTo>
                  <a:pt x="125" y="12"/>
                </a:lnTo>
                <a:lnTo>
                  <a:pt x="125" y="10"/>
                </a:lnTo>
                <a:lnTo>
                  <a:pt x="126" y="10"/>
                </a:lnTo>
                <a:lnTo>
                  <a:pt x="126" y="12"/>
                </a:lnTo>
                <a:lnTo>
                  <a:pt x="127" y="12"/>
                </a:lnTo>
                <a:lnTo>
                  <a:pt x="127" y="13"/>
                </a:lnTo>
                <a:lnTo>
                  <a:pt x="128" y="13"/>
                </a:lnTo>
                <a:lnTo>
                  <a:pt x="128" y="13"/>
                </a:lnTo>
                <a:lnTo>
                  <a:pt x="130" y="13"/>
                </a:lnTo>
                <a:lnTo>
                  <a:pt x="130" y="14"/>
                </a:lnTo>
                <a:lnTo>
                  <a:pt x="131" y="14"/>
                </a:lnTo>
                <a:lnTo>
                  <a:pt x="131" y="13"/>
                </a:lnTo>
                <a:lnTo>
                  <a:pt x="132" y="13"/>
                </a:lnTo>
                <a:lnTo>
                  <a:pt x="132" y="14"/>
                </a:lnTo>
                <a:lnTo>
                  <a:pt x="134" y="14"/>
                </a:lnTo>
                <a:lnTo>
                  <a:pt x="134" y="16"/>
                </a:lnTo>
                <a:lnTo>
                  <a:pt x="135" y="16"/>
                </a:lnTo>
                <a:lnTo>
                  <a:pt x="135" y="13"/>
                </a:lnTo>
                <a:lnTo>
                  <a:pt x="136" y="13"/>
                </a:lnTo>
                <a:lnTo>
                  <a:pt x="136" y="14"/>
                </a:lnTo>
                <a:lnTo>
                  <a:pt x="137" y="13"/>
                </a:lnTo>
                <a:lnTo>
                  <a:pt x="137" y="13"/>
                </a:lnTo>
                <a:lnTo>
                  <a:pt x="139" y="13"/>
                </a:lnTo>
                <a:lnTo>
                  <a:pt x="139" y="13"/>
                </a:lnTo>
                <a:lnTo>
                  <a:pt x="140" y="13"/>
                </a:lnTo>
                <a:lnTo>
                  <a:pt x="140" y="13"/>
                </a:lnTo>
                <a:lnTo>
                  <a:pt x="141" y="13"/>
                </a:lnTo>
                <a:lnTo>
                  <a:pt x="141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3"/>
                </a:lnTo>
                <a:lnTo>
                  <a:pt x="144" y="12"/>
                </a:lnTo>
                <a:lnTo>
                  <a:pt x="145" y="12"/>
                </a:lnTo>
                <a:lnTo>
                  <a:pt x="145" y="10"/>
                </a:lnTo>
                <a:lnTo>
                  <a:pt x="146" y="10"/>
                </a:lnTo>
                <a:lnTo>
                  <a:pt x="146" y="12"/>
                </a:lnTo>
                <a:lnTo>
                  <a:pt x="148" y="12"/>
                </a:lnTo>
                <a:lnTo>
                  <a:pt x="148" y="12"/>
                </a:lnTo>
                <a:lnTo>
                  <a:pt x="149" y="12"/>
                </a:lnTo>
                <a:lnTo>
                  <a:pt x="149" y="12"/>
                </a:lnTo>
                <a:lnTo>
                  <a:pt x="150" y="12"/>
                </a:lnTo>
                <a:lnTo>
                  <a:pt x="150" y="10"/>
                </a:lnTo>
                <a:lnTo>
                  <a:pt x="151" y="10"/>
                </a:lnTo>
                <a:lnTo>
                  <a:pt x="151" y="10"/>
                </a:lnTo>
                <a:lnTo>
                  <a:pt x="153" y="10"/>
                </a:lnTo>
                <a:lnTo>
                  <a:pt x="153" y="10"/>
                </a:lnTo>
                <a:lnTo>
                  <a:pt x="154" y="10"/>
                </a:lnTo>
                <a:lnTo>
                  <a:pt x="154" y="10"/>
                </a:lnTo>
                <a:lnTo>
                  <a:pt x="155" y="10"/>
                </a:lnTo>
                <a:lnTo>
                  <a:pt x="155" y="9"/>
                </a:lnTo>
                <a:lnTo>
                  <a:pt x="157" y="9"/>
                </a:lnTo>
                <a:lnTo>
                  <a:pt x="157" y="10"/>
                </a:lnTo>
                <a:lnTo>
                  <a:pt x="158" y="10"/>
                </a:lnTo>
                <a:lnTo>
                  <a:pt x="158" y="10"/>
                </a:lnTo>
                <a:lnTo>
                  <a:pt x="159" y="10"/>
                </a:lnTo>
                <a:lnTo>
                  <a:pt x="159" y="12"/>
                </a:lnTo>
                <a:lnTo>
                  <a:pt x="160" y="12"/>
                </a:lnTo>
                <a:lnTo>
                  <a:pt x="160" y="10"/>
                </a:lnTo>
                <a:lnTo>
                  <a:pt x="162" y="10"/>
                </a:lnTo>
                <a:lnTo>
                  <a:pt x="162" y="12"/>
                </a:lnTo>
                <a:lnTo>
                  <a:pt x="163" y="12"/>
                </a:lnTo>
                <a:lnTo>
                  <a:pt x="163" y="12"/>
                </a:lnTo>
                <a:lnTo>
                  <a:pt x="164" y="12"/>
                </a:lnTo>
                <a:lnTo>
                  <a:pt x="164" y="12"/>
                </a:lnTo>
                <a:lnTo>
                  <a:pt x="166" y="12"/>
                </a:lnTo>
                <a:lnTo>
                  <a:pt x="166" y="13"/>
                </a:lnTo>
                <a:lnTo>
                  <a:pt x="167" y="13"/>
                </a:lnTo>
                <a:lnTo>
                  <a:pt x="167" y="12"/>
                </a:lnTo>
                <a:lnTo>
                  <a:pt x="168" y="12"/>
                </a:lnTo>
                <a:lnTo>
                  <a:pt x="168" y="10"/>
                </a:lnTo>
                <a:lnTo>
                  <a:pt x="169" y="10"/>
                </a:lnTo>
                <a:lnTo>
                  <a:pt x="169" y="12"/>
                </a:lnTo>
                <a:lnTo>
                  <a:pt x="171" y="12"/>
                </a:lnTo>
                <a:lnTo>
                  <a:pt x="171" y="10"/>
                </a:lnTo>
                <a:lnTo>
                  <a:pt x="172" y="10"/>
                </a:lnTo>
                <a:lnTo>
                  <a:pt x="172" y="10"/>
                </a:lnTo>
                <a:lnTo>
                  <a:pt x="173" y="10"/>
                </a:lnTo>
                <a:lnTo>
                  <a:pt x="173" y="12"/>
                </a:lnTo>
                <a:lnTo>
                  <a:pt x="175" y="12"/>
                </a:lnTo>
                <a:lnTo>
                  <a:pt x="175" y="10"/>
                </a:lnTo>
                <a:lnTo>
                  <a:pt x="176" y="12"/>
                </a:lnTo>
                <a:lnTo>
                  <a:pt x="176" y="12"/>
                </a:lnTo>
                <a:lnTo>
                  <a:pt x="177" y="12"/>
                </a:lnTo>
                <a:lnTo>
                  <a:pt x="177" y="13"/>
                </a:lnTo>
                <a:lnTo>
                  <a:pt x="178" y="12"/>
                </a:lnTo>
                <a:lnTo>
                  <a:pt x="178" y="10"/>
                </a:lnTo>
                <a:lnTo>
                  <a:pt x="180" y="10"/>
                </a:lnTo>
                <a:lnTo>
                  <a:pt x="180" y="9"/>
                </a:lnTo>
                <a:lnTo>
                  <a:pt x="181" y="9"/>
                </a:lnTo>
                <a:lnTo>
                  <a:pt x="181" y="10"/>
                </a:lnTo>
                <a:lnTo>
                  <a:pt x="182" y="10"/>
                </a:lnTo>
                <a:lnTo>
                  <a:pt x="182" y="9"/>
                </a:lnTo>
                <a:lnTo>
                  <a:pt x="183" y="9"/>
                </a:lnTo>
                <a:lnTo>
                  <a:pt x="183" y="10"/>
                </a:lnTo>
                <a:lnTo>
                  <a:pt x="185" y="9"/>
                </a:lnTo>
                <a:lnTo>
                  <a:pt x="185" y="9"/>
                </a:lnTo>
                <a:lnTo>
                  <a:pt x="186" y="9"/>
                </a:lnTo>
                <a:lnTo>
                  <a:pt x="186" y="9"/>
                </a:lnTo>
                <a:lnTo>
                  <a:pt x="187" y="9"/>
                </a:lnTo>
                <a:lnTo>
                  <a:pt x="187" y="9"/>
                </a:lnTo>
                <a:lnTo>
                  <a:pt x="189" y="9"/>
                </a:lnTo>
                <a:lnTo>
                  <a:pt x="189" y="9"/>
                </a:lnTo>
                <a:lnTo>
                  <a:pt x="190" y="9"/>
                </a:lnTo>
                <a:lnTo>
                  <a:pt x="190" y="10"/>
                </a:lnTo>
                <a:lnTo>
                  <a:pt x="191" y="12"/>
                </a:lnTo>
                <a:lnTo>
                  <a:pt x="191" y="9"/>
                </a:lnTo>
                <a:lnTo>
                  <a:pt x="192" y="12"/>
                </a:lnTo>
                <a:lnTo>
                  <a:pt x="192" y="12"/>
                </a:lnTo>
                <a:lnTo>
                  <a:pt x="194" y="13"/>
                </a:lnTo>
                <a:lnTo>
                  <a:pt x="194" y="10"/>
                </a:lnTo>
                <a:lnTo>
                  <a:pt x="195" y="13"/>
                </a:lnTo>
                <a:lnTo>
                  <a:pt x="195" y="13"/>
                </a:lnTo>
                <a:lnTo>
                  <a:pt x="196" y="13"/>
                </a:lnTo>
                <a:lnTo>
                  <a:pt x="196" y="12"/>
                </a:lnTo>
                <a:lnTo>
                  <a:pt x="198" y="12"/>
                </a:lnTo>
                <a:lnTo>
                  <a:pt x="198" y="13"/>
                </a:lnTo>
                <a:lnTo>
                  <a:pt x="199" y="13"/>
                </a:lnTo>
                <a:lnTo>
                  <a:pt x="199" y="13"/>
                </a:lnTo>
                <a:lnTo>
                  <a:pt x="200" y="13"/>
                </a:lnTo>
                <a:lnTo>
                  <a:pt x="200" y="14"/>
                </a:lnTo>
                <a:lnTo>
                  <a:pt x="201" y="14"/>
                </a:lnTo>
                <a:lnTo>
                  <a:pt x="201" y="13"/>
                </a:lnTo>
                <a:lnTo>
                  <a:pt x="203" y="13"/>
                </a:lnTo>
                <a:lnTo>
                  <a:pt x="203" y="14"/>
                </a:lnTo>
                <a:lnTo>
                  <a:pt x="204" y="14"/>
                </a:lnTo>
                <a:lnTo>
                  <a:pt x="204" y="13"/>
                </a:lnTo>
                <a:lnTo>
                  <a:pt x="205" y="13"/>
                </a:lnTo>
                <a:lnTo>
                  <a:pt x="205" y="12"/>
                </a:lnTo>
                <a:lnTo>
                  <a:pt x="206" y="12"/>
                </a:lnTo>
                <a:lnTo>
                  <a:pt x="206" y="13"/>
                </a:lnTo>
                <a:lnTo>
                  <a:pt x="208" y="13"/>
                </a:lnTo>
                <a:lnTo>
                  <a:pt x="208" y="10"/>
                </a:lnTo>
                <a:lnTo>
                  <a:pt x="209" y="10"/>
                </a:lnTo>
                <a:lnTo>
                  <a:pt x="209" y="12"/>
                </a:lnTo>
                <a:lnTo>
                  <a:pt x="210" y="10"/>
                </a:lnTo>
                <a:lnTo>
                  <a:pt x="210" y="9"/>
                </a:lnTo>
                <a:lnTo>
                  <a:pt x="212" y="10"/>
                </a:lnTo>
                <a:lnTo>
                  <a:pt x="212" y="12"/>
                </a:lnTo>
                <a:lnTo>
                  <a:pt x="213" y="12"/>
                </a:lnTo>
                <a:lnTo>
                  <a:pt x="213" y="12"/>
                </a:lnTo>
                <a:lnTo>
                  <a:pt x="214" y="12"/>
                </a:lnTo>
                <a:lnTo>
                  <a:pt x="214" y="10"/>
                </a:lnTo>
                <a:lnTo>
                  <a:pt x="215" y="10"/>
                </a:lnTo>
                <a:lnTo>
                  <a:pt x="215" y="12"/>
                </a:lnTo>
                <a:lnTo>
                  <a:pt x="217" y="10"/>
                </a:lnTo>
                <a:lnTo>
                  <a:pt x="217" y="9"/>
                </a:lnTo>
                <a:lnTo>
                  <a:pt x="218" y="9"/>
                </a:lnTo>
                <a:lnTo>
                  <a:pt x="218" y="10"/>
                </a:lnTo>
                <a:lnTo>
                  <a:pt x="219" y="10"/>
                </a:lnTo>
                <a:lnTo>
                  <a:pt x="219" y="9"/>
                </a:lnTo>
                <a:lnTo>
                  <a:pt x="221" y="9"/>
                </a:lnTo>
                <a:lnTo>
                  <a:pt x="221" y="9"/>
                </a:lnTo>
                <a:lnTo>
                  <a:pt x="222" y="9"/>
                </a:lnTo>
                <a:lnTo>
                  <a:pt x="222" y="9"/>
                </a:lnTo>
                <a:lnTo>
                  <a:pt x="223" y="9"/>
                </a:lnTo>
                <a:lnTo>
                  <a:pt x="223" y="10"/>
                </a:lnTo>
                <a:lnTo>
                  <a:pt x="224" y="9"/>
                </a:lnTo>
                <a:lnTo>
                  <a:pt x="224" y="9"/>
                </a:lnTo>
                <a:lnTo>
                  <a:pt x="226" y="9"/>
                </a:lnTo>
                <a:lnTo>
                  <a:pt x="226" y="9"/>
                </a:lnTo>
                <a:lnTo>
                  <a:pt x="227" y="9"/>
                </a:lnTo>
                <a:lnTo>
                  <a:pt x="227" y="9"/>
                </a:lnTo>
                <a:lnTo>
                  <a:pt x="228" y="9"/>
                </a:lnTo>
                <a:lnTo>
                  <a:pt x="228" y="8"/>
                </a:lnTo>
                <a:lnTo>
                  <a:pt x="230" y="8"/>
                </a:lnTo>
                <a:lnTo>
                  <a:pt x="230" y="7"/>
                </a:lnTo>
                <a:lnTo>
                  <a:pt x="231" y="7"/>
                </a:lnTo>
                <a:lnTo>
                  <a:pt x="231" y="8"/>
                </a:lnTo>
                <a:lnTo>
                  <a:pt x="232" y="8"/>
                </a:lnTo>
                <a:lnTo>
                  <a:pt x="232" y="7"/>
                </a:lnTo>
                <a:lnTo>
                  <a:pt x="233" y="8"/>
                </a:lnTo>
                <a:lnTo>
                  <a:pt x="233" y="9"/>
                </a:lnTo>
                <a:lnTo>
                  <a:pt x="235" y="9"/>
                </a:lnTo>
                <a:lnTo>
                  <a:pt x="235" y="10"/>
                </a:lnTo>
                <a:lnTo>
                  <a:pt x="236" y="10"/>
                </a:lnTo>
                <a:lnTo>
                  <a:pt x="236" y="9"/>
                </a:lnTo>
                <a:lnTo>
                  <a:pt x="237" y="9"/>
                </a:lnTo>
                <a:lnTo>
                  <a:pt x="237" y="8"/>
                </a:lnTo>
                <a:lnTo>
                  <a:pt x="238" y="9"/>
                </a:lnTo>
                <a:lnTo>
                  <a:pt x="238" y="9"/>
                </a:lnTo>
                <a:lnTo>
                  <a:pt x="240" y="9"/>
                </a:lnTo>
                <a:lnTo>
                  <a:pt x="240" y="10"/>
                </a:lnTo>
                <a:lnTo>
                  <a:pt x="241" y="10"/>
                </a:lnTo>
                <a:lnTo>
                  <a:pt x="241" y="9"/>
                </a:lnTo>
                <a:lnTo>
                  <a:pt x="242" y="9"/>
                </a:lnTo>
                <a:lnTo>
                  <a:pt x="242" y="10"/>
                </a:lnTo>
                <a:lnTo>
                  <a:pt x="244" y="10"/>
                </a:lnTo>
                <a:lnTo>
                  <a:pt x="244" y="9"/>
                </a:lnTo>
                <a:lnTo>
                  <a:pt x="245" y="9"/>
                </a:lnTo>
                <a:lnTo>
                  <a:pt x="245" y="10"/>
                </a:lnTo>
                <a:lnTo>
                  <a:pt x="246" y="10"/>
                </a:lnTo>
                <a:lnTo>
                  <a:pt x="246" y="9"/>
                </a:lnTo>
                <a:lnTo>
                  <a:pt x="247" y="10"/>
                </a:lnTo>
                <a:lnTo>
                  <a:pt x="247" y="10"/>
                </a:lnTo>
                <a:lnTo>
                  <a:pt x="249" y="10"/>
                </a:lnTo>
                <a:lnTo>
                  <a:pt x="249" y="12"/>
                </a:lnTo>
                <a:lnTo>
                  <a:pt x="250" y="12"/>
                </a:lnTo>
                <a:lnTo>
                  <a:pt x="250" y="12"/>
                </a:lnTo>
                <a:lnTo>
                  <a:pt x="251" y="12"/>
                </a:lnTo>
                <a:lnTo>
                  <a:pt x="251" y="10"/>
                </a:lnTo>
                <a:lnTo>
                  <a:pt x="253" y="12"/>
                </a:lnTo>
                <a:lnTo>
                  <a:pt x="253" y="12"/>
                </a:lnTo>
                <a:lnTo>
                  <a:pt x="254" y="12"/>
                </a:lnTo>
                <a:lnTo>
                  <a:pt x="254" y="10"/>
                </a:lnTo>
                <a:lnTo>
                  <a:pt x="255" y="10"/>
                </a:lnTo>
                <a:lnTo>
                  <a:pt x="255" y="10"/>
                </a:lnTo>
                <a:lnTo>
                  <a:pt x="256" y="10"/>
                </a:lnTo>
                <a:lnTo>
                  <a:pt x="256" y="12"/>
                </a:lnTo>
                <a:lnTo>
                  <a:pt x="258" y="12"/>
                </a:lnTo>
                <a:lnTo>
                  <a:pt x="258" y="10"/>
                </a:lnTo>
                <a:lnTo>
                  <a:pt x="259" y="12"/>
                </a:lnTo>
                <a:lnTo>
                  <a:pt x="259" y="13"/>
                </a:lnTo>
                <a:lnTo>
                  <a:pt x="260" y="13"/>
                </a:lnTo>
                <a:lnTo>
                  <a:pt x="260" y="14"/>
                </a:lnTo>
                <a:lnTo>
                  <a:pt x="262" y="14"/>
                </a:lnTo>
                <a:lnTo>
                  <a:pt x="262" y="13"/>
                </a:lnTo>
                <a:lnTo>
                  <a:pt x="263" y="13"/>
                </a:lnTo>
                <a:lnTo>
                  <a:pt x="263" y="14"/>
                </a:lnTo>
                <a:lnTo>
                  <a:pt x="264" y="14"/>
                </a:lnTo>
                <a:lnTo>
                  <a:pt x="264" y="13"/>
                </a:lnTo>
                <a:lnTo>
                  <a:pt x="265" y="12"/>
                </a:lnTo>
                <a:lnTo>
                  <a:pt x="265" y="10"/>
                </a:lnTo>
                <a:lnTo>
                  <a:pt x="267" y="10"/>
                </a:lnTo>
                <a:lnTo>
                  <a:pt x="267" y="12"/>
                </a:lnTo>
                <a:lnTo>
                  <a:pt x="268" y="12"/>
                </a:lnTo>
                <a:lnTo>
                  <a:pt x="268" y="10"/>
                </a:lnTo>
                <a:lnTo>
                  <a:pt x="269" y="10"/>
                </a:lnTo>
                <a:lnTo>
                  <a:pt x="269" y="9"/>
                </a:lnTo>
                <a:lnTo>
                  <a:pt x="270" y="9"/>
                </a:lnTo>
                <a:lnTo>
                  <a:pt x="270" y="8"/>
                </a:lnTo>
                <a:lnTo>
                  <a:pt x="272" y="9"/>
                </a:lnTo>
                <a:lnTo>
                  <a:pt x="272" y="9"/>
                </a:lnTo>
                <a:lnTo>
                  <a:pt x="273" y="9"/>
                </a:lnTo>
                <a:lnTo>
                  <a:pt x="273" y="10"/>
                </a:lnTo>
                <a:lnTo>
                  <a:pt x="274" y="10"/>
                </a:lnTo>
                <a:lnTo>
                  <a:pt x="274" y="9"/>
                </a:lnTo>
                <a:lnTo>
                  <a:pt x="276" y="9"/>
                </a:lnTo>
                <a:lnTo>
                  <a:pt x="276" y="10"/>
                </a:lnTo>
                <a:lnTo>
                  <a:pt x="277" y="10"/>
                </a:lnTo>
                <a:lnTo>
                  <a:pt x="277" y="9"/>
                </a:lnTo>
                <a:lnTo>
                  <a:pt x="278" y="10"/>
                </a:lnTo>
                <a:lnTo>
                  <a:pt x="278" y="10"/>
                </a:lnTo>
                <a:lnTo>
                  <a:pt x="279" y="10"/>
                </a:lnTo>
                <a:lnTo>
                  <a:pt x="279" y="10"/>
                </a:lnTo>
                <a:lnTo>
                  <a:pt x="281" y="10"/>
                </a:lnTo>
                <a:lnTo>
                  <a:pt x="281" y="12"/>
                </a:lnTo>
                <a:lnTo>
                  <a:pt x="282" y="10"/>
                </a:lnTo>
                <a:lnTo>
                  <a:pt x="282" y="10"/>
                </a:lnTo>
                <a:lnTo>
                  <a:pt x="283" y="10"/>
                </a:lnTo>
                <a:lnTo>
                  <a:pt x="283" y="12"/>
                </a:lnTo>
                <a:lnTo>
                  <a:pt x="285" y="12"/>
                </a:lnTo>
                <a:lnTo>
                  <a:pt x="285" y="13"/>
                </a:lnTo>
                <a:lnTo>
                  <a:pt x="286" y="13"/>
                </a:lnTo>
                <a:lnTo>
                  <a:pt x="286" y="12"/>
                </a:lnTo>
                <a:lnTo>
                  <a:pt x="287" y="12"/>
                </a:lnTo>
                <a:lnTo>
                  <a:pt x="287" y="13"/>
                </a:lnTo>
                <a:lnTo>
                  <a:pt x="288" y="13"/>
                </a:lnTo>
                <a:lnTo>
                  <a:pt x="288" y="12"/>
                </a:lnTo>
                <a:lnTo>
                  <a:pt x="290" y="12"/>
                </a:lnTo>
                <a:lnTo>
                  <a:pt x="290" y="13"/>
                </a:lnTo>
                <a:lnTo>
                  <a:pt x="291" y="13"/>
                </a:lnTo>
                <a:lnTo>
                  <a:pt x="291" y="14"/>
                </a:lnTo>
                <a:lnTo>
                  <a:pt x="292" y="14"/>
                </a:lnTo>
                <a:lnTo>
                  <a:pt x="292" y="13"/>
                </a:lnTo>
                <a:lnTo>
                  <a:pt x="294" y="13"/>
                </a:lnTo>
                <a:lnTo>
                  <a:pt x="294" y="14"/>
                </a:lnTo>
                <a:lnTo>
                  <a:pt x="295" y="14"/>
                </a:lnTo>
                <a:lnTo>
                  <a:pt x="295" y="14"/>
                </a:lnTo>
                <a:lnTo>
                  <a:pt x="296" y="14"/>
                </a:lnTo>
                <a:lnTo>
                  <a:pt x="296" y="14"/>
                </a:lnTo>
                <a:lnTo>
                  <a:pt x="297" y="14"/>
                </a:lnTo>
                <a:lnTo>
                  <a:pt x="297" y="14"/>
                </a:lnTo>
                <a:lnTo>
                  <a:pt x="299" y="14"/>
                </a:lnTo>
                <a:lnTo>
                  <a:pt x="299" y="16"/>
                </a:lnTo>
                <a:lnTo>
                  <a:pt x="300" y="16"/>
                </a:lnTo>
                <a:lnTo>
                  <a:pt x="300" y="14"/>
                </a:lnTo>
                <a:lnTo>
                  <a:pt x="301" y="14"/>
                </a:lnTo>
                <a:lnTo>
                  <a:pt x="301" y="16"/>
                </a:lnTo>
                <a:lnTo>
                  <a:pt x="302" y="16"/>
                </a:lnTo>
                <a:lnTo>
                  <a:pt x="302" y="14"/>
                </a:lnTo>
                <a:lnTo>
                  <a:pt x="304" y="14"/>
                </a:lnTo>
                <a:lnTo>
                  <a:pt x="304" y="16"/>
                </a:lnTo>
                <a:lnTo>
                  <a:pt x="305" y="16"/>
                </a:lnTo>
                <a:lnTo>
                  <a:pt x="305" y="17"/>
                </a:lnTo>
                <a:lnTo>
                  <a:pt x="306" y="17"/>
                </a:lnTo>
                <a:lnTo>
                  <a:pt x="306" y="18"/>
                </a:lnTo>
                <a:lnTo>
                  <a:pt x="308" y="18"/>
                </a:lnTo>
                <a:lnTo>
                  <a:pt x="308" y="19"/>
                </a:lnTo>
                <a:lnTo>
                  <a:pt x="309" y="19"/>
                </a:lnTo>
                <a:lnTo>
                  <a:pt x="309" y="18"/>
                </a:lnTo>
                <a:lnTo>
                  <a:pt x="310" y="19"/>
                </a:lnTo>
                <a:lnTo>
                  <a:pt x="310" y="19"/>
                </a:lnTo>
                <a:lnTo>
                  <a:pt x="311" y="19"/>
                </a:lnTo>
                <a:lnTo>
                  <a:pt x="311" y="21"/>
                </a:lnTo>
                <a:lnTo>
                  <a:pt x="313" y="21"/>
                </a:lnTo>
                <a:lnTo>
                  <a:pt x="313" y="19"/>
                </a:lnTo>
                <a:lnTo>
                  <a:pt x="314" y="21"/>
                </a:lnTo>
                <a:lnTo>
                  <a:pt x="314" y="22"/>
                </a:lnTo>
                <a:lnTo>
                  <a:pt x="315" y="22"/>
                </a:lnTo>
                <a:lnTo>
                  <a:pt x="315" y="21"/>
                </a:lnTo>
                <a:lnTo>
                  <a:pt x="317" y="21"/>
                </a:lnTo>
                <a:lnTo>
                  <a:pt x="317" y="21"/>
                </a:lnTo>
                <a:lnTo>
                  <a:pt x="318" y="21"/>
                </a:lnTo>
                <a:lnTo>
                  <a:pt x="318" y="22"/>
                </a:lnTo>
                <a:lnTo>
                  <a:pt x="319" y="22"/>
                </a:lnTo>
                <a:lnTo>
                  <a:pt x="319" y="21"/>
                </a:lnTo>
                <a:lnTo>
                  <a:pt x="320" y="21"/>
                </a:lnTo>
                <a:lnTo>
                  <a:pt x="320" y="22"/>
                </a:lnTo>
                <a:lnTo>
                  <a:pt x="322" y="22"/>
                </a:lnTo>
                <a:lnTo>
                  <a:pt x="322" y="22"/>
                </a:lnTo>
                <a:lnTo>
                  <a:pt x="323" y="22"/>
                </a:lnTo>
                <a:lnTo>
                  <a:pt x="323" y="22"/>
                </a:lnTo>
                <a:lnTo>
                  <a:pt x="324" y="22"/>
                </a:lnTo>
                <a:lnTo>
                  <a:pt x="324" y="21"/>
                </a:lnTo>
                <a:lnTo>
                  <a:pt x="326" y="22"/>
                </a:lnTo>
                <a:lnTo>
                  <a:pt x="326" y="22"/>
                </a:lnTo>
                <a:lnTo>
                  <a:pt x="327" y="22"/>
                </a:lnTo>
                <a:lnTo>
                  <a:pt x="327" y="21"/>
                </a:lnTo>
                <a:lnTo>
                  <a:pt x="328" y="22"/>
                </a:lnTo>
                <a:lnTo>
                  <a:pt x="328" y="22"/>
                </a:lnTo>
                <a:lnTo>
                  <a:pt x="329" y="22"/>
                </a:lnTo>
                <a:lnTo>
                  <a:pt x="329" y="23"/>
                </a:lnTo>
                <a:lnTo>
                  <a:pt x="331" y="23"/>
                </a:lnTo>
                <a:lnTo>
                  <a:pt x="331" y="23"/>
                </a:lnTo>
                <a:lnTo>
                  <a:pt x="332" y="23"/>
                </a:lnTo>
                <a:lnTo>
                  <a:pt x="332" y="25"/>
                </a:lnTo>
                <a:lnTo>
                  <a:pt x="333" y="25"/>
                </a:lnTo>
                <a:lnTo>
                  <a:pt x="333" y="23"/>
                </a:lnTo>
                <a:lnTo>
                  <a:pt x="334" y="23"/>
                </a:lnTo>
                <a:lnTo>
                  <a:pt x="334" y="25"/>
                </a:lnTo>
                <a:lnTo>
                  <a:pt x="336" y="25"/>
                </a:lnTo>
                <a:lnTo>
                  <a:pt x="336" y="23"/>
                </a:lnTo>
                <a:lnTo>
                  <a:pt x="337" y="25"/>
                </a:lnTo>
                <a:lnTo>
                  <a:pt x="337" y="25"/>
                </a:lnTo>
                <a:lnTo>
                  <a:pt x="338" y="25"/>
                </a:lnTo>
                <a:lnTo>
                  <a:pt x="338" y="25"/>
                </a:lnTo>
                <a:lnTo>
                  <a:pt x="340" y="25"/>
                </a:lnTo>
                <a:lnTo>
                  <a:pt x="340" y="26"/>
                </a:lnTo>
                <a:lnTo>
                  <a:pt x="341" y="26"/>
                </a:lnTo>
                <a:lnTo>
                  <a:pt x="341" y="25"/>
                </a:lnTo>
                <a:lnTo>
                  <a:pt x="342" y="26"/>
                </a:lnTo>
                <a:lnTo>
                  <a:pt x="342" y="23"/>
                </a:lnTo>
                <a:lnTo>
                  <a:pt x="343" y="23"/>
                </a:lnTo>
                <a:lnTo>
                  <a:pt x="343" y="23"/>
                </a:lnTo>
                <a:lnTo>
                  <a:pt x="345" y="23"/>
                </a:lnTo>
                <a:lnTo>
                  <a:pt x="345" y="23"/>
                </a:lnTo>
                <a:lnTo>
                  <a:pt x="346" y="23"/>
                </a:lnTo>
                <a:lnTo>
                  <a:pt x="346" y="22"/>
                </a:lnTo>
                <a:lnTo>
                  <a:pt x="347" y="22"/>
                </a:lnTo>
                <a:lnTo>
                  <a:pt x="347" y="23"/>
                </a:lnTo>
                <a:lnTo>
                  <a:pt x="349" y="23"/>
                </a:lnTo>
                <a:lnTo>
                  <a:pt x="349" y="22"/>
                </a:lnTo>
                <a:lnTo>
                  <a:pt x="350" y="22"/>
                </a:lnTo>
                <a:lnTo>
                  <a:pt x="350" y="22"/>
                </a:lnTo>
                <a:lnTo>
                  <a:pt x="351" y="22"/>
                </a:lnTo>
                <a:lnTo>
                  <a:pt x="351" y="22"/>
                </a:lnTo>
                <a:lnTo>
                  <a:pt x="352" y="22"/>
                </a:lnTo>
                <a:lnTo>
                  <a:pt x="352" y="22"/>
                </a:lnTo>
                <a:lnTo>
                  <a:pt x="354" y="22"/>
                </a:lnTo>
                <a:lnTo>
                  <a:pt x="354" y="22"/>
                </a:lnTo>
                <a:lnTo>
                  <a:pt x="355" y="22"/>
                </a:lnTo>
                <a:lnTo>
                  <a:pt x="355" y="22"/>
                </a:lnTo>
                <a:lnTo>
                  <a:pt x="356" y="22"/>
                </a:lnTo>
                <a:lnTo>
                  <a:pt x="356" y="21"/>
                </a:lnTo>
                <a:lnTo>
                  <a:pt x="357" y="22"/>
                </a:lnTo>
                <a:lnTo>
                  <a:pt x="357" y="22"/>
                </a:lnTo>
                <a:lnTo>
                  <a:pt x="359" y="22"/>
                </a:lnTo>
                <a:lnTo>
                  <a:pt x="359" y="21"/>
                </a:lnTo>
                <a:lnTo>
                  <a:pt x="360" y="21"/>
                </a:lnTo>
                <a:lnTo>
                  <a:pt x="360" y="19"/>
                </a:lnTo>
                <a:lnTo>
                  <a:pt x="361" y="21"/>
                </a:lnTo>
                <a:lnTo>
                  <a:pt x="361" y="22"/>
                </a:lnTo>
                <a:lnTo>
                  <a:pt x="363" y="21"/>
                </a:lnTo>
                <a:lnTo>
                  <a:pt x="363" y="19"/>
                </a:lnTo>
                <a:lnTo>
                  <a:pt x="364" y="19"/>
                </a:lnTo>
                <a:lnTo>
                  <a:pt x="364" y="19"/>
                </a:lnTo>
                <a:lnTo>
                  <a:pt x="365" y="19"/>
                </a:lnTo>
                <a:lnTo>
                  <a:pt x="365" y="19"/>
                </a:lnTo>
                <a:lnTo>
                  <a:pt x="366" y="19"/>
                </a:lnTo>
                <a:lnTo>
                  <a:pt x="366" y="21"/>
                </a:lnTo>
                <a:lnTo>
                  <a:pt x="368" y="21"/>
                </a:lnTo>
                <a:lnTo>
                  <a:pt x="368" y="21"/>
                </a:lnTo>
                <a:lnTo>
                  <a:pt x="369" y="21"/>
                </a:lnTo>
                <a:lnTo>
                  <a:pt x="369" y="19"/>
                </a:lnTo>
                <a:lnTo>
                  <a:pt x="370" y="21"/>
                </a:lnTo>
                <a:lnTo>
                  <a:pt x="370" y="22"/>
                </a:lnTo>
                <a:lnTo>
                  <a:pt x="372" y="22"/>
                </a:lnTo>
                <a:lnTo>
                  <a:pt x="372" y="22"/>
                </a:lnTo>
                <a:lnTo>
                  <a:pt x="373" y="22"/>
                </a:lnTo>
                <a:lnTo>
                  <a:pt x="373" y="23"/>
                </a:lnTo>
                <a:lnTo>
                  <a:pt x="374" y="23"/>
                </a:lnTo>
                <a:lnTo>
                  <a:pt x="374" y="22"/>
                </a:lnTo>
                <a:lnTo>
                  <a:pt x="375" y="22"/>
                </a:lnTo>
                <a:lnTo>
                  <a:pt x="375" y="22"/>
                </a:lnTo>
                <a:lnTo>
                  <a:pt x="377" y="22"/>
                </a:lnTo>
                <a:lnTo>
                  <a:pt x="377" y="23"/>
                </a:lnTo>
                <a:lnTo>
                  <a:pt x="378" y="23"/>
                </a:lnTo>
                <a:lnTo>
                  <a:pt x="378" y="22"/>
                </a:lnTo>
                <a:lnTo>
                  <a:pt x="379" y="22"/>
                </a:lnTo>
                <a:lnTo>
                  <a:pt x="379" y="23"/>
                </a:lnTo>
                <a:lnTo>
                  <a:pt x="381" y="23"/>
                </a:lnTo>
                <a:lnTo>
                  <a:pt x="381" y="23"/>
                </a:lnTo>
                <a:lnTo>
                  <a:pt x="382" y="23"/>
                </a:lnTo>
                <a:lnTo>
                  <a:pt x="382" y="23"/>
                </a:lnTo>
                <a:lnTo>
                  <a:pt x="383" y="23"/>
                </a:lnTo>
                <a:lnTo>
                  <a:pt x="383" y="22"/>
                </a:lnTo>
                <a:lnTo>
                  <a:pt x="384" y="22"/>
                </a:lnTo>
                <a:lnTo>
                  <a:pt x="384" y="23"/>
                </a:lnTo>
                <a:lnTo>
                  <a:pt x="386" y="22"/>
                </a:lnTo>
                <a:lnTo>
                  <a:pt x="386" y="22"/>
                </a:lnTo>
                <a:lnTo>
                  <a:pt x="387" y="22"/>
                </a:lnTo>
                <a:lnTo>
                  <a:pt x="387" y="23"/>
                </a:lnTo>
                <a:lnTo>
                  <a:pt x="388" y="23"/>
                </a:lnTo>
                <a:lnTo>
                  <a:pt x="388" y="22"/>
                </a:lnTo>
                <a:lnTo>
                  <a:pt x="389" y="23"/>
                </a:lnTo>
                <a:lnTo>
                  <a:pt x="389" y="23"/>
                </a:lnTo>
                <a:lnTo>
                  <a:pt x="391" y="23"/>
                </a:lnTo>
                <a:lnTo>
                  <a:pt x="391" y="22"/>
                </a:lnTo>
                <a:lnTo>
                  <a:pt x="392" y="22"/>
                </a:lnTo>
                <a:lnTo>
                  <a:pt x="392" y="23"/>
                </a:lnTo>
                <a:lnTo>
                  <a:pt x="393" y="23"/>
                </a:lnTo>
                <a:lnTo>
                  <a:pt x="393" y="22"/>
                </a:lnTo>
                <a:lnTo>
                  <a:pt x="395" y="23"/>
                </a:lnTo>
                <a:lnTo>
                  <a:pt x="395" y="23"/>
                </a:lnTo>
                <a:lnTo>
                  <a:pt x="396" y="23"/>
                </a:lnTo>
                <a:lnTo>
                  <a:pt x="396" y="22"/>
                </a:lnTo>
                <a:lnTo>
                  <a:pt x="397" y="23"/>
                </a:lnTo>
                <a:lnTo>
                  <a:pt x="397" y="23"/>
                </a:lnTo>
                <a:lnTo>
                  <a:pt x="398" y="23"/>
                </a:lnTo>
                <a:lnTo>
                  <a:pt x="398" y="22"/>
                </a:lnTo>
                <a:lnTo>
                  <a:pt x="400" y="22"/>
                </a:lnTo>
                <a:lnTo>
                  <a:pt x="400" y="23"/>
                </a:lnTo>
                <a:lnTo>
                  <a:pt x="401" y="23"/>
                </a:lnTo>
                <a:lnTo>
                  <a:pt x="401" y="22"/>
                </a:lnTo>
                <a:lnTo>
                  <a:pt x="402" y="22"/>
                </a:lnTo>
                <a:lnTo>
                  <a:pt x="402" y="22"/>
                </a:lnTo>
                <a:lnTo>
                  <a:pt x="404" y="22"/>
                </a:lnTo>
                <a:lnTo>
                  <a:pt x="404" y="18"/>
                </a:lnTo>
                <a:lnTo>
                  <a:pt x="405" y="19"/>
                </a:lnTo>
                <a:lnTo>
                  <a:pt x="405" y="17"/>
                </a:lnTo>
                <a:lnTo>
                  <a:pt x="406" y="17"/>
                </a:lnTo>
                <a:lnTo>
                  <a:pt x="406" y="16"/>
                </a:lnTo>
                <a:lnTo>
                  <a:pt x="407" y="16"/>
                </a:lnTo>
                <a:lnTo>
                  <a:pt x="407" y="14"/>
                </a:lnTo>
                <a:lnTo>
                  <a:pt x="409" y="14"/>
                </a:lnTo>
                <a:lnTo>
                  <a:pt x="409" y="13"/>
                </a:lnTo>
                <a:lnTo>
                  <a:pt x="410" y="14"/>
                </a:lnTo>
                <a:lnTo>
                  <a:pt x="410" y="16"/>
                </a:lnTo>
                <a:lnTo>
                  <a:pt x="411" y="16"/>
                </a:lnTo>
                <a:lnTo>
                  <a:pt x="411" y="14"/>
                </a:lnTo>
                <a:lnTo>
                  <a:pt x="413" y="14"/>
                </a:lnTo>
                <a:lnTo>
                  <a:pt x="413" y="16"/>
                </a:lnTo>
                <a:lnTo>
                  <a:pt x="414" y="17"/>
                </a:lnTo>
                <a:lnTo>
                  <a:pt x="414" y="14"/>
                </a:lnTo>
                <a:lnTo>
                  <a:pt x="415" y="16"/>
                </a:lnTo>
                <a:lnTo>
                  <a:pt x="415" y="16"/>
                </a:lnTo>
                <a:lnTo>
                  <a:pt x="416" y="16"/>
                </a:lnTo>
                <a:lnTo>
                  <a:pt x="416" y="14"/>
                </a:lnTo>
                <a:lnTo>
                  <a:pt x="418" y="14"/>
                </a:lnTo>
                <a:lnTo>
                  <a:pt x="418" y="16"/>
                </a:lnTo>
                <a:lnTo>
                  <a:pt x="419" y="16"/>
                </a:lnTo>
                <a:lnTo>
                  <a:pt x="419" y="14"/>
                </a:lnTo>
                <a:lnTo>
                  <a:pt x="420" y="14"/>
                </a:lnTo>
                <a:lnTo>
                  <a:pt x="420" y="14"/>
                </a:lnTo>
                <a:lnTo>
                  <a:pt x="421" y="14"/>
                </a:lnTo>
                <a:lnTo>
                  <a:pt x="421" y="16"/>
                </a:lnTo>
                <a:lnTo>
                  <a:pt x="423" y="16"/>
                </a:lnTo>
                <a:lnTo>
                  <a:pt x="423" y="17"/>
                </a:lnTo>
                <a:lnTo>
                  <a:pt x="424" y="17"/>
                </a:lnTo>
                <a:lnTo>
                  <a:pt x="424" y="17"/>
                </a:lnTo>
                <a:lnTo>
                  <a:pt x="425" y="17"/>
                </a:lnTo>
                <a:lnTo>
                  <a:pt x="425" y="18"/>
                </a:lnTo>
                <a:lnTo>
                  <a:pt x="427" y="18"/>
                </a:lnTo>
                <a:lnTo>
                  <a:pt x="427" y="17"/>
                </a:lnTo>
                <a:lnTo>
                  <a:pt x="428" y="17"/>
                </a:lnTo>
                <a:lnTo>
                  <a:pt x="428" y="18"/>
                </a:lnTo>
                <a:lnTo>
                  <a:pt x="429" y="18"/>
                </a:lnTo>
                <a:lnTo>
                  <a:pt x="429" y="17"/>
                </a:lnTo>
                <a:lnTo>
                  <a:pt x="430" y="19"/>
                </a:lnTo>
                <a:lnTo>
                  <a:pt x="430" y="19"/>
                </a:lnTo>
                <a:lnTo>
                  <a:pt x="432" y="19"/>
                </a:lnTo>
                <a:lnTo>
                  <a:pt x="432" y="21"/>
                </a:lnTo>
                <a:lnTo>
                  <a:pt x="433" y="21"/>
                </a:lnTo>
                <a:lnTo>
                  <a:pt x="433" y="19"/>
                </a:lnTo>
                <a:lnTo>
                  <a:pt x="434" y="21"/>
                </a:lnTo>
                <a:lnTo>
                  <a:pt x="434" y="22"/>
                </a:lnTo>
                <a:lnTo>
                  <a:pt x="436" y="22"/>
                </a:lnTo>
                <a:lnTo>
                  <a:pt x="436" y="21"/>
                </a:lnTo>
                <a:lnTo>
                  <a:pt x="437" y="22"/>
                </a:lnTo>
                <a:lnTo>
                  <a:pt x="437" y="22"/>
                </a:lnTo>
                <a:lnTo>
                  <a:pt x="438" y="22"/>
                </a:lnTo>
                <a:lnTo>
                  <a:pt x="438" y="22"/>
                </a:lnTo>
                <a:lnTo>
                  <a:pt x="439" y="22"/>
                </a:lnTo>
                <a:lnTo>
                  <a:pt x="439" y="22"/>
                </a:lnTo>
                <a:lnTo>
                  <a:pt x="441" y="22"/>
                </a:lnTo>
                <a:lnTo>
                  <a:pt x="441" y="22"/>
                </a:lnTo>
                <a:lnTo>
                  <a:pt x="442" y="22"/>
                </a:lnTo>
                <a:lnTo>
                  <a:pt x="442" y="22"/>
                </a:lnTo>
                <a:lnTo>
                  <a:pt x="443" y="22"/>
                </a:lnTo>
                <a:lnTo>
                  <a:pt x="443" y="23"/>
                </a:lnTo>
                <a:lnTo>
                  <a:pt x="445" y="22"/>
                </a:lnTo>
                <a:lnTo>
                  <a:pt x="445" y="21"/>
                </a:lnTo>
                <a:lnTo>
                  <a:pt x="446" y="21"/>
                </a:lnTo>
                <a:lnTo>
                  <a:pt x="446" y="22"/>
                </a:lnTo>
                <a:lnTo>
                  <a:pt x="447" y="21"/>
                </a:lnTo>
                <a:lnTo>
                  <a:pt x="447" y="21"/>
                </a:lnTo>
                <a:lnTo>
                  <a:pt x="448" y="21"/>
                </a:lnTo>
                <a:lnTo>
                  <a:pt x="448" y="22"/>
                </a:lnTo>
                <a:lnTo>
                  <a:pt x="450" y="22"/>
                </a:lnTo>
                <a:lnTo>
                  <a:pt x="450" y="22"/>
                </a:lnTo>
                <a:lnTo>
                  <a:pt x="451" y="22"/>
                </a:lnTo>
                <a:lnTo>
                  <a:pt x="451" y="21"/>
                </a:lnTo>
                <a:lnTo>
                  <a:pt x="452" y="21"/>
                </a:lnTo>
                <a:lnTo>
                  <a:pt x="452" y="22"/>
                </a:lnTo>
                <a:lnTo>
                  <a:pt x="453" y="22"/>
                </a:lnTo>
                <a:lnTo>
                  <a:pt x="453" y="21"/>
                </a:lnTo>
                <a:lnTo>
                  <a:pt x="455" y="21"/>
                </a:lnTo>
                <a:lnTo>
                  <a:pt x="455" y="22"/>
                </a:lnTo>
                <a:lnTo>
                  <a:pt x="456" y="22"/>
                </a:lnTo>
                <a:lnTo>
                  <a:pt x="456" y="21"/>
                </a:lnTo>
                <a:lnTo>
                  <a:pt x="457" y="21"/>
                </a:lnTo>
                <a:lnTo>
                  <a:pt x="457" y="22"/>
                </a:lnTo>
                <a:lnTo>
                  <a:pt x="459" y="22"/>
                </a:lnTo>
                <a:lnTo>
                  <a:pt x="459" y="21"/>
                </a:lnTo>
                <a:lnTo>
                  <a:pt x="460" y="22"/>
                </a:lnTo>
                <a:lnTo>
                  <a:pt x="460" y="22"/>
                </a:lnTo>
                <a:lnTo>
                  <a:pt x="461" y="22"/>
                </a:lnTo>
                <a:lnTo>
                  <a:pt x="461" y="19"/>
                </a:lnTo>
                <a:lnTo>
                  <a:pt x="462" y="19"/>
                </a:lnTo>
                <a:lnTo>
                  <a:pt x="462" y="21"/>
                </a:lnTo>
                <a:lnTo>
                  <a:pt x="464" y="21"/>
                </a:lnTo>
                <a:lnTo>
                  <a:pt x="464" y="19"/>
                </a:lnTo>
                <a:lnTo>
                  <a:pt x="465" y="21"/>
                </a:lnTo>
                <a:lnTo>
                  <a:pt x="465" y="22"/>
                </a:lnTo>
                <a:lnTo>
                  <a:pt x="466" y="22"/>
                </a:lnTo>
                <a:lnTo>
                  <a:pt x="466" y="23"/>
                </a:lnTo>
                <a:lnTo>
                  <a:pt x="468" y="23"/>
                </a:lnTo>
                <a:lnTo>
                  <a:pt x="468" y="22"/>
                </a:lnTo>
                <a:lnTo>
                  <a:pt x="469" y="22"/>
                </a:lnTo>
                <a:lnTo>
                  <a:pt x="469" y="23"/>
                </a:lnTo>
                <a:lnTo>
                  <a:pt x="470" y="23"/>
                </a:lnTo>
                <a:lnTo>
                  <a:pt x="470" y="22"/>
                </a:lnTo>
                <a:lnTo>
                  <a:pt x="471" y="22"/>
                </a:lnTo>
                <a:lnTo>
                  <a:pt x="471" y="23"/>
                </a:lnTo>
                <a:lnTo>
                  <a:pt x="473" y="23"/>
                </a:lnTo>
                <a:lnTo>
                  <a:pt x="473" y="23"/>
                </a:lnTo>
                <a:lnTo>
                  <a:pt x="474" y="23"/>
                </a:lnTo>
                <a:lnTo>
                  <a:pt x="474" y="25"/>
                </a:lnTo>
                <a:lnTo>
                  <a:pt x="475" y="23"/>
                </a:lnTo>
                <a:lnTo>
                  <a:pt x="475" y="21"/>
                </a:lnTo>
                <a:lnTo>
                  <a:pt x="477" y="23"/>
                </a:lnTo>
                <a:lnTo>
                  <a:pt x="477" y="23"/>
                </a:lnTo>
                <a:lnTo>
                  <a:pt x="478" y="23"/>
                </a:lnTo>
                <a:lnTo>
                  <a:pt x="478" y="23"/>
                </a:lnTo>
                <a:lnTo>
                  <a:pt x="479" y="23"/>
                </a:lnTo>
                <a:lnTo>
                  <a:pt x="479" y="25"/>
                </a:lnTo>
                <a:lnTo>
                  <a:pt x="480" y="25"/>
                </a:lnTo>
                <a:lnTo>
                  <a:pt x="480" y="25"/>
                </a:lnTo>
                <a:lnTo>
                  <a:pt x="482" y="25"/>
                </a:lnTo>
                <a:lnTo>
                  <a:pt x="482" y="25"/>
                </a:lnTo>
                <a:lnTo>
                  <a:pt x="483" y="25"/>
                </a:lnTo>
                <a:lnTo>
                  <a:pt x="483" y="26"/>
                </a:lnTo>
                <a:lnTo>
                  <a:pt x="484" y="26"/>
                </a:lnTo>
                <a:lnTo>
                  <a:pt x="484" y="25"/>
                </a:lnTo>
                <a:lnTo>
                  <a:pt x="485" y="26"/>
                </a:lnTo>
                <a:lnTo>
                  <a:pt x="485" y="26"/>
                </a:lnTo>
                <a:lnTo>
                  <a:pt x="487" y="26"/>
                </a:lnTo>
                <a:lnTo>
                  <a:pt x="487" y="27"/>
                </a:lnTo>
                <a:lnTo>
                  <a:pt x="488" y="27"/>
                </a:lnTo>
                <a:lnTo>
                  <a:pt x="488" y="26"/>
                </a:lnTo>
                <a:lnTo>
                  <a:pt x="489" y="26"/>
                </a:lnTo>
                <a:lnTo>
                  <a:pt x="489" y="27"/>
                </a:lnTo>
                <a:lnTo>
                  <a:pt x="491" y="27"/>
                </a:lnTo>
                <a:lnTo>
                  <a:pt x="491" y="26"/>
                </a:lnTo>
                <a:lnTo>
                  <a:pt x="492" y="26"/>
                </a:lnTo>
                <a:lnTo>
                  <a:pt x="492" y="27"/>
                </a:lnTo>
                <a:lnTo>
                  <a:pt x="493" y="27"/>
                </a:lnTo>
                <a:lnTo>
                  <a:pt x="493" y="26"/>
                </a:lnTo>
                <a:lnTo>
                  <a:pt x="494" y="26"/>
                </a:lnTo>
                <a:lnTo>
                  <a:pt x="494" y="27"/>
                </a:lnTo>
                <a:lnTo>
                  <a:pt x="496" y="27"/>
                </a:lnTo>
                <a:lnTo>
                  <a:pt x="496" y="26"/>
                </a:lnTo>
                <a:lnTo>
                  <a:pt x="497" y="26"/>
                </a:lnTo>
                <a:lnTo>
                  <a:pt x="497" y="26"/>
                </a:lnTo>
                <a:lnTo>
                  <a:pt x="498" y="26"/>
                </a:lnTo>
                <a:lnTo>
                  <a:pt x="498" y="26"/>
                </a:lnTo>
                <a:lnTo>
                  <a:pt x="500" y="26"/>
                </a:lnTo>
                <a:lnTo>
                  <a:pt x="500" y="26"/>
                </a:lnTo>
                <a:lnTo>
                  <a:pt x="501" y="26"/>
                </a:lnTo>
                <a:lnTo>
                  <a:pt x="501" y="25"/>
                </a:lnTo>
                <a:lnTo>
                  <a:pt x="502" y="26"/>
                </a:lnTo>
                <a:lnTo>
                  <a:pt x="502" y="26"/>
                </a:lnTo>
                <a:lnTo>
                  <a:pt x="503" y="27"/>
                </a:lnTo>
                <a:lnTo>
                  <a:pt x="503" y="25"/>
                </a:lnTo>
                <a:lnTo>
                  <a:pt x="505" y="26"/>
                </a:lnTo>
                <a:lnTo>
                  <a:pt x="505" y="27"/>
                </a:lnTo>
                <a:lnTo>
                  <a:pt x="506" y="26"/>
                </a:lnTo>
                <a:lnTo>
                  <a:pt x="506" y="25"/>
                </a:lnTo>
                <a:lnTo>
                  <a:pt x="507" y="25"/>
                </a:lnTo>
                <a:lnTo>
                  <a:pt x="507" y="26"/>
                </a:lnTo>
                <a:lnTo>
                  <a:pt x="508" y="26"/>
                </a:lnTo>
                <a:lnTo>
                  <a:pt x="508" y="23"/>
                </a:lnTo>
                <a:lnTo>
                  <a:pt x="510" y="23"/>
                </a:lnTo>
                <a:lnTo>
                  <a:pt x="510" y="19"/>
                </a:lnTo>
                <a:lnTo>
                  <a:pt x="511" y="19"/>
                </a:lnTo>
                <a:lnTo>
                  <a:pt x="511" y="17"/>
                </a:lnTo>
                <a:lnTo>
                  <a:pt x="512" y="17"/>
                </a:lnTo>
                <a:lnTo>
                  <a:pt x="512" y="14"/>
                </a:lnTo>
                <a:lnTo>
                  <a:pt x="514" y="14"/>
                </a:lnTo>
                <a:lnTo>
                  <a:pt x="514" y="13"/>
                </a:lnTo>
                <a:lnTo>
                  <a:pt x="515" y="13"/>
                </a:lnTo>
                <a:lnTo>
                  <a:pt x="515" y="14"/>
                </a:lnTo>
                <a:lnTo>
                  <a:pt x="516" y="14"/>
                </a:lnTo>
                <a:lnTo>
                  <a:pt x="516" y="13"/>
                </a:lnTo>
                <a:lnTo>
                  <a:pt x="517" y="13"/>
                </a:lnTo>
                <a:lnTo>
                  <a:pt x="517" y="14"/>
                </a:lnTo>
                <a:lnTo>
                  <a:pt x="519" y="14"/>
                </a:lnTo>
                <a:lnTo>
                  <a:pt x="519" y="14"/>
                </a:lnTo>
                <a:lnTo>
                  <a:pt x="520" y="14"/>
                </a:lnTo>
                <a:lnTo>
                  <a:pt x="520" y="16"/>
                </a:lnTo>
                <a:lnTo>
                  <a:pt x="521" y="16"/>
                </a:lnTo>
                <a:lnTo>
                  <a:pt x="521" y="14"/>
                </a:lnTo>
                <a:lnTo>
                  <a:pt x="523" y="16"/>
                </a:lnTo>
                <a:lnTo>
                  <a:pt x="523" y="17"/>
                </a:lnTo>
                <a:lnTo>
                  <a:pt x="524" y="17"/>
                </a:lnTo>
                <a:lnTo>
                  <a:pt x="524" y="18"/>
                </a:lnTo>
                <a:lnTo>
                  <a:pt x="525" y="18"/>
                </a:lnTo>
                <a:lnTo>
                  <a:pt x="525" y="17"/>
                </a:lnTo>
                <a:lnTo>
                  <a:pt x="526" y="17"/>
                </a:lnTo>
                <a:lnTo>
                  <a:pt x="526" y="16"/>
                </a:lnTo>
                <a:lnTo>
                  <a:pt x="528" y="16"/>
                </a:lnTo>
                <a:lnTo>
                  <a:pt x="528" y="14"/>
                </a:lnTo>
                <a:lnTo>
                  <a:pt x="529" y="14"/>
                </a:lnTo>
                <a:lnTo>
                  <a:pt x="529" y="14"/>
                </a:lnTo>
                <a:lnTo>
                  <a:pt x="530" y="14"/>
                </a:lnTo>
                <a:lnTo>
                  <a:pt x="530" y="14"/>
                </a:lnTo>
                <a:lnTo>
                  <a:pt x="532" y="13"/>
                </a:lnTo>
                <a:lnTo>
                  <a:pt x="532" y="12"/>
                </a:lnTo>
                <a:lnTo>
                  <a:pt x="533" y="12"/>
                </a:lnTo>
                <a:lnTo>
                  <a:pt x="533" y="10"/>
                </a:lnTo>
                <a:lnTo>
                  <a:pt x="534" y="9"/>
                </a:lnTo>
                <a:lnTo>
                  <a:pt x="534" y="8"/>
                </a:lnTo>
                <a:lnTo>
                  <a:pt x="535" y="8"/>
                </a:lnTo>
                <a:lnTo>
                  <a:pt x="535" y="7"/>
                </a:lnTo>
                <a:lnTo>
                  <a:pt x="537" y="7"/>
                </a:lnTo>
                <a:lnTo>
                  <a:pt x="537" y="5"/>
                </a:lnTo>
                <a:lnTo>
                  <a:pt x="538" y="7"/>
                </a:lnTo>
                <a:lnTo>
                  <a:pt x="538" y="4"/>
                </a:lnTo>
                <a:lnTo>
                  <a:pt x="539" y="5"/>
                </a:lnTo>
                <a:lnTo>
                  <a:pt x="539" y="3"/>
                </a:lnTo>
                <a:lnTo>
                  <a:pt x="540" y="3"/>
                </a:lnTo>
                <a:lnTo>
                  <a:pt x="540" y="1"/>
                </a:lnTo>
                <a:lnTo>
                  <a:pt x="542" y="1"/>
                </a:lnTo>
                <a:lnTo>
                  <a:pt x="542" y="3"/>
                </a:lnTo>
                <a:lnTo>
                  <a:pt x="543" y="1"/>
                </a:lnTo>
                <a:lnTo>
                  <a:pt x="543" y="0"/>
                </a:lnTo>
                <a:lnTo>
                  <a:pt x="544" y="0"/>
                </a:lnTo>
                <a:lnTo>
                  <a:pt x="544" y="1"/>
                </a:lnTo>
                <a:lnTo>
                  <a:pt x="546" y="0"/>
                </a:lnTo>
                <a:lnTo>
                  <a:pt x="546" y="0"/>
                </a:lnTo>
                <a:lnTo>
                  <a:pt x="547" y="1"/>
                </a:lnTo>
                <a:lnTo>
                  <a:pt x="547" y="3"/>
                </a:lnTo>
                <a:lnTo>
                  <a:pt x="548" y="3"/>
                </a:lnTo>
                <a:lnTo>
                  <a:pt x="548" y="1"/>
                </a:lnTo>
                <a:lnTo>
                  <a:pt x="549" y="1"/>
                </a:lnTo>
                <a:lnTo>
                  <a:pt x="549" y="3"/>
                </a:lnTo>
                <a:lnTo>
                  <a:pt x="551" y="3"/>
                </a:lnTo>
                <a:lnTo>
                  <a:pt x="551" y="1"/>
                </a:lnTo>
                <a:lnTo>
                  <a:pt x="552" y="3"/>
                </a:lnTo>
                <a:lnTo>
                  <a:pt x="552" y="4"/>
                </a:lnTo>
                <a:lnTo>
                  <a:pt x="553" y="4"/>
                </a:lnTo>
                <a:lnTo>
                  <a:pt x="553" y="3"/>
                </a:lnTo>
                <a:lnTo>
                  <a:pt x="555" y="3"/>
                </a:lnTo>
                <a:lnTo>
                  <a:pt x="555" y="4"/>
                </a:lnTo>
                <a:lnTo>
                  <a:pt x="556" y="3"/>
                </a:lnTo>
                <a:lnTo>
                  <a:pt x="556" y="1"/>
                </a:lnTo>
                <a:lnTo>
                  <a:pt x="557" y="1"/>
                </a:lnTo>
                <a:lnTo>
                  <a:pt x="557" y="3"/>
                </a:lnTo>
                <a:lnTo>
                  <a:pt x="558" y="1"/>
                </a:lnTo>
                <a:lnTo>
                  <a:pt x="558" y="1"/>
                </a:lnTo>
                <a:lnTo>
                  <a:pt x="560" y="3"/>
                </a:lnTo>
                <a:lnTo>
                  <a:pt x="560" y="0"/>
                </a:lnTo>
                <a:lnTo>
                  <a:pt x="561" y="3"/>
                </a:lnTo>
                <a:lnTo>
                  <a:pt x="561" y="3"/>
                </a:lnTo>
                <a:lnTo>
                  <a:pt x="562" y="3"/>
                </a:lnTo>
                <a:lnTo>
                  <a:pt x="562" y="4"/>
                </a:lnTo>
                <a:lnTo>
                  <a:pt x="564" y="4"/>
                </a:lnTo>
                <a:lnTo>
                  <a:pt x="564" y="5"/>
                </a:lnTo>
                <a:lnTo>
                  <a:pt x="565" y="4"/>
                </a:lnTo>
                <a:lnTo>
                  <a:pt x="565" y="4"/>
                </a:lnTo>
                <a:lnTo>
                  <a:pt x="566" y="4"/>
                </a:lnTo>
                <a:lnTo>
                  <a:pt x="566" y="5"/>
                </a:lnTo>
                <a:lnTo>
                  <a:pt x="567" y="5"/>
                </a:lnTo>
                <a:lnTo>
                  <a:pt x="567" y="4"/>
                </a:lnTo>
                <a:lnTo>
                  <a:pt x="569" y="5"/>
                </a:lnTo>
                <a:lnTo>
                  <a:pt x="569" y="7"/>
                </a:lnTo>
                <a:lnTo>
                  <a:pt x="570" y="7"/>
                </a:lnTo>
                <a:lnTo>
                  <a:pt x="570" y="8"/>
                </a:lnTo>
                <a:lnTo>
                  <a:pt x="571" y="8"/>
                </a:lnTo>
                <a:lnTo>
                  <a:pt x="571" y="8"/>
                </a:lnTo>
                <a:lnTo>
                  <a:pt x="572" y="8"/>
                </a:lnTo>
                <a:lnTo>
                  <a:pt x="572" y="8"/>
                </a:lnTo>
                <a:lnTo>
                  <a:pt x="574" y="8"/>
                </a:lnTo>
                <a:lnTo>
                  <a:pt x="574" y="8"/>
                </a:lnTo>
                <a:lnTo>
                  <a:pt x="575" y="9"/>
                </a:lnTo>
                <a:lnTo>
                  <a:pt x="575" y="9"/>
                </a:lnTo>
                <a:lnTo>
                  <a:pt x="576" y="9"/>
                </a:lnTo>
                <a:lnTo>
                  <a:pt x="576" y="10"/>
                </a:lnTo>
                <a:lnTo>
                  <a:pt x="578" y="9"/>
                </a:lnTo>
                <a:lnTo>
                  <a:pt x="578" y="9"/>
                </a:lnTo>
                <a:lnTo>
                  <a:pt x="579" y="9"/>
                </a:lnTo>
                <a:lnTo>
                  <a:pt x="579" y="12"/>
                </a:lnTo>
                <a:lnTo>
                  <a:pt x="580" y="12"/>
                </a:lnTo>
                <a:lnTo>
                  <a:pt x="580" y="10"/>
                </a:lnTo>
                <a:lnTo>
                  <a:pt x="581" y="12"/>
                </a:lnTo>
                <a:lnTo>
                  <a:pt x="581" y="12"/>
                </a:lnTo>
                <a:lnTo>
                  <a:pt x="583" y="12"/>
                </a:lnTo>
                <a:lnTo>
                  <a:pt x="583" y="13"/>
                </a:lnTo>
                <a:lnTo>
                  <a:pt x="584" y="12"/>
                </a:lnTo>
                <a:lnTo>
                  <a:pt x="584" y="10"/>
                </a:lnTo>
                <a:lnTo>
                  <a:pt x="585" y="12"/>
                </a:lnTo>
                <a:lnTo>
                  <a:pt x="585" y="13"/>
                </a:lnTo>
                <a:lnTo>
                  <a:pt x="587" y="13"/>
                </a:lnTo>
                <a:lnTo>
                  <a:pt x="587" y="12"/>
                </a:lnTo>
                <a:lnTo>
                  <a:pt x="588" y="12"/>
                </a:lnTo>
                <a:lnTo>
                  <a:pt x="588" y="13"/>
                </a:lnTo>
                <a:lnTo>
                  <a:pt x="589" y="13"/>
                </a:lnTo>
                <a:lnTo>
                  <a:pt x="589" y="13"/>
                </a:lnTo>
                <a:lnTo>
                  <a:pt x="590" y="13"/>
                </a:lnTo>
                <a:lnTo>
                  <a:pt x="590" y="14"/>
                </a:lnTo>
                <a:lnTo>
                  <a:pt x="592" y="13"/>
                </a:lnTo>
                <a:lnTo>
                  <a:pt x="592" y="13"/>
                </a:lnTo>
                <a:lnTo>
                  <a:pt x="593" y="14"/>
                </a:lnTo>
                <a:lnTo>
                  <a:pt x="593" y="14"/>
                </a:lnTo>
                <a:lnTo>
                  <a:pt x="594" y="14"/>
                </a:lnTo>
                <a:lnTo>
                  <a:pt x="594" y="14"/>
                </a:lnTo>
                <a:lnTo>
                  <a:pt x="596" y="14"/>
                </a:lnTo>
                <a:lnTo>
                  <a:pt x="596" y="16"/>
                </a:lnTo>
                <a:lnTo>
                  <a:pt x="597" y="16"/>
                </a:lnTo>
                <a:lnTo>
                  <a:pt x="597" y="17"/>
                </a:lnTo>
                <a:lnTo>
                  <a:pt x="598" y="17"/>
                </a:lnTo>
                <a:lnTo>
                  <a:pt x="598" y="17"/>
                </a:lnTo>
                <a:lnTo>
                  <a:pt x="599" y="17"/>
                </a:lnTo>
                <a:lnTo>
                  <a:pt x="599" y="17"/>
                </a:lnTo>
                <a:lnTo>
                  <a:pt x="601" y="17"/>
                </a:lnTo>
                <a:lnTo>
                  <a:pt x="601" y="18"/>
                </a:lnTo>
                <a:lnTo>
                  <a:pt x="602" y="17"/>
                </a:lnTo>
                <a:lnTo>
                  <a:pt x="602" y="17"/>
                </a:lnTo>
                <a:lnTo>
                  <a:pt x="603" y="17"/>
                </a:lnTo>
                <a:lnTo>
                  <a:pt x="603" y="17"/>
                </a:lnTo>
                <a:lnTo>
                  <a:pt x="604" y="17"/>
                </a:lnTo>
                <a:lnTo>
                  <a:pt x="604" y="17"/>
                </a:lnTo>
                <a:lnTo>
                  <a:pt x="606" y="17"/>
                </a:lnTo>
                <a:lnTo>
                  <a:pt x="606" y="19"/>
                </a:lnTo>
                <a:lnTo>
                  <a:pt x="607" y="19"/>
                </a:lnTo>
                <a:lnTo>
                  <a:pt x="607" y="18"/>
                </a:lnTo>
                <a:lnTo>
                  <a:pt x="608" y="18"/>
                </a:lnTo>
                <a:lnTo>
                  <a:pt x="608" y="19"/>
                </a:lnTo>
                <a:lnTo>
                  <a:pt x="610" y="19"/>
                </a:lnTo>
                <a:lnTo>
                  <a:pt x="610" y="19"/>
                </a:lnTo>
                <a:lnTo>
                  <a:pt x="611" y="19"/>
                </a:lnTo>
                <a:lnTo>
                  <a:pt x="611" y="19"/>
                </a:lnTo>
                <a:lnTo>
                  <a:pt x="612" y="19"/>
                </a:lnTo>
                <a:lnTo>
                  <a:pt x="612" y="21"/>
                </a:lnTo>
                <a:lnTo>
                  <a:pt x="613" y="19"/>
                </a:lnTo>
                <a:lnTo>
                  <a:pt x="613" y="19"/>
                </a:lnTo>
                <a:lnTo>
                  <a:pt x="615" y="21"/>
                </a:lnTo>
                <a:lnTo>
                  <a:pt x="615" y="21"/>
                </a:lnTo>
                <a:lnTo>
                  <a:pt x="616" y="21"/>
                </a:lnTo>
                <a:lnTo>
                  <a:pt x="616" y="21"/>
                </a:lnTo>
                <a:lnTo>
                  <a:pt x="617" y="22"/>
                </a:lnTo>
                <a:lnTo>
                  <a:pt x="617" y="22"/>
                </a:lnTo>
                <a:lnTo>
                  <a:pt x="619" y="22"/>
                </a:lnTo>
                <a:lnTo>
                  <a:pt x="619" y="22"/>
                </a:lnTo>
                <a:lnTo>
                  <a:pt x="620" y="22"/>
                </a:lnTo>
                <a:lnTo>
                  <a:pt x="620" y="23"/>
                </a:lnTo>
                <a:lnTo>
                  <a:pt x="621" y="23"/>
                </a:lnTo>
                <a:lnTo>
                  <a:pt x="621" y="23"/>
                </a:lnTo>
                <a:lnTo>
                  <a:pt x="622" y="23"/>
                </a:lnTo>
                <a:lnTo>
                  <a:pt x="622" y="25"/>
                </a:lnTo>
                <a:lnTo>
                  <a:pt x="624" y="25"/>
                </a:lnTo>
                <a:lnTo>
                  <a:pt x="624" y="23"/>
                </a:lnTo>
                <a:lnTo>
                  <a:pt x="625" y="23"/>
                </a:lnTo>
                <a:lnTo>
                  <a:pt x="625" y="25"/>
                </a:lnTo>
                <a:lnTo>
                  <a:pt x="626" y="25"/>
                </a:lnTo>
                <a:lnTo>
                  <a:pt x="626" y="23"/>
                </a:lnTo>
                <a:lnTo>
                  <a:pt x="627" y="25"/>
                </a:lnTo>
                <a:lnTo>
                  <a:pt x="627" y="26"/>
                </a:lnTo>
                <a:lnTo>
                  <a:pt x="629" y="26"/>
                </a:lnTo>
                <a:lnTo>
                  <a:pt x="629" y="25"/>
                </a:lnTo>
                <a:lnTo>
                  <a:pt x="630" y="26"/>
                </a:lnTo>
                <a:lnTo>
                  <a:pt x="630" y="26"/>
                </a:lnTo>
                <a:lnTo>
                  <a:pt x="631" y="26"/>
                </a:lnTo>
                <a:lnTo>
                  <a:pt x="631" y="26"/>
                </a:lnTo>
                <a:lnTo>
                  <a:pt x="633" y="26"/>
                </a:lnTo>
                <a:lnTo>
                  <a:pt x="633" y="26"/>
                </a:lnTo>
                <a:lnTo>
                  <a:pt x="634" y="26"/>
                </a:lnTo>
                <a:lnTo>
                  <a:pt x="634" y="27"/>
                </a:lnTo>
                <a:lnTo>
                  <a:pt x="635" y="27"/>
                </a:lnTo>
                <a:lnTo>
                  <a:pt x="635" y="27"/>
                </a:lnTo>
                <a:lnTo>
                  <a:pt x="636" y="28"/>
                </a:lnTo>
                <a:lnTo>
                  <a:pt x="636" y="26"/>
                </a:lnTo>
                <a:lnTo>
                  <a:pt x="638" y="27"/>
                </a:lnTo>
                <a:lnTo>
                  <a:pt x="638" y="28"/>
                </a:lnTo>
                <a:lnTo>
                  <a:pt x="639" y="28"/>
                </a:lnTo>
                <a:lnTo>
                  <a:pt x="639" y="27"/>
                </a:lnTo>
                <a:lnTo>
                  <a:pt x="640" y="27"/>
                </a:lnTo>
                <a:lnTo>
                  <a:pt x="640" y="28"/>
                </a:lnTo>
                <a:lnTo>
                  <a:pt x="642" y="28"/>
                </a:lnTo>
                <a:lnTo>
                  <a:pt x="642" y="28"/>
                </a:lnTo>
                <a:lnTo>
                  <a:pt x="643" y="28"/>
                </a:lnTo>
                <a:lnTo>
                  <a:pt x="643" y="28"/>
                </a:lnTo>
                <a:lnTo>
                  <a:pt x="644" y="28"/>
                </a:lnTo>
                <a:lnTo>
                  <a:pt x="644" y="28"/>
                </a:lnTo>
                <a:lnTo>
                  <a:pt x="645" y="28"/>
                </a:lnTo>
                <a:lnTo>
                  <a:pt x="645" y="30"/>
                </a:lnTo>
                <a:lnTo>
                  <a:pt x="647" y="30"/>
                </a:lnTo>
                <a:lnTo>
                  <a:pt x="647" y="28"/>
                </a:lnTo>
                <a:lnTo>
                  <a:pt x="648" y="28"/>
                </a:lnTo>
                <a:lnTo>
                  <a:pt x="648" y="30"/>
                </a:lnTo>
                <a:lnTo>
                  <a:pt x="649" y="30"/>
                </a:lnTo>
                <a:lnTo>
                  <a:pt x="649" y="30"/>
                </a:lnTo>
                <a:lnTo>
                  <a:pt x="651" y="30"/>
                </a:lnTo>
                <a:lnTo>
                  <a:pt x="651" y="28"/>
                </a:lnTo>
                <a:lnTo>
                  <a:pt x="652" y="28"/>
                </a:lnTo>
                <a:lnTo>
                  <a:pt x="652" y="30"/>
                </a:lnTo>
                <a:lnTo>
                  <a:pt x="653" y="30"/>
                </a:lnTo>
                <a:lnTo>
                  <a:pt x="653" y="28"/>
                </a:lnTo>
                <a:lnTo>
                  <a:pt x="654" y="28"/>
                </a:lnTo>
                <a:lnTo>
                  <a:pt x="654" y="30"/>
                </a:lnTo>
              </a:path>
            </a:pathLst>
          </a:cu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320"/>
          <p:cNvSpPr>
            <a:spLocks/>
          </p:cNvSpPr>
          <p:nvPr/>
        </p:nvSpPr>
        <p:spPr bwMode="auto">
          <a:xfrm>
            <a:off x="6379670" y="5670181"/>
            <a:ext cx="711703" cy="216090"/>
          </a:xfrm>
          <a:custGeom>
            <a:avLst/>
            <a:gdLst/>
            <a:ahLst/>
            <a:cxnLst>
              <a:cxn ang="0">
                <a:pos x="10" y="194"/>
              </a:cxn>
              <a:cxn ang="0">
                <a:pos x="20" y="194"/>
              </a:cxn>
              <a:cxn ang="0">
                <a:pos x="32" y="192"/>
              </a:cxn>
              <a:cxn ang="0">
                <a:pos x="42" y="191"/>
              </a:cxn>
              <a:cxn ang="0">
                <a:pos x="53" y="194"/>
              </a:cxn>
              <a:cxn ang="0">
                <a:pos x="64" y="192"/>
              </a:cxn>
              <a:cxn ang="0">
                <a:pos x="75" y="192"/>
              </a:cxn>
              <a:cxn ang="0">
                <a:pos x="85" y="192"/>
              </a:cxn>
              <a:cxn ang="0">
                <a:pos x="97" y="192"/>
              </a:cxn>
              <a:cxn ang="0">
                <a:pos x="107" y="189"/>
              </a:cxn>
              <a:cxn ang="0">
                <a:pos x="119" y="189"/>
              </a:cxn>
              <a:cxn ang="0">
                <a:pos x="129" y="191"/>
              </a:cxn>
              <a:cxn ang="0">
                <a:pos x="140" y="191"/>
              </a:cxn>
              <a:cxn ang="0">
                <a:pos x="151" y="192"/>
              </a:cxn>
              <a:cxn ang="0">
                <a:pos x="162" y="194"/>
              </a:cxn>
              <a:cxn ang="0">
                <a:pos x="172" y="189"/>
              </a:cxn>
              <a:cxn ang="0">
                <a:pos x="184" y="189"/>
              </a:cxn>
              <a:cxn ang="0">
                <a:pos x="194" y="187"/>
              </a:cxn>
              <a:cxn ang="0">
                <a:pos x="206" y="189"/>
              </a:cxn>
              <a:cxn ang="0">
                <a:pos x="216" y="145"/>
              </a:cxn>
              <a:cxn ang="0">
                <a:pos x="227" y="112"/>
              </a:cxn>
              <a:cxn ang="0">
                <a:pos x="238" y="87"/>
              </a:cxn>
              <a:cxn ang="0">
                <a:pos x="249" y="72"/>
              </a:cxn>
              <a:cxn ang="0">
                <a:pos x="259" y="58"/>
              </a:cxn>
              <a:cxn ang="0">
                <a:pos x="271" y="47"/>
              </a:cxn>
              <a:cxn ang="0">
                <a:pos x="281" y="44"/>
              </a:cxn>
              <a:cxn ang="0">
                <a:pos x="293" y="36"/>
              </a:cxn>
              <a:cxn ang="0">
                <a:pos x="303" y="33"/>
              </a:cxn>
              <a:cxn ang="0">
                <a:pos x="314" y="32"/>
              </a:cxn>
              <a:cxn ang="0">
                <a:pos x="325" y="27"/>
              </a:cxn>
              <a:cxn ang="0">
                <a:pos x="336" y="26"/>
              </a:cxn>
              <a:cxn ang="0">
                <a:pos x="346" y="23"/>
              </a:cxn>
              <a:cxn ang="0">
                <a:pos x="358" y="23"/>
              </a:cxn>
              <a:cxn ang="0">
                <a:pos x="368" y="18"/>
              </a:cxn>
              <a:cxn ang="0">
                <a:pos x="380" y="17"/>
              </a:cxn>
              <a:cxn ang="0">
                <a:pos x="390" y="13"/>
              </a:cxn>
              <a:cxn ang="0">
                <a:pos x="401" y="13"/>
              </a:cxn>
              <a:cxn ang="0">
                <a:pos x="412" y="11"/>
              </a:cxn>
              <a:cxn ang="0">
                <a:pos x="423" y="13"/>
              </a:cxn>
              <a:cxn ang="0">
                <a:pos x="433" y="17"/>
              </a:cxn>
              <a:cxn ang="0">
                <a:pos x="445" y="14"/>
              </a:cxn>
              <a:cxn ang="0">
                <a:pos x="455" y="15"/>
              </a:cxn>
              <a:cxn ang="0">
                <a:pos x="467" y="15"/>
              </a:cxn>
              <a:cxn ang="0">
                <a:pos x="477" y="11"/>
              </a:cxn>
              <a:cxn ang="0">
                <a:pos x="488" y="13"/>
              </a:cxn>
              <a:cxn ang="0">
                <a:pos x="499" y="11"/>
              </a:cxn>
              <a:cxn ang="0">
                <a:pos x="510" y="11"/>
              </a:cxn>
              <a:cxn ang="0">
                <a:pos x="520" y="11"/>
              </a:cxn>
              <a:cxn ang="0">
                <a:pos x="532" y="11"/>
              </a:cxn>
              <a:cxn ang="0">
                <a:pos x="542" y="14"/>
              </a:cxn>
              <a:cxn ang="0">
                <a:pos x="554" y="13"/>
              </a:cxn>
              <a:cxn ang="0">
                <a:pos x="564" y="13"/>
              </a:cxn>
              <a:cxn ang="0">
                <a:pos x="575" y="11"/>
              </a:cxn>
              <a:cxn ang="0">
                <a:pos x="586" y="13"/>
              </a:cxn>
              <a:cxn ang="0">
                <a:pos x="597" y="15"/>
              </a:cxn>
              <a:cxn ang="0">
                <a:pos x="607" y="14"/>
              </a:cxn>
              <a:cxn ang="0">
                <a:pos x="619" y="11"/>
              </a:cxn>
              <a:cxn ang="0">
                <a:pos x="629" y="4"/>
              </a:cxn>
              <a:cxn ang="0">
                <a:pos x="641" y="2"/>
              </a:cxn>
              <a:cxn ang="0">
                <a:pos x="651" y="2"/>
              </a:cxn>
            </a:cxnLst>
            <a:rect l="0" t="0" r="r" b="b"/>
            <a:pathLst>
              <a:path w="654" h="195">
                <a:moveTo>
                  <a:pt x="0" y="194"/>
                </a:moveTo>
                <a:lnTo>
                  <a:pt x="0" y="195"/>
                </a:lnTo>
                <a:lnTo>
                  <a:pt x="1" y="194"/>
                </a:lnTo>
                <a:lnTo>
                  <a:pt x="1" y="194"/>
                </a:lnTo>
                <a:lnTo>
                  <a:pt x="2" y="194"/>
                </a:lnTo>
                <a:lnTo>
                  <a:pt x="2" y="195"/>
                </a:lnTo>
                <a:lnTo>
                  <a:pt x="3" y="195"/>
                </a:lnTo>
                <a:lnTo>
                  <a:pt x="3" y="194"/>
                </a:lnTo>
                <a:lnTo>
                  <a:pt x="5" y="195"/>
                </a:lnTo>
                <a:lnTo>
                  <a:pt x="5" y="195"/>
                </a:lnTo>
                <a:lnTo>
                  <a:pt x="6" y="195"/>
                </a:lnTo>
                <a:lnTo>
                  <a:pt x="6" y="195"/>
                </a:lnTo>
                <a:lnTo>
                  <a:pt x="7" y="195"/>
                </a:lnTo>
                <a:lnTo>
                  <a:pt x="7" y="195"/>
                </a:lnTo>
                <a:lnTo>
                  <a:pt x="9" y="195"/>
                </a:lnTo>
                <a:lnTo>
                  <a:pt x="9" y="194"/>
                </a:lnTo>
                <a:lnTo>
                  <a:pt x="10" y="194"/>
                </a:lnTo>
                <a:lnTo>
                  <a:pt x="10" y="194"/>
                </a:lnTo>
                <a:lnTo>
                  <a:pt x="11" y="194"/>
                </a:lnTo>
                <a:lnTo>
                  <a:pt x="11" y="192"/>
                </a:lnTo>
                <a:lnTo>
                  <a:pt x="12" y="192"/>
                </a:lnTo>
                <a:lnTo>
                  <a:pt x="12" y="194"/>
                </a:lnTo>
                <a:lnTo>
                  <a:pt x="14" y="194"/>
                </a:lnTo>
                <a:lnTo>
                  <a:pt x="14" y="192"/>
                </a:lnTo>
                <a:lnTo>
                  <a:pt x="15" y="192"/>
                </a:lnTo>
                <a:lnTo>
                  <a:pt x="15" y="192"/>
                </a:lnTo>
                <a:lnTo>
                  <a:pt x="16" y="192"/>
                </a:lnTo>
                <a:lnTo>
                  <a:pt x="16" y="191"/>
                </a:lnTo>
                <a:lnTo>
                  <a:pt x="18" y="192"/>
                </a:lnTo>
                <a:lnTo>
                  <a:pt x="18" y="194"/>
                </a:lnTo>
                <a:lnTo>
                  <a:pt x="19" y="194"/>
                </a:lnTo>
                <a:lnTo>
                  <a:pt x="19" y="192"/>
                </a:lnTo>
                <a:lnTo>
                  <a:pt x="20" y="192"/>
                </a:lnTo>
                <a:lnTo>
                  <a:pt x="20" y="194"/>
                </a:lnTo>
                <a:lnTo>
                  <a:pt x="21" y="194"/>
                </a:lnTo>
                <a:lnTo>
                  <a:pt x="21" y="192"/>
                </a:lnTo>
                <a:lnTo>
                  <a:pt x="23" y="194"/>
                </a:lnTo>
                <a:lnTo>
                  <a:pt x="23" y="194"/>
                </a:lnTo>
                <a:lnTo>
                  <a:pt x="24" y="194"/>
                </a:lnTo>
                <a:lnTo>
                  <a:pt x="24" y="192"/>
                </a:lnTo>
                <a:lnTo>
                  <a:pt x="25" y="192"/>
                </a:lnTo>
                <a:lnTo>
                  <a:pt x="25" y="192"/>
                </a:lnTo>
                <a:lnTo>
                  <a:pt x="27" y="192"/>
                </a:lnTo>
                <a:lnTo>
                  <a:pt x="27" y="192"/>
                </a:lnTo>
                <a:lnTo>
                  <a:pt x="28" y="192"/>
                </a:lnTo>
                <a:lnTo>
                  <a:pt x="28" y="192"/>
                </a:lnTo>
                <a:lnTo>
                  <a:pt x="29" y="192"/>
                </a:lnTo>
                <a:lnTo>
                  <a:pt x="29" y="192"/>
                </a:lnTo>
                <a:lnTo>
                  <a:pt x="30" y="192"/>
                </a:lnTo>
                <a:lnTo>
                  <a:pt x="30" y="192"/>
                </a:lnTo>
                <a:lnTo>
                  <a:pt x="32" y="192"/>
                </a:lnTo>
                <a:lnTo>
                  <a:pt x="32" y="192"/>
                </a:lnTo>
                <a:lnTo>
                  <a:pt x="33" y="192"/>
                </a:lnTo>
                <a:lnTo>
                  <a:pt x="33" y="194"/>
                </a:lnTo>
                <a:lnTo>
                  <a:pt x="34" y="194"/>
                </a:lnTo>
                <a:lnTo>
                  <a:pt x="34" y="192"/>
                </a:lnTo>
                <a:lnTo>
                  <a:pt x="35" y="192"/>
                </a:lnTo>
                <a:lnTo>
                  <a:pt x="35" y="194"/>
                </a:lnTo>
                <a:lnTo>
                  <a:pt x="37" y="194"/>
                </a:lnTo>
                <a:lnTo>
                  <a:pt x="37" y="192"/>
                </a:lnTo>
                <a:lnTo>
                  <a:pt x="38" y="192"/>
                </a:lnTo>
                <a:lnTo>
                  <a:pt x="38" y="194"/>
                </a:lnTo>
                <a:lnTo>
                  <a:pt x="39" y="192"/>
                </a:lnTo>
                <a:lnTo>
                  <a:pt x="39" y="191"/>
                </a:lnTo>
                <a:lnTo>
                  <a:pt x="41" y="192"/>
                </a:lnTo>
                <a:lnTo>
                  <a:pt x="41" y="192"/>
                </a:lnTo>
                <a:lnTo>
                  <a:pt x="42" y="192"/>
                </a:lnTo>
                <a:lnTo>
                  <a:pt x="42" y="191"/>
                </a:lnTo>
                <a:lnTo>
                  <a:pt x="43" y="191"/>
                </a:lnTo>
                <a:lnTo>
                  <a:pt x="43" y="192"/>
                </a:lnTo>
                <a:lnTo>
                  <a:pt x="44" y="192"/>
                </a:lnTo>
                <a:lnTo>
                  <a:pt x="44" y="191"/>
                </a:lnTo>
                <a:lnTo>
                  <a:pt x="46" y="192"/>
                </a:lnTo>
                <a:lnTo>
                  <a:pt x="46" y="194"/>
                </a:lnTo>
                <a:lnTo>
                  <a:pt x="47" y="194"/>
                </a:lnTo>
                <a:lnTo>
                  <a:pt x="47" y="192"/>
                </a:lnTo>
                <a:lnTo>
                  <a:pt x="48" y="192"/>
                </a:lnTo>
                <a:lnTo>
                  <a:pt x="48" y="194"/>
                </a:lnTo>
                <a:lnTo>
                  <a:pt x="50" y="194"/>
                </a:lnTo>
                <a:lnTo>
                  <a:pt x="50" y="192"/>
                </a:lnTo>
                <a:lnTo>
                  <a:pt x="51" y="192"/>
                </a:lnTo>
                <a:lnTo>
                  <a:pt x="51" y="194"/>
                </a:lnTo>
                <a:lnTo>
                  <a:pt x="52" y="194"/>
                </a:lnTo>
                <a:lnTo>
                  <a:pt x="52" y="194"/>
                </a:lnTo>
                <a:lnTo>
                  <a:pt x="53" y="194"/>
                </a:lnTo>
                <a:lnTo>
                  <a:pt x="53" y="192"/>
                </a:lnTo>
                <a:lnTo>
                  <a:pt x="55" y="192"/>
                </a:lnTo>
                <a:lnTo>
                  <a:pt x="55" y="194"/>
                </a:lnTo>
                <a:lnTo>
                  <a:pt x="56" y="194"/>
                </a:lnTo>
                <a:lnTo>
                  <a:pt x="56" y="192"/>
                </a:lnTo>
                <a:lnTo>
                  <a:pt x="57" y="192"/>
                </a:lnTo>
                <a:lnTo>
                  <a:pt x="57" y="194"/>
                </a:lnTo>
                <a:lnTo>
                  <a:pt x="59" y="194"/>
                </a:lnTo>
                <a:lnTo>
                  <a:pt x="59" y="194"/>
                </a:lnTo>
                <a:lnTo>
                  <a:pt x="60" y="194"/>
                </a:lnTo>
                <a:lnTo>
                  <a:pt x="60" y="195"/>
                </a:lnTo>
                <a:lnTo>
                  <a:pt x="61" y="194"/>
                </a:lnTo>
                <a:lnTo>
                  <a:pt x="61" y="192"/>
                </a:lnTo>
                <a:lnTo>
                  <a:pt x="62" y="192"/>
                </a:lnTo>
                <a:lnTo>
                  <a:pt x="62" y="194"/>
                </a:lnTo>
                <a:lnTo>
                  <a:pt x="64" y="194"/>
                </a:lnTo>
                <a:lnTo>
                  <a:pt x="64" y="192"/>
                </a:lnTo>
                <a:lnTo>
                  <a:pt x="65" y="194"/>
                </a:lnTo>
                <a:lnTo>
                  <a:pt x="65" y="194"/>
                </a:lnTo>
                <a:lnTo>
                  <a:pt x="66" y="194"/>
                </a:lnTo>
                <a:lnTo>
                  <a:pt x="66" y="195"/>
                </a:lnTo>
                <a:lnTo>
                  <a:pt x="67" y="194"/>
                </a:lnTo>
                <a:lnTo>
                  <a:pt x="67" y="194"/>
                </a:lnTo>
                <a:lnTo>
                  <a:pt x="69" y="194"/>
                </a:lnTo>
                <a:lnTo>
                  <a:pt x="69" y="192"/>
                </a:lnTo>
                <a:lnTo>
                  <a:pt x="70" y="192"/>
                </a:lnTo>
                <a:lnTo>
                  <a:pt x="70" y="192"/>
                </a:lnTo>
                <a:lnTo>
                  <a:pt x="71" y="192"/>
                </a:lnTo>
                <a:lnTo>
                  <a:pt x="71" y="194"/>
                </a:lnTo>
                <a:lnTo>
                  <a:pt x="73" y="194"/>
                </a:lnTo>
                <a:lnTo>
                  <a:pt x="73" y="192"/>
                </a:lnTo>
                <a:lnTo>
                  <a:pt x="74" y="192"/>
                </a:lnTo>
                <a:lnTo>
                  <a:pt x="74" y="192"/>
                </a:lnTo>
                <a:lnTo>
                  <a:pt x="75" y="192"/>
                </a:lnTo>
                <a:lnTo>
                  <a:pt x="75" y="192"/>
                </a:lnTo>
                <a:lnTo>
                  <a:pt x="76" y="192"/>
                </a:lnTo>
                <a:lnTo>
                  <a:pt x="76" y="191"/>
                </a:lnTo>
                <a:lnTo>
                  <a:pt x="78" y="191"/>
                </a:lnTo>
                <a:lnTo>
                  <a:pt x="78" y="192"/>
                </a:lnTo>
                <a:lnTo>
                  <a:pt x="79" y="192"/>
                </a:lnTo>
                <a:lnTo>
                  <a:pt x="79" y="191"/>
                </a:lnTo>
                <a:lnTo>
                  <a:pt x="80" y="191"/>
                </a:lnTo>
                <a:lnTo>
                  <a:pt x="80" y="192"/>
                </a:lnTo>
                <a:lnTo>
                  <a:pt x="82" y="192"/>
                </a:lnTo>
                <a:lnTo>
                  <a:pt x="82" y="191"/>
                </a:lnTo>
                <a:lnTo>
                  <a:pt x="83" y="191"/>
                </a:lnTo>
                <a:lnTo>
                  <a:pt x="83" y="192"/>
                </a:lnTo>
                <a:lnTo>
                  <a:pt x="84" y="192"/>
                </a:lnTo>
                <a:lnTo>
                  <a:pt x="84" y="191"/>
                </a:lnTo>
                <a:lnTo>
                  <a:pt x="85" y="192"/>
                </a:lnTo>
                <a:lnTo>
                  <a:pt x="85" y="192"/>
                </a:lnTo>
                <a:lnTo>
                  <a:pt x="87" y="192"/>
                </a:lnTo>
                <a:lnTo>
                  <a:pt x="87" y="192"/>
                </a:lnTo>
                <a:lnTo>
                  <a:pt x="88" y="192"/>
                </a:lnTo>
                <a:lnTo>
                  <a:pt x="88" y="192"/>
                </a:lnTo>
                <a:lnTo>
                  <a:pt x="89" y="192"/>
                </a:lnTo>
                <a:lnTo>
                  <a:pt x="89" y="194"/>
                </a:lnTo>
                <a:lnTo>
                  <a:pt x="91" y="194"/>
                </a:lnTo>
                <a:lnTo>
                  <a:pt x="91" y="194"/>
                </a:lnTo>
                <a:lnTo>
                  <a:pt x="92" y="194"/>
                </a:lnTo>
                <a:lnTo>
                  <a:pt x="92" y="194"/>
                </a:lnTo>
                <a:lnTo>
                  <a:pt x="93" y="194"/>
                </a:lnTo>
                <a:lnTo>
                  <a:pt x="93" y="194"/>
                </a:lnTo>
                <a:lnTo>
                  <a:pt x="94" y="194"/>
                </a:lnTo>
                <a:lnTo>
                  <a:pt x="94" y="195"/>
                </a:lnTo>
                <a:lnTo>
                  <a:pt x="96" y="194"/>
                </a:lnTo>
                <a:lnTo>
                  <a:pt x="96" y="192"/>
                </a:lnTo>
                <a:lnTo>
                  <a:pt x="97" y="192"/>
                </a:lnTo>
                <a:lnTo>
                  <a:pt x="97" y="194"/>
                </a:lnTo>
                <a:lnTo>
                  <a:pt x="98" y="192"/>
                </a:lnTo>
                <a:lnTo>
                  <a:pt x="98" y="191"/>
                </a:lnTo>
                <a:lnTo>
                  <a:pt x="99" y="191"/>
                </a:lnTo>
                <a:lnTo>
                  <a:pt x="99" y="191"/>
                </a:lnTo>
                <a:lnTo>
                  <a:pt x="101" y="190"/>
                </a:lnTo>
                <a:lnTo>
                  <a:pt x="101" y="190"/>
                </a:lnTo>
                <a:lnTo>
                  <a:pt x="102" y="190"/>
                </a:lnTo>
                <a:lnTo>
                  <a:pt x="102" y="191"/>
                </a:lnTo>
                <a:lnTo>
                  <a:pt x="103" y="190"/>
                </a:lnTo>
                <a:lnTo>
                  <a:pt x="103" y="189"/>
                </a:lnTo>
                <a:lnTo>
                  <a:pt x="105" y="189"/>
                </a:lnTo>
                <a:lnTo>
                  <a:pt x="105" y="189"/>
                </a:lnTo>
                <a:lnTo>
                  <a:pt x="106" y="189"/>
                </a:lnTo>
                <a:lnTo>
                  <a:pt x="106" y="190"/>
                </a:lnTo>
                <a:lnTo>
                  <a:pt x="107" y="190"/>
                </a:lnTo>
                <a:lnTo>
                  <a:pt x="107" y="189"/>
                </a:lnTo>
                <a:lnTo>
                  <a:pt x="108" y="189"/>
                </a:lnTo>
                <a:lnTo>
                  <a:pt x="108" y="190"/>
                </a:lnTo>
                <a:lnTo>
                  <a:pt x="110" y="189"/>
                </a:lnTo>
                <a:lnTo>
                  <a:pt x="110" y="189"/>
                </a:lnTo>
                <a:lnTo>
                  <a:pt x="111" y="189"/>
                </a:lnTo>
                <a:lnTo>
                  <a:pt x="111" y="190"/>
                </a:lnTo>
                <a:lnTo>
                  <a:pt x="112" y="190"/>
                </a:lnTo>
                <a:lnTo>
                  <a:pt x="112" y="189"/>
                </a:lnTo>
                <a:lnTo>
                  <a:pt x="114" y="190"/>
                </a:lnTo>
                <a:lnTo>
                  <a:pt x="114" y="190"/>
                </a:lnTo>
                <a:lnTo>
                  <a:pt x="115" y="190"/>
                </a:lnTo>
                <a:lnTo>
                  <a:pt x="115" y="190"/>
                </a:lnTo>
                <a:lnTo>
                  <a:pt x="116" y="189"/>
                </a:lnTo>
                <a:lnTo>
                  <a:pt x="116" y="189"/>
                </a:lnTo>
                <a:lnTo>
                  <a:pt x="117" y="189"/>
                </a:lnTo>
                <a:lnTo>
                  <a:pt x="117" y="189"/>
                </a:lnTo>
                <a:lnTo>
                  <a:pt x="119" y="189"/>
                </a:lnTo>
                <a:lnTo>
                  <a:pt x="119" y="189"/>
                </a:lnTo>
                <a:lnTo>
                  <a:pt x="120" y="189"/>
                </a:lnTo>
                <a:lnTo>
                  <a:pt x="120" y="190"/>
                </a:lnTo>
                <a:lnTo>
                  <a:pt x="121" y="190"/>
                </a:lnTo>
                <a:lnTo>
                  <a:pt x="121" y="189"/>
                </a:lnTo>
                <a:lnTo>
                  <a:pt x="122" y="190"/>
                </a:lnTo>
                <a:lnTo>
                  <a:pt x="122" y="191"/>
                </a:lnTo>
                <a:lnTo>
                  <a:pt x="124" y="191"/>
                </a:lnTo>
                <a:lnTo>
                  <a:pt x="124" y="189"/>
                </a:lnTo>
                <a:lnTo>
                  <a:pt x="125" y="190"/>
                </a:lnTo>
                <a:lnTo>
                  <a:pt x="125" y="190"/>
                </a:lnTo>
                <a:lnTo>
                  <a:pt x="126" y="190"/>
                </a:lnTo>
                <a:lnTo>
                  <a:pt x="126" y="191"/>
                </a:lnTo>
                <a:lnTo>
                  <a:pt x="128" y="191"/>
                </a:lnTo>
                <a:lnTo>
                  <a:pt x="128" y="190"/>
                </a:lnTo>
                <a:lnTo>
                  <a:pt x="129" y="190"/>
                </a:lnTo>
                <a:lnTo>
                  <a:pt x="129" y="191"/>
                </a:lnTo>
                <a:lnTo>
                  <a:pt x="130" y="191"/>
                </a:lnTo>
                <a:lnTo>
                  <a:pt x="130" y="190"/>
                </a:lnTo>
                <a:lnTo>
                  <a:pt x="131" y="190"/>
                </a:lnTo>
                <a:lnTo>
                  <a:pt x="131" y="191"/>
                </a:lnTo>
                <a:lnTo>
                  <a:pt x="133" y="191"/>
                </a:lnTo>
                <a:lnTo>
                  <a:pt x="133" y="190"/>
                </a:lnTo>
                <a:lnTo>
                  <a:pt x="134" y="190"/>
                </a:lnTo>
                <a:lnTo>
                  <a:pt x="134" y="191"/>
                </a:lnTo>
                <a:lnTo>
                  <a:pt x="135" y="191"/>
                </a:lnTo>
                <a:lnTo>
                  <a:pt x="135" y="190"/>
                </a:lnTo>
                <a:lnTo>
                  <a:pt x="137" y="190"/>
                </a:lnTo>
                <a:lnTo>
                  <a:pt x="137" y="191"/>
                </a:lnTo>
                <a:lnTo>
                  <a:pt x="138" y="191"/>
                </a:lnTo>
                <a:lnTo>
                  <a:pt x="138" y="190"/>
                </a:lnTo>
                <a:lnTo>
                  <a:pt x="139" y="191"/>
                </a:lnTo>
                <a:lnTo>
                  <a:pt x="139" y="191"/>
                </a:lnTo>
                <a:lnTo>
                  <a:pt x="140" y="191"/>
                </a:lnTo>
                <a:lnTo>
                  <a:pt x="140" y="192"/>
                </a:lnTo>
                <a:lnTo>
                  <a:pt x="142" y="192"/>
                </a:lnTo>
                <a:lnTo>
                  <a:pt x="142" y="191"/>
                </a:lnTo>
                <a:lnTo>
                  <a:pt x="143" y="191"/>
                </a:lnTo>
                <a:lnTo>
                  <a:pt x="143" y="192"/>
                </a:lnTo>
                <a:lnTo>
                  <a:pt x="144" y="191"/>
                </a:lnTo>
                <a:lnTo>
                  <a:pt x="144" y="191"/>
                </a:lnTo>
                <a:lnTo>
                  <a:pt x="146" y="191"/>
                </a:lnTo>
                <a:lnTo>
                  <a:pt x="146" y="191"/>
                </a:lnTo>
                <a:lnTo>
                  <a:pt x="147" y="191"/>
                </a:lnTo>
                <a:lnTo>
                  <a:pt x="147" y="192"/>
                </a:lnTo>
                <a:lnTo>
                  <a:pt x="148" y="192"/>
                </a:lnTo>
                <a:lnTo>
                  <a:pt x="148" y="191"/>
                </a:lnTo>
                <a:lnTo>
                  <a:pt x="149" y="191"/>
                </a:lnTo>
                <a:lnTo>
                  <a:pt x="149" y="191"/>
                </a:lnTo>
                <a:lnTo>
                  <a:pt x="151" y="191"/>
                </a:lnTo>
                <a:lnTo>
                  <a:pt x="151" y="192"/>
                </a:lnTo>
                <a:lnTo>
                  <a:pt x="152" y="192"/>
                </a:lnTo>
                <a:lnTo>
                  <a:pt x="152" y="191"/>
                </a:lnTo>
                <a:lnTo>
                  <a:pt x="153" y="192"/>
                </a:lnTo>
                <a:lnTo>
                  <a:pt x="153" y="194"/>
                </a:lnTo>
                <a:lnTo>
                  <a:pt x="154" y="194"/>
                </a:lnTo>
                <a:lnTo>
                  <a:pt x="154" y="192"/>
                </a:lnTo>
                <a:lnTo>
                  <a:pt x="156" y="194"/>
                </a:lnTo>
                <a:lnTo>
                  <a:pt x="156" y="194"/>
                </a:lnTo>
                <a:lnTo>
                  <a:pt x="157" y="195"/>
                </a:lnTo>
                <a:lnTo>
                  <a:pt x="157" y="192"/>
                </a:lnTo>
                <a:lnTo>
                  <a:pt x="158" y="194"/>
                </a:lnTo>
                <a:lnTo>
                  <a:pt x="158" y="195"/>
                </a:lnTo>
                <a:lnTo>
                  <a:pt x="160" y="194"/>
                </a:lnTo>
                <a:lnTo>
                  <a:pt x="160" y="194"/>
                </a:lnTo>
                <a:lnTo>
                  <a:pt x="161" y="194"/>
                </a:lnTo>
                <a:lnTo>
                  <a:pt x="161" y="194"/>
                </a:lnTo>
                <a:lnTo>
                  <a:pt x="162" y="194"/>
                </a:lnTo>
                <a:lnTo>
                  <a:pt x="162" y="192"/>
                </a:lnTo>
                <a:lnTo>
                  <a:pt x="163" y="192"/>
                </a:lnTo>
                <a:lnTo>
                  <a:pt x="163" y="192"/>
                </a:lnTo>
                <a:lnTo>
                  <a:pt x="165" y="192"/>
                </a:lnTo>
                <a:lnTo>
                  <a:pt x="165" y="191"/>
                </a:lnTo>
                <a:lnTo>
                  <a:pt x="166" y="191"/>
                </a:lnTo>
                <a:lnTo>
                  <a:pt x="166" y="192"/>
                </a:lnTo>
                <a:lnTo>
                  <a:pt x="167" y="192"/>
                </a:lnTo>
                <a:lnTo>
                  <a:pt x="167" y="191"/>
                </a:lnTo>
                <a:lnTo>
                  <a:pt x="169" y="191"/>
                </a:lnTo>
                <a:lnTo>
                  <a:pt x="169" y="191"/>
                </a:lnTo>
                <a:lnTo>
                  <a:pt x="170" y="191"/>
                </a:lnTo>
                <a:lnTo>
                  <a:pt x="170" y="190"/>
                </a:lnTo>
                <a:lnTo>
                  <a:pt x="171" y="190"/>
                </a:lnTo>
                <a:lnTo>
                  <a:pt x="171" y="191"/>
                </a:lnTo>
                <a:lnTo>
                  <a:pt x="172" y="190"/>
                </a:lnTo>
                <a:lnTo>
                  <a:pt x="172" y="189"/>
                </a:lnTo>
                <a:lnTo>
                  <a:pt x="174" y="189"/>
                </a:lnTo>
                <a:lnTo>
                  <a:pt x="174" y="190"/>
                </a:lnTo>
                <a:lnTo>
                  <a:pt x="175" y="189"/>
                </a:lnTo>
                <a:lnTo>
                  <a:pt x="175" y="189"/>
                </a:lnTo>
                <a:lnTo>
                  <a:pt x="176" y="189"/>
                </a:lnTo>
                <a:lnTo>
                  <a:pt x="176" y="189"/>
                </a:lnTo>
                <a:lnTo>
                  <a:pt x="178" y="189"/>
                </a:lnTo>
                <a:lnTo>
                  <a:pt x="178" y="187"/>
                </a:lnTo>
                <a:lnTo>
                  <a:pt x="179" y="187"/>
                </a:lnTo>
                <a:lnTo>
                  <a:pt x="179" y="189"/>
                </a:lnTo>
                <a:lnTo>
                  <a:pt x="180" y="189"/>
                </a:lnTo>
                <a:lnTo>
                  <a:pt x="180" y="187"/>
                </a:lnTo>
                <a:lnTo>
                  <a:pt x="181" y="187"/>
                </a:lnTo>
                <a:lnTo>
                  <a:pt x="181" y="189"/>
                </a:lnTo>
                <a:lnTo>
                  <a:pt x="183" y="189"/>
                </a:lnTo>
                <a:lnTo>
                  <a:pt x="183" y="187"/>
                </a:lnTo>
                <a:lnTo>
                  <a:pt x="184" y="189"/>
                </a:lnTo>
                <a:lnTo>
                  <a:pt x="184" y="189"/>
                </a:lnTo>
                <a:lnTo>
                  <a:pt x="185" y="189"/>
                </a:lnTo>
                <a:lnTo>
                  <a:pt x="185" y="187"/>
                </a:lnTo>
                <a:lnTo>
                  <a:pt x="186" y="187"/>
                </a:lnTo>
                <a:lnTo>
                  <a:pt x="186" y="187"/>
                </a:lnTo>
                <a:lnTo>
                  <a:pt x="188" y="187"/>
                </a:lnTo>
                <a:lnTo>
                  <a:pt x="188" y="189"/>
                </a:lnTo>
                <a:lnTo>
                  <a:pt x="189" y="187"/>
                </a:lnTo>
                <a:lnTo>
                  <a:pt x="189" y="187"/>
                </a:lnTo>
                <a:lnTo>
                  <a:pt x="190" y="187"/>
                </a:lnTo>
                <a:lnTo>
                  <a:pt x="190" y="186"/>
                </a:lnTo>
                <a:lnTo>
                  <a:pt x="192" y="186"/>
                </a:lnTo>
                <a:lnTo>
                  <a:pt x="192" y="187"/>
                </a:lnTo>
                <a:lnTo>
                  <a:pt x="193" y="187"/>
                </a:lnTo>
                <a:lnTo>
                  <a:pt x="193" y="187"/>
                </a:lnTo>
                <a:lnTo>
                  <a:pt x="194" y="187"/>
                </a:lnTo>
                <a:lnTo>
                  <a:pt x="194" y="187"/>
                </a:lnTo>
                <a:lnTo>
                  <a:pt x="195" y="187"/>
                </a:lnTo>
                <a:lnTo>
                  <a:pt x="195" y="187"/>
                </a:lnTo>
                <a:lnTo>
                  <a:pt x="197" y="187"/>
                </a:lnTo>
                <a:lnTo>
                  <a:pt x="197" y="187"/>
                </a:lnTo>
                <a:lnTo>
                  <a:pt x="198" y="187"/>
                </a:lnTo>
                <a:lnTo>
                  <a:pt x="198" y="189"/>
                </a:lnTo>
                <a:lnTo>
                  <a:pt x="199" y="189"/>
                </a:lnTo>
                <a:lnTo>
                  <a:pt x="199" y="187"/>
                </a:lnTo>
                <a:lnTo>
                  <a:pt x="201" y="187"/>
                </a:lnTo>
                <a:lnTo>
                  <a:pt x="201" y="189"/>
                </a:lnTo>
                <a:lnTo>
                  <a:pt x="202" y="189"/>
                </a:lnTo>
                <a:lnTo>
                  <a:pt x="202" y="187"/>
                </a:lnTo>
                <a:lnTo>
                  <a:pt x="203" y="189"/>
                </a:lnTo>
                <a:lnTo>
                  <a:pt x="203" y="189"/>
                </a:lnTo>
                <a:lnTo>
                  <a:pt x="204" y="189"/>
                </a:lnTo>
                <a:lnTo>
                  <a:pt x="204" y="189"/>
                </a:lnTo>
                <a:lnTo>
                  <a:pt x="206" y="189"/>
                </a:lnTo>
                <a:lnTo>
                  <a:pt x="206" y="187"/>
                </a:lnTo>
                <a:lnTo>
                  <a:pt x="207" y="187"/>
                </a:lnTo>
                <a:lnTo>
                  <a:pt x="207" y="189"/>
                </a:lnTo>
                <a:lnTo>
                  <a:pt x="208" y="187"/>
                </a:lnTo>
                <a:lnTo>
                  <a:pt x="208" y="181"/>
                </a:lnTo>
                <a:lnTo>
                  <a:pt x="210" y="180"/>
                </a:lnTo>
                <a:lnTo>
                  <a:pt x="210" y="174"/>
                </a:lnTo>
                <a:lnTo>
                  <a:pt x="211" y="173"/>
                </a:lnTo>
                <a:lnTo>
                  <a:pt x="211" y="168"/>
                </a:lnTo>
                <a:lnTo>
                  <a:pt x="212" y="167"/>
                </a:lnTo>
                <a:lnTo>
                  <a:pt x="212" y="160"/>
                </a:lnTo>
                <a:lnTo>
                  <a:pt x="213" y="159"/>
                </a:lnTo>
                <a:lnTo>
                  <a:pt x="213" y="154"/>
                </a:lnTo>
                <a:lnTo>
                  <a:pt x="215" y="154"/>
                </a:lnTo>
                <a:lnTo>
                  <a:pt x="215" y="150"/>
                </a:lnTo>
                <a:lnTo>
                  <a:pt x="216" y="149"/>
                </a:lnTo>
                <a:lnTo>
                  <a:pt x="216" y="145"/>
                </a:lnTo>
                <a:lnTo>
                  <a:pt x="217" y="144"/>
                </a:lnTo>
                <a:lnTo>
                  <a:pt x="217" y="140"/>
                </a:lnTo>
                <a:lnTo>
                  <a:pt x="218" y="139"/>
                </a:lnTo>
                <a:lnTo>
                  <a:pt x="218" y="135"/>
                </a:lnTo>
                <a:lnTo>
                  <a:pt x="220" y="135"/>
                </a:lnTo>
                <a:lnTo>
                  <a:pt x="220" y="131"/>
                </a:lnTo>
                <a:lnTo>
                  <a:pt x="221" y="131"/>
                </a:lnTo>
                <a:lnTo>
                  <a:pt x="221" y="127"/>
                </a:lnTo>
                <a:lnTo>
                  <a:pt x="222" y="127"/>
                </a:lnTo>
                <a:lnTo>
                  <a:pt x="222" y="123"/>
                </a:lnTo>
                <a:lnTo>
                  <a:pt x="224" y="123"/>
                </a:lnTo>
                <a:lnTo>
                  <a:pt x="224" y="119"/>
                </a:lnTo>
                <a:lnTo>
                  <a:pt x="225" y="119"/>
                </a:lnTo>
                <a:lnTo>
                  <a:pt x="225" y="115"/>
                </a:lnTo>
                <a:lnTo>
                  <a:pt x="226" y="115"/>
                </a:lnTo>
                <a:lnTo>
                  <a:pt x="226" y="113"/>
                </a:lnTo>
                <a:lnTo>
                  <a:pt x="227" y="112"/>
                </a:lnTo>
                <a:lnTo>
                  <a:pt x="227" y="109"/>
                </a:lnTo>
                <a:lnTo>
                  <a:pt x="229" y="109"/>
                </a:lnTo>
                <a:lnTo>
                  <a:pt x="229" y="106"/>
                </a:lnTo>
                <a:lnTo>
                  <a:pt x="230" y="105"/>
                </a:lnTo>
                <a:lnTo>
                  <a:pt x="230" y="103"/>
                </a:lnTo>
                <a:lnTo>
                  <a:pt x="231" y="101"/>
                </a:lnTo>
                <a:lnTo>
                  <a:pt x="231" y="99"/>
                </a:lnTo>
                <a:lnTo>
                  <a:pt x="233" y="97"/>
                </a:lnTo>
                <a:lnTo>
                  <a:pt x="233" y="96"/>
                </a:lnTo>
                <a:lnTo>
                  <a:pt x="234" y="96"/>
                </a:lnTo>
                <a:lnTo>
                  <a:pt x="234" y="94"/>
                </a:lnTo>
                <a:lnTo>
                  <a:pt x="235" y="94"/>
                </a:lnTo>
                <a:lnTo>
                  <a:pt x="235" y="91"/>
                </a:lnTo>
                <a:lnTo>
                  <a:pt x="236" y="90"/>
                </a:lnTo>
                <a:lnTo>
                  <a:pt x="236" y="88"/>
                </a:lnTo>
                <a:lnTo>
                  <a:pt x="238" y="88"/>
                </a:lnTo>
                <a:lnTo>
                  <a:pt x="238" y="87"/>
                </a:lnTo>
                <a:lnTo>
                  <a:pt x="239" y="87"/>
                </a:lnTo>
                <a:lnTo>
                  <a:pt x="239" y="85"/>
                </a:lnTo>
                <a:lnTo>
                  <a:pt x="240" y="85"/>
                </a:lnTo>
                <a:lnTo>
                  <a:pt x="240" y="82"/>
                </a:lnTo>
                <a:lnTo>
                  <a:pt x="242" y="82"/>
                </a:lnTo>
                <a:lnTo>
                  <a:pt x="242" y="79"/>
                </a:lnTo>
                <a:lnTo>
                  <a:pt x="243" y="79"/>
                </a:lnTo>
                <a:lnTo>
                  <a:pt x="243" y="78"/>
                </a:lnTo>
                <a:lnTo>
                  <a:pt x="244" y="78"/>
                </a:lnTo>
                <a:lnTo>
                  <a:pt x="244" y="77"/>
                </a:lnTo>
                <a:lnTo>
                  <a:pt x="245" y="77"/>
                </a:lnTo>
                <a:lnTo>
                  <a:pt x="245" y="74"/>
                </a:lnTo>
                <a:lnTo>
                  <a:pt x="247" y="76"/>
                </a:lnTo>
                <a:lnTo>
                  <a:pt x="247" y="73"/>
                </a:lnTo>
                <a:lnTo>
                  <a:pt x="248" y="73"/>
                </a:lnTo>
                <a:lnTo>
                  <a:pt x="248" y="72"/>
                </a:lnTo>
                <a:lnTo>
                  <a:pt x="249" y="72"/>
                </a:lnTo>
                <a:lnTo>
                  <a:pt x="249" y="69"/>
                </a:lnTo>
                <a:lnTo>
                  <a:pt x="250" y="69"/>
                </a:lnTo>
                <a:lnTo>
                  <a:pt x="250" y="68"/>
                </a:lnTo>
                <a:lnTo>
                  <a:pt x="252" y="68"/>
                </a:lnTo>
                <a:lnTo>
                  <a:pt x="252" y="65"/>
                </a:lnTo>
                <a:lnTo>
                  <a:pt x="253" y="65"/>
                </a:lnTo>
                <a:lnTo>
                  <a:pt x="253" y="64"/>
                </a:lnTo>
                <a:lnTo>
                  <a:pt x="254" y="64"/>
                </a:lnTo>
                <a:lnTo>
                  <a:pt x="254" y="63"/>
                </a:lnTo>
                <a:lnTo>
                  <a:pt x="256" y="63"/>
                </a:lnTo>
                <a:lnTo>
                  <a:pt x="256" y="61"/>
                </a:lnTo>
                <a:lnTo>
                  <a:pt x="257" y="61"/>
                </a:lnTo>
                <a:lnTo>
                  <a:pt x="257" y="60"/>
                </a:lnTo>
                <a:lnTo>
                  <a:pt x="258" y="60"/>
                </a:lnTo>
                <a:lnTo>
                  <a:pt x="258" y="59"/>
                </a:lnTo>
                <a:lnTo>
                  <a:pt x="259" y="59"/>
                </a:lnTo>
                <a:lnTo>
                  <a:pt x="259" y="58"/>
                </a:lnTo>
                <a:lnTo>
                  <a:pt x="261" y="58"/>
                </a:lnTo>
                <a:lnTo>
                  <a:pt x="261" y="55"/>
                </a:lnTo>
                <a:lnTo>
                  <a:pt x="262" y="55"/>
                </a:lnTo>
                <a:lnTo>
                  <a:pt x="262" y="54"/>
                </a:lnTo>
                <a:lnTo>
                  <a:pt x="263" y="54"/>
                </a:lnTo>
                <a:lnTo>
                  <a:pt x="263" y="54"/>
                </a:lnTo>
                <a:lnTo>
                  <a:pt x="265" y="54"/>
                </a:lnTo>
                <a:lnTo>
                  <a:pt x="265" y="53"/>
                </a:lnTo>
                <a:lnTo>
                  <a:pt x="266" y="53"/>
                </a:lnTo>
                <a:lnTo>
                  <a:pt x="266" y="51"/>
                </a:lnTo>
                <a:lnTo>
                  <a:pt x="267" y="51"/>
                </a:lnTo>
                <a:lnTo>
                  <a:pt x="267" y="50"/>
                </a:lnTo>
                <a:lnTo>
                  <a:pt x="268" y="50"/>
                </a:lnTo>
                <a:lnTo>
                  <a:pt x="268" y="49"/>
                </a:lnTo>
                <a:lnTo>
                  <a:pt x="270" y="49"/>
                </a:lnTo>
                <a:lnTo>
                  <a:pt x="270" y="47"/>
                </a:lnTo>
                <a:lnTo>
                  <a:pt x="271" y="47"/>
                </a:lnTo>
                <a:lnTo>
                  <a:pt x="271" y="49"/>
                </a:lnTo>
                <a:lnTo>
                  <a:pt x="272" y="47"/>
                </a:lnTo>
                <a:lnTo>
                  <a:pt x="272" y="47"/>
                </a:lnTo>
                <a:lnTo>
                  <a:pt x="273" y="47"/>
                </a:lnTo>
                <a:lnTo>
                  <a:pt x="273" y="46"/>
                </a:lnTo>
                <a:lnTo>
                  <a:pt x="275" y="46"/>
                </a:lnTo>
                <a:lnTo>
                  <a:pt x="275" y="47"/>
                </a:lnTo>
                <a:lnTo>
                  <a:pt x="276" y="46"/>
                </a:lnTo>
                <a:lnTo>
                  <a:pt x="276" y="46"/>
                </a:lnTo>
                <a:lnTo>
                  <a:pt x="277" y="46"/>
                </a:lnTo>
                <a:lnTo>
                  <a:pt x="277" y="45"/>
                </a:lnTo>
                <a:lnTo>
                  <a:pt x="279" y="45"/>
                </a:lnTo>
                <a:lnTo>
                  <a:pt x="279" y="45"/>
                </a:lnTo>
                <a:lnTo>
                  <a:pt x="280" y="45"/>
                </a:lnTo>
                <a:lnTo>
                  <a:pt x="280" y="45"/>
                </a:lnTo>
                <a:lnTo>
                  <a:pt x="281" y="45"/>
                </a:lnTo>
                <a:lnTo>
                  <a:pt x="281" y="44"/>
                </a:lnTo>
                <a:lnTo>
                  <a:pt x="282" y="44"/>
                </a:lnTo>
                <a:lnTo>
                  <a:pt x="282" y="44"/>
                </a:lnTo>
                <a:lnTo>
                  <a:pt x="284" y="44"/>
                </a:lnTo>
                <a:lnTo>
                  <a:pt x="284" y="42"/>
                </a:lnTo>
                <a:lnTo>
                  <a:pt x="285" y="42"/>
                </a:lnTo>
                <a:lnTo>
                  <a:pt x="285" y="40"/>
                </a:lnTo>
                <a:lnTo>
                  <a:pt x="286" y="40"/>
                </a:lnTo>
                <a:lnTo>
                  <a:pt x="286" y="41"/>
                </a:lnTo>
                <a:lnTo>
                  <a:pt x="288" y="40"/>
                </a:lnTo>
                <a:lnTo>
                  <a:pt x="288" y="38"/>
                </a:lnTo>
                <a:lnTo>
                  <a:pt x="289" y="38"/>
                </a:lnTo>
                <a:lnTo>
                  <a:pt x="289" y="38"/>
                </a:lnTo>
                <a:lnTo>
                  <a:pt x="290" y="38"/>
                </a:lnTo>
                <a:lnTo>
                  <a:pt x="290" y="37"/>
                </a:lnTo>
                <a:lnTo>
                  <a:pt x="291" y="37"/>
                </a:lnTo>
                <a:lnTo>
                  <a:pt x="291" y="36"/>
                </a:lnTo>
                <a:lnTo>
                  <a:pt x="293" y="36"/>
                </a:lnTo>
                <a:lnTo>
                  <a:pt x="293" y="37"/>
                </a:lnTo>
                <a:lnTo>
                  <a:pt x="294" y="36"/>
                </a:lnTo>
                <a:lnTo>
                  <a:pt x="294" y="36"/>
                </a:lnTo>
                <a:lnTo>
                  <a:pt x="295" y="36"/>
                </a:lnTo>
                <a:lnTo>
                  <a:pt x="295" y="35"/>
                </a:lnTo>
                <a:lnTo>
                  <a:pt x="297" y="35"/>
                </a:lnTo>
                <a:lnTo>
                  <a:pt x="297" y="36"/>
                </a:lnTo>
                <a:lnTo>
                  <a:pt x="298" y="36"/>
                </a:lnTo>
                <a:lnTo>
                  <a:pt x="298" y="35"/>
                </a:lnTo>
                <a:lnTo>
                  <a:pt x="299" y="35"/>
                </a:lnTo>
                <a:lnTo>
                  <a:pt x="299" y="36"/>
                </a:lnTo>
                <a:lnTo>
                  <a:pt x="300" y="36"/>
                </a:lnTo>
                <a:lnTo>
                  <a:pt x="300" y="35"/>
                </a:lnTo>
                <a:lnTo>
                  <a:pt x="302" y="35"/>
                </a:lnTo>
                <a:lnTo>
                  <a:pt x="302" y="35"/>
                </a:lnTo>
                <a:lnTo>
                  <a:pt x="303" y="35"/>
                </a:lnTo>
                <a:lnTo>
                  <a:pt x="303" y="33"/>
                </a:lnTo>
                <a:lnTo>
                  <a:pt x="304" y="33"/>
                </a:lnTo>
                <a:lnTo>
                  <a:pt x="304" y="35"/>
                </a:lnTo>
                <a:lnTo>
                  <a:pt x="305" y="33"/>
                </a:lnTo>
                <a:lnTo>
                  <a:pt x="305" y="33"/>
                </a:lnTo>
                <a:lnTo>
                  <a:pt x="307" y="33"/>
                </a:lnTo>
                <a:lnTo>
                  <a:pt x="307" y="32"/>
                </a:lnTo>
                <a:lnTo>
                  <a:pt x="308" y="32"/>
                </a:lnTo>
                <a:lnTo>
                  <a:pt x="308" y="33"/>
                </a:lnTo>
                <a:lnTo>
                  <a:pt x="309" y="32"/>
                </a:lnTo>
                <a:lnTo>
                  <a:pt x="309" y="32"/>
                </a:lnTo>
                <a:lnTo>
                  <a:pt x="311" y="32"/>
                </a:lnTo>
                <a:lnTo>
                  <a:pt x="311" y="32"/>
                </a:lnTo>
                <a:lnTo>
                  <a:pt x="312" y="32"/>
                </a:lnTo>
                <a:lnTo>
                  <a:pt x="312" y="32"/>
                </a:lnTo>
                <a:lnTo>
                  <a:pt x="313" y="32"/>
                </a:lnTo>
                <a:lnTo>
                  <a:pt x="313" y="33"/>
                </a:lnTo>
                <a:lnTo>
                  <a:pt x="314" y="32"/>
                </a:lnTo>
                <a:lnTo>
                  <a:pt x="314" y="31"/>
                </a:lnTo>
                <a:lnTo>
                  <a:pt x="316" y="31"/>
                </a:lnTo>
                <a:lnTo>
                  <a:pt x="316" y="32"/>
                </a:lnTo>
                <a:lnTo>
                  <a:pt x="317" y="32"/>
                </a:lnTo>
                <a:lnTo>
                  <a:pt x="317" y="31"/>
                </a:lnTo>
                <a:lnTo>
                  <a:pt x="318" y="31"/>
                </a:lnTo>
                <a:lnTo>
                  <a:pt x="318" y="29"/>
                </a:lnTo>
                <a:lnTo>
                  <a:pt x="320" y="29"/>
                </a:lnTo>
                <a:lnTo>
                  <a:pt x="320" y="28"/>
                </a:lnTo>
                <a:lnTo>
                  <a:pt x="321" y="28"/>
                </a:lnTo>
                <a:lnTo>
                  <a:pt x="321" y="29"/>
                </a:lnTo>
                <a:lnTo>
                  <a:pt x="322" y="28"/>
                </a:lnTo>
                <a:lnTo>
                  <a:pt x="322" y="27"/>
                </a:lnTo>
                <a:lnTo>
                  <a:pt x="323" y="27"/>
                </a:lnTo>
                <a:lnTo>
                  <a:pt x="323" y="28"/>
                </a:lnTo>
                <a:lnTo>
                  <a:pt x="325" y="28"/>
                </a:lnTo>
                <a:lnTo>
                  <a:pt x="325" y="27"/>
                </a:lnTo>
                <a:lnTo>
                  <a:pt x="326" y="27"/>
                </a:lnTo>
                <a:lnTo>
                  <a:pt x="326" y="27"/>
                </a:lnTo>
                <a:lnTo>
                  <a:pt x="327" y="27"/>
                </a:lnTo>
                <a:lnTo>
                  <a:pt x="327" y="26"/>
                </a:lnTo>
                <a:lnTo>
                  <a:pt x="329" y="26"/>
                </a:lnTo>
                <a:lnTo>
                  <a:pt x="329" y="27"/>
                </a:lnTo>
                <a:lnTo>
                  <a:pt x="330" y="27"/>
                </a:lnTo>
                <a:lnTo>
                  <a:pt x="330" y="26"/>
                </a:lnTo>
                <a:lnTo>
                  <a:pt x="331" y="26"/>
                </a:lnTo>
                <a:lnTo>
                  <a:pt x="331" y="24"/>
                </a:lnTo>
                <a:lnTo>
                  <a:pt x="332" y="24"/>
                </a:lnTo>
                <a:lnTo>
                  <a:pt x="332" y="26"/>
                </a:lnTo>
                <a:lnTo>
                  <a:pt x="334" y="26"/>
                </a:lnTo>
                <a:lnTo>
                  <a:pt x="334" y="24"/>
                </a:lnTo>
                <a:lnTo>
                  <a:pt x="335" y="24"/>
                </a:lnTo>
                <a:lnTo>
                  <a:pt x="335" y="26"/>
                </a:lnTo>
                <a:lnTo>
                  <a:pt x="336" y="26"/>
                </a:lnTo>
                <a:lnTo>
                  <a:pt x="336" y="24"/>
                </a:lnTo>
                <a:lnTo>
                  <a:pt x="337" y="24"/>
                </a:lnTo>
                <a:lnTo>
                  <a:pt x="337" y="26"/>
                </a:lnTo>
                <a:lnTo>
                  <a:pt x="339" y="24"/>
                </a:lnTo>
                <a:lnTo>
                  <a:pt x="339" y="24"/>
                </a:lnTo>
                <a:lnTo>
                  <a:pt x="340" y="24"/>
                </a:lnTo>
                <a:lnTo>
                  <a:pt x="340" y="24"/>
                </a:lnTo>
                <a:lnTo>
                  <a:pt x="341" y="24"/>
                </a:lnTo>
                <a:lnTo>
                  <a:pt x="341" y="26"/>
                </a:lnTo>
                <a:lnTo>
                  <a:pt x="343" y="26"/>
                </a:lnTo>
                <a:lnTo>
                  <a:pt x="343" y="24"/>
                </a:lnTo>
                <a:lnTo>
                  <a:pt x="344" y="24"/>
                </a:lnTo>
                <a:lnTo>
                  <a:pt x="344" y="24"/>
                </a:lnTo>
                <a:lnTo>
                  <a:pt x="345" y="24"/>
                </a:lnTo>
                <a:lnTo>
                  <a:pt x="345" y="23"/>
                </a:lnTo>
                <a:lnTo>
                  <a:pt x="346" y="23"/>
                </a:lnTo>
                <a:lnTo>
                  <a:pt x="346" y="23"/>
                </a:lnTo>
                <a:lnTo>
                  <a:pt x="348" y="23"/>
                </a:lnTo>
                <a:lnTo>
                  <a:pt x="348" y="22"/>
                </a:lnTo>
                <a:lnTo>
                  <a:pt x="349" y="22"/>
                </a:lnTo>
                <a:lnTo>
                  <a:pt x="349" y="24"/>
                </a:lnTo>
                <a:lnTo>
                  <a:pt x="350" y="23"/>
                </a:lnTo>
                <a:lnTo>
                  <a:pt x="350" y="23"/>
                </a:lnTo>
                <a:lnTo>
                  <a:pt x="352" y="23"/>
                </a:lnTo>
                <a:lnTo>
                  <a:pt x="352" y="24"/>
                </a:lnTo>
                <a:lnTo>
                  <a:pt x="353" y="24"/>
                </a:lnTo>
                <a:lnTo>
                  <a:pt x="353" y="23"/>
                </a:lnTo>
                <a:lnTo>
                  <a:pt x="354" y="23"/>
                </a:lnTo>
                <a:lnTo>
                  <a:pt x="354" y="23"/>
                </a:lnTo>
                <a:lnTo>
                  <a:pt x="355" y="23"/>
                </a:lnTo>
                <a:lnTo>
                  <a:pt x="355" y="23"/>
                </a:lnTo>
                <a:lnTo>
                  <a:pt x="357" y="23"/>
                </a:lnTo>
                <a:lnTo>
                  <a:pt x="357" y="22"/>
                </a:lnTo>
                <a:lnTo>
                  <a:pt x="358" y="23"/>
                </a:lnTo>
                <a:lnTo>
                  <a:pt x="358" y="20"/>
                </a:lnTo>
                <a:lnTo>
                  <a:pt x="359" y="20"/>
                </a:lnTo>
                <a:lnTo>
                  <a:pt x="359" y="22"/>
                </a:lnTo>
                <a:lnTo>
                  <a:pt x="361" y="22"/>
                </a:lnTo>
                <a:lnTo>
                  <a:pt x="361" y="20"/>
                </a:lnTo>
                <a:lnTo>
                  <a:pt x="362" y="20"/>
                </a:lnTo>
                <a:lnTo>
                  <a:pt x="362" y="22"/>
                </a:lnTo>
                <a:lnTo>
                  <a:pt x="363" y="20"/>
                </a:lnTo>
                <a:lnTo>
                  <a:pt x="363" y="20"/>
                </a:lnTo>
                <a:lnTo>
                  <a:pt x="364" y="20"/>
                </a:lnTo>
                <a:lnTo>
                  <a:pt x="364" y="19"/>
                </a:lnTo>
                <a:lnTo>
                  <a:pt x="366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19"/>
                </a:lnTo>
                <a:lnTo>
                  <a:pt x="368" y="18"/>
                </a:lnTo>
                <a:lnTo>
                  <a:pt x="369" y="18"/>
                </a:lnTo>
                <a:lnTo>
                  <a:pt x="369" y="19"/>
                </a:lnTo>
                <a:lnTo>
                  <a:pt x="371" y="18"/>
                </a:lnTo>
                <a:lnTo>
                  <a:pt x="371" y="17"/>
                </a:lnTo>
                <a:lnTo>
                  <a:pt x="372" y="18"/>
                </a:lnTo>
                <a:lnTo>
                  <a:pt x="372" y="18"/>
                </a:lnTo>
                <a:lnTo>
                  <a:pt x="373" y="18"/>
                </a:lnTo>
                <a:lnTo>
                  <a:pt x="373" y="18"/>
                </a:lnTo>
                <a:lnTo>
                  <a:pt x="375" y="18"/>
                </a:lnTo>
                <a:lnTo>
                  <a:pt x="375" y="18"/>
                </a:lnTo>
                <a:lnTo>
                  <a:pt x="376" y="18"/>
                </a:lnTo>
                <a:lnTo>
                  <a:pt x="376" y="19"/>
                </a:lnTo>
                <a:lnTo>
                  <a:pt x="377" y="18"/>
                </a:lnTo>
                <a:lnTo>
                  <a:pt x="377" y="18"/>
                </a:lnTo>
                <a:lnTo>
                  <a:pt x="378" y="18"/>
                </a:lnTo>
                <a:lnTo>
                  <a:pt x="378" y="17"/>
                </a:lnTo>
                <a:lnTo>
                  <a:pt x="380" y="17"/>
                </a:lnTo>
                <a:lnTo>
                  <a:pt x="380" y="15"/>
                </a:lnTo>
                <a:lnTo>
                  <a:pt x="381" y="15"/>
                </a:lnTo>
                <a:lnTo>
                  <a:pt x="381" y="14"/>
                </a:lnTo>
                <a:lnTo>
                  <a:pt x="382" y="14"/>
                </a:lnTo>
                <a:lnTo>
                  <a:pt x="382" y="14"/>
                </a:lnTo>
                <a:lnTo>
                  <a:pt x="384" y="14"/>
                </a:lnTo>
                <a:lnTo>
                  <a:pt x="384" y="15"/>
                </a:lnTo>
                <a:lnTo>
                  <a:pt x="385" y="14"/>
                </a:lnTo>
                <a:lnTo>
                  <a:pt x="385" y="13"/>
                </a:lnTo>
                <a:lnTo>
                  <a:pt x="386" y="13"/>
                </a:lnTo>
                <a:lnTo>
                  <a:pt x="386" y="14"/>
                </a:lnTo>
                <a:lnTo>
                  <a:pt x="387" y="13"/>
                </a:lnTo>
                <a:lnTo>
                  <a:pt x="387" y="13"/>
                </a:lnTo>
                <a:lnTo>
                  <a:pt x="389" y="13"/>
                </a:lnTo>
                <a:lnTo>
                  <a:pt x="389" y="11"/>
                </a:lnTo>
                <a:lnTo>
                  <a:pt x="390" y="11"/>
                </a:lnTo>
                <a:lnTo>
                  <a:pt x="390" y="13"/>
                </a:lnTo>
                <a:lnTo>
                  <a:pt x="391" y="13"/>
                </a:lnTo>
                <a:lnTo>
                  <a:pt x="391" y="11"/>
                </a:lnTo>
                <a:lnTo>
                  <a:pt x="392" y="11"/>
                </a:lnTo>
                <a:lnTo>
                  <a:pt x="392" y="13"/>
                </a:lnTo>
                <a:lnTo>
                  <a:pt x="394" y="13"/>
                </a:lnTo>
                <a:lnTo>
                  <a:pt x="394" y="11"/>
                </a:lnTo>
                <a:lnTo>
                  <a:pt x="395" y="11"/>
                </a:lnTo>
                <a:lnTo>
                  <a:pt x="395" y="13"/>
                </a:lnTo>
                <a:lnTo>
                  <a:pt x="396" y="13"/>
                </a:lnTo>
                <a:lnTo>
                  <a:pt x="396" y="11"/>
                </a:lnTo>
                <a:lnTo>
                  <a:pt x="398" y="13"/>
                </a:lnTo>
                <a:lnTo>
                  <a:pt x="398" y="13"/>
                </a:lnTo>
                <a:lnTo>
                  <a:pt x="399" y="13"/>
                </a:lnTo>
                <a:lnTo>
                  <a:pt x="399" y="13"/>
                </a:lnTo>
                <a:lnTo>
                  <a:pt x="400" y="13"/>
                </a:lnTo>
                <a:lnTo>
                  <a:pt x="400" y="11"/>
                </a:lnTo>
                <a:lnTo>
                  <a:pt x="401" y="13"/>
                </a:lnTo>
                <a:lnTo>
                  <a:pt x="401" y="13"/>
                </a:lnTo>
                <a:lnTo>
                  <a:pt x="403" y="13"/>
                </a:lnTo>
                <a:lnTo>
                  <a:pt x="403" y="11"/>
                </a:lnTo>
                <a:lnTo>
                  <a:pt x="404" y="11"/>
                </a:lnTo>
                <a:lnTo>
                  <a:pt x="404" y="13"/>
                </a:lnTo>
                <a:lnTo>
                  <a:pt x="405" y="13"/>
                </a:lnTo>
                <a:lnTo>
                  <a:pt x="405" y="11"/>
                </a:lnTo>
                <a:lnTo>
                  <a:pt x="407" y="11"/>
                </a:lnTo>
                <a:lnTo>
                  <a:pt x="407" y="11"/>
                </a:lnTo>
                <a:lnTo>
                  <a:pt x="408" y="11"/>
                </a:lnTo>
                <a:lnTo>
                  <a:pt x="408" y="11"/>
                </a:lnTo>
                <a:lnTo>
                  <a:pt x="409" y="11"/>
                </a:lnTo>
                <a:lnTo>
                  <a:pt x="409" y="11"/>
                </a:lnTo>
                <a:lnTo>
                  <a:pt x="410" y="11"/>
                </a:lnTo>
                <a:lnTo>
                  <a:pt x="410" y="13"/>
                </a:lnTo>
                <a:lnTo>
                  <a:pt x="412" y="13"/>
                </a:lnTo>
                <a:lnTo>
                  <a:pt x="412" y="11"/>
                </a:lnTo>
                <a:lnTo>
                  <a:pt x="413" y="11"/>
                </a:lnTo>
                <a:lnTo>
                  <a:pt x="413" y="13"/>
                </a:lnTo>
                <a:lnTo>
                  <a:pt x="414" y="13"/>
                </a:lnTo>
                <a:lnTo>
                  <a:pt x="414" y="11"/>
                </a:lnTo>
                <a:lnTo>
                  <a:pt x="416" y="11"/>
                </a:lnTo>
                <a:lnTo>
                  <a:pt x="416" y="13"/>
                </a:lnTo>
                <a:lnTo>
                  <a:pt x="417" y="11"/>
                </a:lnTo>
                <a:lnTo>
                  <a:pt x="417" y="11"/>
                </a:lnTo>
                <a:lnTo>
                  <a:pt x="418" y="11"/>
                </a:lnTo>
                <a:lnTo>
                  <a:pt x="418" y="10"/>
                </a:lnTo>
                <a:lnTo>
                  <a:pt x="419" y="11"/>
                </a:lnTo>
                <a:lnTo>
                  <a:pt x="419" y="13"/>
                </a:lnTo>
                <a:lnTo>
                  <a:pt x="421" y="13"/>
                </a:lnTo>
                <a:lnTo>
                  <a:pt x="421" y="11"/>
                </a:lnTo>
                <a:lnTo>
                  <a:pt x="422" y="11"/>
                </a:lnTo>
                <a:lnTo>
                  <a:pt x="422" y="13"/>
                </a:lnTo>
                <a:lnTo>
                  <a:pt x="423" y="13"/>
                </a:lnTo>
                <a:lnTo>
                  <a:pt x="423" y="11"/>
                </a:lnTo>
                <a:lnTo>
                  <a:pt x="424" y="11"/>
                </a:lnTo>
                <a:lnTo>
                  <a:pt x="424" y="13"/>
                </a:lnTo>
                <a:lnTo>
                  <a:pt x="426" y="14"/>
                </a:lnTo>
                <a:lnTo>
                  <a:pt x="426" y="11"/>
                </a:lnTo>
                <a:lnTo>
                  <a:pt x="427" y="13"/>
                </a:lnTo>
                <a:lnTo>
                  <a:pt x="427" y="14"/>
                </a:lnTo>
                <a:lnTo>
                  <a:pt x="428" y="14"/>
                </a:lnTo>
                <a:lnTo>
                  <a:pt x="428" y="14"/>
                </a:lnTo>
                <a:lnTo>
                  <a:pt x="430" y="14"/>
                </a:lnTo>
                <a:lnTo>
                  <a:pt x="430" y="15"/>
                </a:lnTo>
                <a:lnTo>
                  <a:pt x="431" y="15"/>
                </a:lnTo>
                <a:lnTo>
                  <a:pt x="431" y="14"/>
                </a:lnTo>
                <a:lnTo>
                  <a:pt x="432" y="15"/>
                </a:lnTo>
                <a:lnTo>
                  <a:pt x="432" y="15"/>
                </a:lnTo>
                <a:lnTo>
                  <a:pt x="433" y="15"/>
                </a:lnTo>
                <a:lnTo>
                  <a:pt x="433" y="17"/>
                </a:lnTo>
                <a:lnTo>
                  <a:pt x="435" y="17"/>
                </a:lnTo>
                <a:lnTo>
                  <a:pt x="435" y="15"/>
                </a:lnTo>
                <a:lnTo>
                  <a:pt x="436" y="17"/>
                </a:lnTo>
                <a:lnTo>
                  <a:pt x="436" y="17"/>
                </a:lnTo>
                <a:lnTo>
                  <a:pt x="437" y="17"/>
                </a:lnTo>
                <a:lnTo>
                  <a:pt x="437" y="17"/>
                </a:lnTo>
                <a:lnTo>
                  <a:pt x="439" y="17"/>
                </a:lnTo>
                <a:lnTo>
                  <a:pt x="439" y="15"/>
                </a:lnTo>
                <a:lnTo>
                  <a:pt x="440" y="15"/>
                </a:lnTo>
                <a:lnTo>
                  <a:pt x="440" y="15"/>
                </a:lnTo>
                <a:lnTo>
                  <a:pt x="441" y="15"/>
                </a:lnTo>
                <a:lnTo>
                  <a:pt x="441" y="14"/>
                </a:lnTo>
                <a:lnTo>
                  <a:pt x="442" y="14"/>
                </a:lnTo>
                <a:lnTo>
                  <a:pt x="442" y="15"/>
                </a:lnTo>
                <a:lnTo>
                  <a:pt x="444" y="15"/>
                </a:lnTo>
                <a:lnTo>
                  <a:pt x="444" y="14"/>
                </a:lnTo>
                <a:lnTo>
                  <a:pt x="445" y="14"/>
                </a:lnTo>
                <a:lnTo>
                  <a:pt x="445" y="15"/>
                </a:lnTo>
                <a:lnTo>
                  <a:pt x="446" y="15"/>
                </a:lnTo>
                <a:lnTo>
                  <a:pt x="446" y="14"/>
                </a:lnTo>
                <a:lnTo>
                  <a:pt x="448" y="14"/>
                </a:lnTo>
                <a:lnTo>
                  <a:pt x="448" y="15"/>
                </a:lnTo>
                <a:lnTo>
                  <a:pt x="449" y="15"/>
                </a:lnTo>
                <a:lnTo>
                  <a:pt x="449" y="14"/>
                </a:lnTo>
                <a:lnTo>
                  <a:pt x="450" y="15"/>
                </a:lnTo>
                <a:lnTo>
                  <a:pt x="450" y="15"/>
                </a:lnTo>
                <a:lnTo>
                  <a:pt x="451" y="15"/>
                </a:lnTo>
                <a:lnTo>
                  <a:pt x="451" y="14"/>
                </a:lnTo>
                <a:lnTo>
                  <a:pt x="453" y="14"/>
                </a:lnTo>
                <a:lnTo>
                  <a:pt x="453" y="13"/>
                </a:lnTo>
                <a:lnTo>
                  <a:pt x="454" y="13"/>
                </a:lnTo>
                <a:lnTo>
                  <a:pt x="454" y="14"/>
                </a:lnTo>
                <a:lnTo>
                  <a:pt x="455" y="14"/>
                </a:lnTo>
                <a:lnTo>
                  <a:pt x="455" y="15"/>
                </a:lnTo>
                <a:lnTo>
                  <a:pt x="456" y="15"/>
                </a:lnTo>
                <a:lnTo>
                  <a:pt x="456" y="15"/>
                </a:lnTo>
                <a:lnTo>
                  <a:pt x="458" y="15"/>
                </a:lnTo>
                <a:lnTo>
                  <a:pt x="458" y="15"/>
                </a:lnTo>
                <a:lnTo>
                  <a:pt x="459" y="15"/>
                </a:lnTo>
                <a:lnTo>
                  <a:pt x="459" y="15"/>
                </a:lnTo>
                <a:lnTo>
                  <a:pt x="460" y="15"/>
                </a:lnTo>
                <a:lnTo>
                  <a:pt x="460" y="15"/>
                </a:lnTo>
                <a:lnTo>
                  <a:pt x="462" y="15"/>
                </a:lnTo>
                <a:lnTo>
                  <a:pt x="462" y="15"/>
                </a:lnTo>
                <a:lnTo>
                  <a:pt x="463" y="15"/>
                </a:lnTo>
                <a:lnTo>
                  <a:pt x="463" y="15"/>
                </a:lnTo>
                <a:lnTo>
                  <a:pt x="464" y="15"/>
                </a:lnTo>
                <a:lnTo>
                  <a:pt x="464" y="14"/>
                </a:lnTo>
                <a:lnTo>
                  <a:pt x="465" y="15"/>
                </a:lnTo>
                <a:lnTo>
                  <a:pt x="465" y="15"/>
                </a:lnTo>
                <a:lnTo>
                  <a:pt x="467" y="15"/>
                </a:lnTo>
                <a:lnTo>
                  <a:pt x="467" y="17"/>
                </a:lnTo>
                <a:lnTo>
                  <a:pt x="468" y="15"/>
                </a:lnTo>
                <a:lnTo>
                  <a:pt x="468" y="14"/>
                </a:lnTo>
                <a:lnTo>
                  <a:pt x="469" y="14"/>
                </a:lnTo>
                <a:lnTo>
                  <a:pt x="469" y="15"/>
                </a:lnTo>
                <a:lnTo>
                  <a:pt x="471" y="15"/>
                </a:lnTo>
                <a:lnTo>
                  <a:pt x="471" y="17"/>
                </a:lnTo>
                <a:lnTo>
                  <a:pt x="472" y="15"/>
                </a:lnTo>
                <a:lnTo>
                  <a:pt x="472" y="14"/>
                </a:lnTo>
                <a:lnTo>
                  <a:pt x="473" y="15"/>
                </a:lnTo>
                <a:lnTo>
                  <a:pt x="473" y="13"/>
                </a:lnTo>
                <a:lnTo>
                  <a:pt x="474" y="13"/>
                </a:lnTo>
                <a:lnTo>
                  <a:pt x="474" y="11"/>
                </a:lnTo>
                <a:lnTo>
                  <a:pt x="476" y="11"/>
                </a:lnTo>
                <a:lnTo>
                  <a:pt x="476" y="13"/>
                </a:lnTo>
                <a:lnTo>
                  <a:pt x="477" y="11"/>
                </a:lnTo>
                <a:lnTo>
                  <a:pt x="477" y="11"/>
                </a:lnTo>
                <a:lnTo>
                  <a:pt x="478" y="11"/>
                </a:lnTo>
                <a:lnTo>
                  <a:pt x="478" y="11"/>
                </a:lnTo>
                <a:lnTo>
                  <a:pt x="480" y="11"/>
                </a:lnTo>
                <a:lnTo>
                  <a:pt x="480" y="11"/>
                </a:lnTo>
                <a:lnTo>
                  <a:pt x="481" y="11"/>
                </a:lnTo>
                <a:lnTo>
                  <a:pt x="481" y="13"/>
                </a:lnTo>
                <a:lnTo>
                  <a:pt x="482" y="13"/>
                </a:lnTo>
                <a:lnTo>
                  <a:pt x="482" y="11"/>
                </a:lnTo>
                <a:lnTo>
                  <a:pt x="483" y="11"/>
                </a:lnTo>
                <a:lnTo>
                  <a:pt x="483" y="13"/>
                </a:lnTo>
                <a:lnTo>
                  <a:pt x="485" y="13"/>
                </a:lnTo>
                <a:lnTo>
                  <a:pt x="485" y="11"/>
                </a:lnTo>
                <a:lnTo>
                  <a:pt x="486" y="11"/>
                </a:lnTo>
                <a:lnTo>
                  <a:pt x="486" y="11"/>
                </a:lnTo>
                <a:lnTo>
                  <a:pt x="487" y="11"/>
                </a:lnTo>
                <a:lnTo>
                  <a:pt x="487" y="13"/>
                </a:lnTo>
                <a:lnTo>
                  <a:pt x="488" y="13"/>
                </a:lnTo>
                <a:lnTo>
                  <a:pt x="488" y="11"/>
                </a:lnTo>
                <a:lnTo>
                  <a:pt x="490" y="11"/>
                </a:lnTo>
                <a:lnTo>
                  <a:pt x="490" y="13"/>
                </a:lnTo>
                <a:lnTo>
                  <a:pt x="491" y="13"/>
                </a:lnTo>
                <a:lnTo>
                  <a:pt x="491" y="11"/>
                </a:lnTo>
                <a:lnTo>
                  <a:pt x="492" y="11"/>
                </a:lnTo>
                <a:lnTo>
                  <a:pt x="492" y="13"/>
                </a:lnTo>
                <a:lnTo>
                  <a:pt x="494" y="13"/>
                </a:lnTo>
                <a:lnTo>
                  <a:pt x="494" y="11"/>
                </a:lnTo>
                <a:lnTo>
                  <a:pt x="495" y="11"/>
                </a:lnTo>
                <a:lnTo>
                  <a:pt x="495" y="13"/>
                </a:lnTo>
                <a:lnTo>
                  <a:pt x="496" y="13"/>
                </a:lnTo>
                <a:lnTo>
                  <a:pt x="496" y="13"/>
                </a:lnTo>
                <a:lnTo>
                  <a:pt x="497" y="13"/>
                </a:lnTo>
                <a:lnTo>
                  <a:pt x="497" y="13"/>
                </a:lnTo>
                <a:lnTo>
                  <a:pt x="499" y="13"/>
                </a:lnTo>
                <a:lnTo>
                  <a:pt x="499" y="11"/>
                </a:lnTo>
                <a:lnTo>
                  <a:pt x="500" y="11"/>
                </a:lnTo>
                <a:lnTo>
                  <a:pt x="500" y="11"/>
                </a:lnTo>
                <a:lnTo>
                  <a:pt x="501" y="11"/>
                </a:lnTo>
                <a:lnTo>
                  <a:pt x="501" y="11"/>
                </a:lnTo>
                <a:lnTo>
                  <a:pt x="503" y="11"/>
                </a:lnTo>
                <a:lnTo>
                  <a:pt x="503" y="11"/>
                </a:lnTo>
                <a:lnTo>
                  <a:pt x="504" y="11"/>
                </a:lnTo>
                <a:lnTo>
                  <a:pt x="504" y="13"/>
                </a:lnTo>
                <a:lnTo>
                  <a:pt x="505" y="13"/>
                </a:lnTo>
                <a:lnTo>
                  <a:pt x="505" y="11"/>
                </a:lnTo>
                <a:lnTo>
                  <a:pt x="506" y="11"/>
                </a:lnTo>
                <a:lnTo>
                  <a:pt x="506" y="11"/>
                </a:lnTo>
                <a:lnTo>
                  <a:pt x="508" y="11"/>
                </a:lnTo>
                <a:lnTo>
                  <a:pt x="508" y="10"/>
                </a:lnTo>
                <a:lnTo>
                  <a:pt x="509" y="10"/>
                </a:lnTo>
                <a:lnTo>
                  <a:pt x="509" y="11"/>
                </a:lnTo>
                <a:lnTo>
                  <a:pt x="510" y="11"/>
                </a:lnTo>
                <a:lnTo>
                  <a:pt x="510" y="11"/>
                </a:lnTo>
                <a:lnTo>
                  <a:pt x="512" y="11"/>
                </a:lnTo>
                <a:lnTo>
                  <a:pt x="512" y="11"/>
                </a:lnTo>
                <a:lnTo>
                  <a:pt x="513" y="11"/>
                </a:lnTo>
                <a:lnTo>
                  <a:pt x="513" y="10"/>
                </a:lnTo>
                <a:lnTo>
                  <a:pt x="514" y="10"/>
                </a:lnTo>
                <a:lnTo>
                  <a:pt x="514" y="11"/>
                </a:lnTo>
                <a:lnTo>
                  <a:pt x="515" y="11"/>
                </a:lnTo>
                <a:lnTo>
                  <a:pt x="515" y="11"/>
                </a:lnTo>
                <a:lnTo>
                  <a:pt x="517" y="11"/>
                </a:lnTo>
                <a:lnTo>
                  <a:pt x="517" y="10"/>
                </a:lnTo>
                <a:lnTo>
                  <a:pt x="518" y="11"/>
                </a:lnTo>
                <a:lnTo>
                  <a:pt x="518" y="11"/>
                </a:lnTo>
                <a:lnTo>
                  <a:pt x="519" y="11"/>
                </a:lnTo>
                <a:lnTo>
                  <a:pt x="519" y="10"/>
                </a:lnTo>
                <a:lnTo>
                  <a:pt x="520" y="11"/>
                </a:lnTo>
                <a:lnTo>
                  <a:pt x="520" y="11"/>
                </a:lnTo>
                <a:lnTo>
                  <a:pt x="522" y="11"/>
                </a:lnTo>
                <a:lnTo>
                  <a:pt x="522" y="10"/>
                </a:lnTo>
                <a:lnTo>
                  <a:pt x="523" y="11"/>
                </a:lnTo>
                <a:lnTo>
                  <a:pt x="523" y="11"/>
                </a:lnTo>
                <a:lnTo>
                  <a:pt x="524" y="11"/>
                </a:lnTo>
                <a:lnTo>
                  <a:pt x="524" y="13"/>
                </a:lnTo>
                <a:lnTo>
                  <a:pt x="526" y="11"/>
                </a:lnTo>
                <a:lnTo>
                  <a:pt x="526" y="11"/>
                </a:lnTo>
                <a:lnTo>
                  <a:pt x="527" y="11"/>
                </a:lnTo>
                <a:lnTo>
                  <a:pt x="527" y="11"/>
                </a:lnTo>
                <a:lnTo>
                  <a:pt x="528" y="11"/>
                </a:lnTo>
                <a:lnTo>
                  <a:pt x="528" y="11"/>
                </a:lnTo>
                <a:lnTo>
                  <a:pt x="529" y="11"/>
                </a:lnTo>
                <a:lnTo>
                  <a:pt x="529" y="13"/>
                </a:lnTo>
                <a:lnTo>
                  <a:pt x="531" y="13"/>
                </a:lnTo>
                <a:lnTo>
                  <a:pt x="531" y="13"/>
                </a:lnTo>
                <a:lnTo>
                  <a:pt x="532" y="11"/>
                </a:lnTo>
                <a:lnTo>
                  <a:pt x="532" y="11"/>
                </a:lnTo>
                <a:lnTo>
                  <a:pt x="533" y="11"/>
                </a:lnTo>
                <a:lnTo>
                  <a:pt x="533" y="13"/>
                </a:lnTo>
                <a:lnTo>
                  <a:pt x="535" y="13"/>
                </a:lnTo>
                <a:lnTo>
                  <a:pt x="535" y="13"/>
                </a:lnTo>
                <a:lnTo>
                  <a:pt x="536" y="13"/>
                </a:lnTo>
                <a:lnTo>
                  <a:pt x="536" y="13"/>
                </a:lnTo>
                <a:lnTo>
                  <a:pt x="537" y="13"/>
                </a:lnTo>
                <a:lnTo>
                  <a:pt x="537" y="14"/>
                </a:lnTo>
                <a:lnTo>
                  <a:pt x="538" y="13"/>
                </a:lnTo>
                <a:lnTo>
                  <a:pt x="538" y="13"/>
                </a:lnTo>
                <a:lnTo>
                  <a:pt x="540" y="13"/>
                </a:lnTo>
                <a:lnTo>
                  <a:pt x="540" y="14"/>
                </a:lnTo>
                <a:lnTo>
                  <a:pt x="541" y="14"/>
                </a:lnTo>
                <a:lnTo>
                  <a:pt x="541" y="13"/>
                </a:lnTo>
                <a:lnTo>
                  <a:pt x="542" y="14"/>
                </a:lnTo>
                <a:lnTo>
                  <a:pt x="542" y="14"/>
                </a:lnTo>
                <a:lnTo>
                  <a:pt x="543" y="14"/>
                </a:lnTo>
                <a:lnTo>
                  <a:pt x="543" y="13"/>
                </a:lnTo>
                <a:lnTo>
                  <a:pt x="545" y="14"/>
                </a:lnTo>
                <a:lnTo>
                  <a:pt x="545" y="14"/>
                </a:lnTo>
                <a:lnTo>
                  <a:pt x="546" y="14"/>
                </a:lnTo>
                <a:lnTo>
                  <a:pt x="546" y="14"/>
                </a:lnTo>
                <a:lnTo>
                  <a:pt x="547" y="14"/>
                </a:lnTo>
                <a:lnTo>
                  <a:pt x="547" y="14"/>
                </a:lnTo>
                <a:lnTo>
                  <a:pt x="549" y="14"/>
                </a:lnTo>
                <a:lnTo>
                  <a:pt x="549" y="13"/>
                </a:lnTo>
                <a:lnTo>
                  <a:pt x="550" y="14"/>
                </a:lnTo>
                <a:lnTo>
                  <a:pt x="550" y="15"/>
                </a:lnTo>
                <a:lnTo>
                  <a:pt x="551" y="15"/>
                </a:lnTo>
                <a:lnTo>
                  <a:pt x="551" y="14"/>
                </a:lnTo>
                <a:lnTo>
                  <a:pt x="552" y="14"/>
                </a:lnTo>
                <a:lnTo>
                  <a:pt x="552" y="13"/>
                </a:lnTo>
                <a:lnTo>
                  <a:pt x="554" y="13"/>
                </a:lnTo>
                <a:lnTo>
                  <a:pt x="554" y="14"/>
                </a:lnTo>
                <a:lnTo>
                  <a:pt x="555" y="13"/>
                </a:lnTo>
                <a:lnTo>
                  <a:pt x="555" y="13"/>
                </a:lnTo>
                <a:lnTo>
                  <a:pt x="556" y="13"/>
                </a:lnTo>
                <a:lnTo>
                  <a:pt x="556" y="13"/>
                </a:lnTo>
                <a:lnTo>
                  <a:pt x="558" y="13"/>
                </a:lnTo>
                <a:lnTo>
                  <a:pt x="558" y="14"/>
                </a:lnTo>
                <a:lnTo>
                  <a:pt x="559" y="14"/>
                </a:lnTo>
                <a:lnTo>
                  <a:pt x="559" y="13"/>
                </a:lnTo>
                <a:lnTo>
                  <a:pt x="560" y="13"/>
                </a:lnTo>
                <a:lnTo>
                  <a:pt x="560" y="14"/>
                </a:lnTo>
                <a:lnTo>
                  <a:pt x="561" y="14"/>
                </a:lnTo>
                <a:lnTo>
                  <a:pt x="561" y="13"/>
                </a:lnTo>
                <a:lnTo>
                  <a:pt x="563" y="13"/>
                </a:lnTo>
                <a:lnTo>
                  <a:pt x="563" y="14"/>
                </a:lnTo>
                <a:lnTo>
                  <a:pt x="564" y="14"/>
                </a:lnTo>
                <a:lnTo>
                  <a:pt x="564" y="13"/>
                </a:lnTo>
                <a:lnTo>
                  <a:pt x="565" y="13"/>
                </a:lnTo>
                <a:lnTo>
                  <a:pt x="565" y="14"/>
                </a:lnTo>
                <a:lnTo>
                  <a:pt x="567" y="14"/>
                </a:lnTo>
                <a:lnTo>
                  <a:pt x="567" y="13"/>
                </a:lnTo>
                <a:lnTo>
                  <a:pt x="568" y="13"/>
                </a:lnTo>
                <a:lnTo>
                  <a:pt x="568" y="14"/>
                </a:lnTo>
                <a:lnTo>
                  <a:pt x="569" y="14"/>
                </a:lnTo>
                <a:lnTo>
                  <a:pt x="569" y="13"/>
                </a:lnTo>
                <a:lnTo>
                  <a:pt x="570" y="13"/>
                </a:lnTo>
                <a:lnTo>
                  <a:pt x="570" y="14"/>
                </a:lnTo>
                <a:lnTo>
                  <a:pt x="572" y="13"/>
                </a:lnTo>
                <a:lnTo>
                  <a:pt x="572" y="13"/>
                </a:lnTo>
                <a:lnTo>
                  <a:pt x="573" y="13"/>
                </a:lnTo>
                <a:lnTo>
                  <a:pt x="573" y="13"/>
                </a:lnTo>
                <a:lnTo>
                  <a:pt x="574" y="13"/>
                </a:lnTo>
                <a:lnTo>
                  <a:pt x="574" y="11"/>
                </a:lnTo>
                <a:lnTo>
                  <a:pt x="575" y="11"/>
                </a:lnTo>
                <a:lnTo>
                  <a:pt x="575" y="13"/>
                </a:lnTo>
                <a:lnTo>
                  <a:pt x="577" y="13"/>
                </a:lnTo>
                <a:lnTo>
                  <a:pt x="577" y="11"/>
                </a:lnTo>
                <a:lnTo>
                  <a:pt x="578" y="11"/>
                </a:lnTo>
                <a:lnTo>
                  <a:pt x="578" y="13"/>
                </a:lnTo>
                <a:lnTo>
                  <a:pt x="579" y="13"/>
                </a:lnTo>
                <a:lnTo>
                  <a:pt x="579" y="11"/>
                </a:lnTo>
                <a:lnTo>
                  <a:pt x="581" y="13"/>
                </a:lnTo>
                <a:lnTo>
                  <a:pt x="581" y="13"/>
                </a:lnTo>
                <a:lnTo>
                  <a:pt x="582" y="13"/>
                </a:lnTo>
                <a:lnTo>
                  <a:pt x="582" y="14"/>
                </a:lnTo>
                <a:lnTo>
                  <a:pt x="583" y="14"/>
                </a:lnTo>
                <a:lnTo>
                  <a:pt x="583" y="13"/>
                </a:lnTo>
                <a:lnTo>
                  <a:pt x="584" y="13"/>
                </a:lnTo>
                <a:lnTo>
                  <a:pt x="584" y="14"/>
                </a:lnTo>
                <a:lnTo>
                  <a:pt x="586" y="14"/>
                </a:lnTo>
                <a:lnTo>
                  <a:pt x="586" y="13"/>
                </a:lnTo>
                <a:lnTo>
                  <a:pt x="587" y="13"/>
                </a:lnTo>
                <a:lnTo>
                  <a:pt x="587" y="14"/>
                </a:lnTo>
                <a:lnTo>
                  <a:pt x="588" y="14"/>
                </a:lnTo>
                <a:lnTo>
                  <a:pt x="588" y="13"/>
                </a:lnTo>
                <a:lnTo>
                  <a:pt x="590" y="13"/>
                </a:lnTo>
                <a:lnTo>
                  <a:pt x="590" y="14"/>
                </a:lnTo>
                <a:lnTo>
                  <a:pt x="591" y="13"/>
                </a:lnTo>
                <a:lnTo>
                  <a:pt x="591" y="11"/>
                </a:lnTo>
                <a:lnTo>
                  <a:pt x="592" y="11"/>
                </a:lnTo>
                <a:lnTo>
                  <a:pt x="592" y="13"/>
                </a:lnTo>
                <a:lnTo>
                  <a:pt x="593" y="13"/>
                </a:lnTo>
                <a:lnTo>
                  <a:pt x="593" y="11"/>
                </a:lnTo>
                <a:lnTo>
                  <a:pt x="595" y="13"/>
                </a:lnTo>
                <a:lnTo>
                  <a:pt x="595" y="13"/>
                </a:lnTo>
                <a:lnTo>
                  <a:pt x="596" y="13"/>
                </a:lnTo>
                <a:lnTo>
                  <a:pt x="596" y="14"/>
                </a:lnTo>
                <a:lnTo>
                  <a:pt x="597" y="15"/>
                </a:lnTo>
                <a:lnTo>
                  <a:pt x="597" y="13"/>
                </a:lnTo>
                <a:lnTo>
                  <a:pt x="599" y="14"/>
                </a:lnTo>
                <a:lnTo>
                  <a:pt x="599" y="15"/>
                </a:lnTo>
                <a:lnTo>
                  <a:pt x="600" y="14"/>
                </a:lnTo>
                <a:lnTo>
                  <a:pt x="600" y="14"/>
                </a:lnTo>
                <a:lnTo>
                  <a:pt x="601" y="14"/>
                </a:lnTo>
                <a:lnTo>
                  <a:pt x="601" y="13"/>
                </a:lnTo>
                <a:lnTo>
                  <a:pt x="602" y="13"/>
                </a:lnTo>
                <a:lnTo>
                  <a:pt x="602" y="14"/>
                </a:lnTo>
                <a:lnTo>
                  <a:pt x="604" y="13"/>
                </a:lnTo>
                <a:lnTo>
                  <a:pt x="604" y="13"/>
                </a:lnTo>
                <a:lnTo>
                  <a:pt x="605" y="13"/>
                </a:lnTo>
                <a:lnTo>
                  <a:pt x="605" y="13"/>
                </a:lnTo>
                <a:lnTo>
                  <a:pt x="606" y="13"/>
                </a:lnTo>
                <a:lnTo>
                  <a:pt x="606" y="13"/>
                </a:lnTo>
                <a:lnTo>
                  <a:pt x="607" y="13"/>
                </a:lnTo>
                <a:lnTo>
                  <a:pt x="607" y="14"/>
                </a:lnTo>
                <a:lnTo>
                  <a:pt x="609" y="13"/>
                </a:lnTo>
                <a:lnTo>
                  <a:pt x="609" y="11"/>
                </a:lnTo>
                <a:lnTo>
                  <a:pt x="610" y="11"/>
                </a:lnTo>
                <a:lnTo>
                  <a:pt x="610" y="13"/>
                </a:lnTo>
                <a:lnTo>
                  <a:pt x="611" y="13"/>
                </a:lnTo>
                <a:lnTo>
                  <a:pt x="611" y="11"/>
                </a:lnTo>
                <a:lnTo>
                  <a:pt x="613" y="11"/>
                </a:lnTo>
                <a:lnTo>
                  <a:pt x="613" y="13"/>
                </a:lnTo>
                <a:lnTo>
                  <a:pt x="614" y="13"/>
                </a:lnTo>
                <a:lnTo>
                  <a:pt x="614" y="11"/>
                </a:lnTo>
                <a:lnTo>
                  <a:pt x="615" y="11"/>
                </a:lnTo>
                <a:lnTo>
                  <a:pt x="615" y="11"/>
                </a:lnTo>
                <a:lnTo>
                  <a:pt x="616" y="11"/>
                </a:lnTo>
                <a:lnTo>
                  <a:pt x="616" y="11"/>
                </a:lnTo>
                <a:lnTo>
                  <a:pt x="618" y="11"/>
                </a:lnTo>
                <a:lnTo>
                  <a:pt x="618" y="11"/>
                </a:lnTo>
                <a:lnTo>
                  <a:pt x="619" y="11"/>
                </a:lnTo>
                <a:lnTo>
                  <a:pt x="619" y="10"/>
                </a:lnTo>
                <a:lnTo>
                  <a:pt x="620" y="10"/>
                </a:lnTo>
                <a:lnTo>
                  <a:pt x="620" y="10"/>
                </a:lnTo>
                <a:lnTo>
                  <a:pt x="622" y="10"/>
                </a:lnTo>
                <a:lnTo>
                  <a:pt x="622" y="9"/>
                </a:lnTo>
                <a:lnTo>
                  <a:pt x="623" y="9"/>
                </a:lnTo>
                <a:lnTo>
                  <a:pt x="623" y="8"/>
                </a:lnTo>
                <a:lnTo>
                  <a:pt x="624" y="8"/>
                </a:lnTo>
                <a:lnTo>
                  <a:pt x="624" y="6"/>
                </a:lnTo>
                <a:lnTo>
                  <a:pt x="625" y="6"/>
                </a:lnTo>
                <a:lnTo>
                  <a:pt x="625" y="5"/>
                </a:lnTo>
                <a:lnTo>
                  <a:pt x="627" y="5"/>
                </a:lnTo>
                <a:lnTo>
                  <a:pt x="627" y="6"/>
                </a:lnTo>
                <a:lnTo>
                  <a:pt x="628" y="5"/>
                </a:lnTo>
                <a:lnTo>
                  <a:pt x="628" y="4"/>
                </a:lnTo>
                <a:lnTo>
                  <a:pt x="629" y="4"/>
                </a:lnTo>
                <a:lnTo>
                  <a:pt x="629" y="4"/>
                </a:lnTo>
                <a:lnTo>
                  <a:pt x="631" y="2"/>
                </a:lnTo>
                <a:lnTo>
                  <a:pt x="631" y="2"/>
                </a:lnTo>
                <a:lnTo>
                  <a:pt x="632" y="2"/>
                </a:lnTo>
                <a:lnTo>
                  <a:pt x="632" y="2"/>
                </a:lnTo>
                <a:lnTo>
                  <a:pt x="633" y="2"/>
                </a:lnTo>
                <a:lnTo>
                  <a:pt x="633" y="2"/>
                </a:lnTo>
                <a:lnTo>
                  <a:pt x="634" y="2"/>
                </a:lnTo>
                <a:lnTo>
                  <a:pt x="634" y="1"/>
                </a:lnTo>
                <a:lnTo>
                  <a:pt x="636" y="1"/>
                </a:lnTo>
                <a:lnTo>
                  <a:pt x="636" y="0"/>
                </a:lnTo>
                <a:lnTo>
                  <a:pt x="637" y="1"/>
                </a:lnTo>
                <a:lnTo>
                  <a:pt x="637" y="1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2"/>
                </a:lnTo>
                <a:lnTo>
                  <a:pt x="641" y="2"/>
                </a:lnTo>
                <a:lnTo>
                  <a:pt x="641" y="1"/>
                </a:lnTo>
                <a:lnTo>
                  <a:pt x="642" y="1"/>
                </a:lnTo>
                <a:lnTo>
                  <a:pt x="642" y="2"/>
                </a:lnTo>
                <a:lnTo>
                  <a:pt x="643" y="2"/>
                </a:lnTo>
                <a:lnTo>
                  <a:pt x="643" y="4"/>
                </a:lnTo>
                <a:lnTo>
                  <a:pt x="645" y="4"/>
                </a:lnTo>
                <a:lnTo>
                  <a:pt x="645" y="4"/>
                </a:lnTo>
                <a:lnTo>
                  <a:pt x="646" y="4"/>
                </a:lnTo>
                <a:lnTo>
                  <a:pt x="646" y="4"/>
                </a:lnTo>
                <a:lnTo>
                  <a:pt x="647" y="4"/>
                </a:lnTo>
                <a:lnTo>
                  <a:pt x="647" y="4"/>
                </a:lnTo>
                <a:lnTo>
                  <a:pt x="648" y="4"/>
                </a:lnTo>
                <a:lnTo>
                  <a:pt x="648" y="2"/>
                </a:lnTo>
                <a:lnTo>
                  <a:pt x="650" y="2"/>
                </a:lnTo>
                <a:lnTo>
                  <a:pt x="650" y="1"/>
                </a:lnTo>
                <a:lnTo>
                  <a:pt x="651" y="1"/>
                </a:lnTo>
                <a:lnTo>
                  <a:pt x="651" y="2"/>
                </a:lnTo>
                <a:lnTo>
                  <a:pt x="652" y="1"/>
                </a:lnTo>
                <a:lnTo>
                  <a:pt x="652" y="1"/>
                </a:lnTo>
                <a:lnTo>
                  <a:pt x="654" y="1"/>
                </a:lnTo>
                <a:lnTo>
                  <a:pt x="654" y="0"/>
                </a:lnTo>
              </a:path>
            </a:pathLst>
          </a:cu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321"/>
          <p:cNvSpPr>
            <a:spLocks/>
          </p:cNvSpPr>
          <p:nvPr/>
        </p:nvSpPr>
        <p:spPr bwMode="auto">
          <a:xfrm>
            <a:off x="7092461" y="5644694"/>
            <a:ext cx="153441" cy="25487"/>
          </a:xfrm>
          <a:custGeom>
            <a:avLst/>
            <a:gdLst/>
            <a:ahLst/>
            <a:cxnLst>
              <a:cxn ang="0">
                <a:pos x="1" y="20"/>
              </a:cxn>
              <a:cxn ang="0">
                <a:pos x="4" y="18"/>
              </a:cxn>
              <a:cxn ang="0">
                <a:pos x="6" y="18"/>
              </a:cxn>
              <a:cxn ang="0">
                <a:pos x="9" y="19"/>
              </a:cxn>
              <a:cxn ang="0">
                <a:pos x="11" y="18"/>
              </a:cxn>
              <a:cxn ang="0">
                <a:pos x="14" y="16"/>
              </a:cxn>
              <a:cxn ang="0">
                <a:pos x="16" y="16"/>
              </a:cxn>
              <a:cxn ang="0">
                <a:pos x="19" y="14"/>
              </a:cxn>
              <a:cxn ang="0">
                <a:pos x="22" y="13"/>
              </a:cxn>
              <a:cxn ang="0">
                <a:pos x="24" y="14"/>
              </a:cxn>
              <a:cxn ang="0">
                <a:pos x="27" y="13"/>
              </a:cxn>
              <a:cxn ang="0">
                <a:pos x="29" y="13"/>
              </a:cxn>
              <a:cxn ang="0">
                <a:pos x="32" y="13"/>
              </a:cxn>
              <a:cxn ang="0">
                <a:pos x="34" y="14"/>
              </a:cxn>
              <a:cxn ang="0">
                <a:pos x="37" y="14"/>
              </a:cxn>
              <a:cxn ang="0">
                <a:pos x="39" y="13"/>
              </a:cxn>
              <a:cxn ang="0">
                <a:pos x="42" y="11"/>
              </a:cxn>
              <a:cxn ang="0">
                <a:pos x="45" y="11"/>
              </a:cxn>
              <a:cxn ang="0">
                <a:pos x="47" y="10"/>
              </a:cxn>
              <a:cxn ang="0">
                <a:pos x="50" y="11"/>
              </a:cxn>
              <a:cxn ang="0">
                <a:pos x="52" y="11"/>
              </a:cxn>
              <a:cxn ang="0">
                <a:pos x="55" y="13"/>
              </a:cxn>
              <a:cxn ang="0">
                <a:pos x="57" y="14"/>
              </a:cxn>
              <a:cxn ang="0">
                <a:pos x="60" y="14"/>
              </a:cxn>
              <a:cxn ang="0">
                <a:pos x="63" y="15"/>
              </a:cxn>
              <a:cxn ang="0">
                <a:pos x="65" y="18"/>
              </a:cxn>
              <a:cxn ang="0">
                <a:pos x="68" y="16"/>
              </a:cxn>
              <a:cxn ang="0">
                <a:pos x="70" y="15"/>
              </a:cxn>
              <a:cxn ang="0">
                <a:pos x="73" y="14"/>
              </a:cxn>
              <a:cxn ang="0">
                <a:pos x="75" y="14"/>
              </a:cxn>
              <a:cxn ang="0">
                <a:pos x="78" y="11"/>
              </a:cxn>
              <a:cxn ang="0">
                <a:pos x="80" y="10"/>
              </a:cxn>
              <a:cxn ang="0">
                <a:pos x="83" y="11"/>
              </a:cxn>
              <a:cxn ang="0">
                <a:pos x="86" y="13"/>
              </a:cxn>
              <a:cxn ang="0">
                <a:pos x="88" y="10"/>
              </a:cxn>
              <a:cxn ang="0">
                <a:pos x="91" y="10"/>
              </a:cxn>
              <a:cxn ang="0">
                <a:pos x="93" y="10"/>
              </a:cxn>
              <a:cxn ang="0">
                <a:pos x="96" y="10"/>
              </a:cxn>
              <a:cxn ang="0">
                <a:pos x="98" y="9"/>
              </a:cxn>
              <a:cxn ang="0">
                <a:pos x="101" y="7"/>
              </a:cxn>
              <a:cxn ang="0">
                <a:pos x="103" y="7"/>
              </a:cxn>
              <a:cxn ang="0">
                <a:pos x="106" y="7"/>
              </a:cxn>
              <a:cxn ang="0">
                <a:pos x="109" y="6"/>
              </a:cxn>
              <a:cxn ang="0">
                <a:pos x="111" y="7"/>
              </a:cxn>
              <a:cxn ang="0">
                <a:pos x="114" y="9"/>
              </a:cxn>
              <a:cxn ang="0">
                <a:pos x="116" y="9"/>
              </a:cxn>
              <a:cxn ang="0">
                <a:pos x="119" y="9"/>
              </a:cxn>
              <a:cxn ang="0">
                <a:pos x="121" y="6"/>
              </a:cxn>
              <a:cxn ang="0">
                <a:pos x="124" y="6"/>
              </a:cxn>
              <a:cxn ang="0">
                <a:pos x="127" y="5"/>
              </a:cxn>
              <a:cxn ang="0">
                <a:pos x="129" y="5"/>
              </a:cxn>
              <a:cxn ang="0">
                <a:pos x="132" y="2"/>
              </a:cxn>
              <a:cxn ang="0">
                <a:pos x="134" y="2"/>
              </a:cxn>
              <a:cxn ang="0">
                <a:pos x="137" y="1"/>
              </a:cxn>
              <a:cxn ang="0">
                <a:pos x="139" y="1"/>
              </a:cxn>
            </a:cxnLst>
            <a:rect l="0" t="0" r="r" b="b"/>
            <a:pathLst>
              <a:path w="141" h="23">
                <a:moveTo>
                  <a:pt x="0" y="23"/>
                </a:moveTo>
                <a:lnTo>
                  <a:pt x="0" y="22"/>
                </a:lnTo>
                <a:lnTo>
                  <a:pt x="1" y="22"/>
                </a:lnTo>
                <a:lnTo>
                  <a:pt x="1" y="20"/>
                </a:lnTo>
                <a:lnTo>
                  <a:pt x="2" y="20"/>
                </a:lnTo>
                <a:lnTo>
                  <a:pt x="2" y="19"/>
                </a:lnTo>
                <a:lnTo>
                  <a:pt x="4" y="19"/>
                </a:lnTo>
                <a:lnTo>
                  <a:pt x="4" y="18"/>
                </a:lnTo>
                <a:lnTo>
                  <a:pt x="5" y="18"/>
                </a:lnTo>
                <a:lnTo>
                  <a:pt x="5" y="18"/>
                </a:lnTo>
                <a:lnTo>
                  <a:pt x="6" y="18"/>
                </a:lnTo>
                <a:lnTo>
                  <a:pt x="6" y="18"/>
                </a:lnTo>
                <a:lnTo>
                  <a:pt x="8" y="18"/>
                </a:lnTo>
                <a:lnTo>
                  <a:pt x="8" y="18"/>
                </a:lnTo>
                <a:lnTo>
                  <a:pt x="9" y="18"/>
                </a:lnTo>
                <a:lnTo>
                  <a:pt x="9" y="19"/>
                </a:lnTo>
                <a:lnTo>
                  <a:pt x="10" y="19"/>
                </a:lnTo>
                <a:lnTo>
                  <a:pt x="10" y="16"/>
                </a:lnTo>
                <a:lnTo>
                  <a:pt x="11" y="16"/>
                </a:lnTo>
                <a:lnTo>
                  <a:pt x="11" y="18"/>
                </a:lnTo>
                <a:lnTo>
                  <a:pt x="13" y="16"/>
                </a:lnTo>
                <a:lnTo>
                  <a:pt x="13" y="15"/>
                </a:lnTo>
                <a:lnTo>
                  <a:pt x="14" y="15"/>
                </a:lnTo>
                <a:lnTo>
                  <a:pt x="14" y="16"/>
                </a:lnTo>
                <a:lnTo>
                  <a:pt x="15" y="16"/>
                </a:lnTo>
                <a:lnTo>
                  <a:pt x="15" y="15"/>
                </a:lnTo>
                <a:lnTo>
                  <a:pt x="16" y="15"/>
                </a:lnTo>
                <a:lnTo>
                  <a:pt x="16" y="16"/>
                </a:lnTo>
                <a:lnTo>
                  <a:pt x="18" y="15"/>
                </a:lnTo>
                <a:lnTo>
                  <a:pt x="18" y="15"/>
                </a:lnTo>
                <a:lnTo>
                  <a:pt x="19" y="15"/>
                </a:lnTo>
                <a:lnTo>
                  <a:pt x="19" y="14"/>
                </a:lnTo>
                <a:lnTo>
                  <a:pt x="20" y="14"/>
                </a:lnTo>
                <a:lnTo>
                  <a:pt x="20" y="14"/>
                </a:lnTo>
                <a:lnTo>
                  <a:pt x="22" y="14"/>
                </a:lnTo>
                <a:lnTo>
                  <a:pt x="22" y="13"/>
                </a:lnTo>
                <a:lnTo>
                  <a:pt x="23" y="14"/>
                </a:lnTo>
                <a:lnTo>
                  <a:pt x="23" y="14"/>
                </a:lnTo>
                <a:lnTo>
                  <a:pt x="24" y="14"/>
                </a:lnTo>
                <a:lnTo>
                  <a:pt x="24" y="14"/>
                </a:lnTo>
                <a:lnTo>
                  <a:pt x="25" y="14"/>
                </a:lnTo>
                <a:lnTo>
                  <a:pt x="25" y="14"/>
                </a:lnTo>
                <a:lnTo>
                  <a:pt x="27" y="14"/>
                </a:lnTo>
                <a:lnTo>
                  <a:pt x="27" y="13"/>
                </a:lnTo>
                <a:lnTo>
                  <a:pt x="28" y="13"/>
                </a:lnTo>
                <a:lnTo>
                  <a:pt x="28" y="14"/>
                </a:lnTo>
                <a:lnTo>
                  <a:pt x="29" y="14"/>
                </a:lnTo>
                <a:lnTo>
                  <a:pt x="29" y="13"/>
                </a:lnTo>
                <a:lnTo>
                  <a:pt x="31" y="13"/>
                </a:lnTo>
                <a:lnTo>
                  <a:pt x="31" y="13"/>
                </a:lnTo>
                <a:lnTo>
                  <a:pt x="32" y="13"/>
                </a:lnTo>
                <a:lnTo>
                  <a:pt x="32" y="13"/>
                </a:lnTo>
                <a:lnTo>
                  <a:pt x="33" y="13"/>
                </a:lnTo>
                <a:lnTo>
                  <a:pt x="33" y="14"/>
                </a:lnTo>
                <a:lnTo>
                  <a:pt x="34" y="14"/>
                </a:lnTo>
                <a:lnTo>
                  <a:pt x="34" y="14"/>
                </a:lnTo>
                <a:lnTo>
                  <a:pt x="36" y="14"/>
                </a:lnTo>
                <a:lnTo>
                  <a:pt x="36" y="13"/>
                </a:lnTo>
                <a:lnTo>
                  <a:pt x="37" y="13"/>
                </a:lnTo>
                <a:lnTo>
                  <a:pt x="37" y="14"/>
                </a:lnTo>
                <a:lnTo>
                  <a:pt x="38" y="14"/>
                </a:lnTo>
                <a:lnTo>
                  <a:pt x="38" y="13"/>
                </a:lnTo>
                <a:lnTo>
                  <a:pt x="39" y="13"/>
                </a:lnTo>
                <a:lnTo>
                  <a:pt x="39" y="13"/>
                </a:lnTo>
                <a:lnTo>
                  <a:pt x="41" y="13"/>
                </a:lnTo>
                <a:lnTo>
                  <a:pt x="41" y="13"/>
                </a:lnTo>
                <a:lnTo>
                  <a:pt x="42" y="13"/>
                </a:lnTo>
                <a:lnTo>
                  <a:pt x="42" y="11"/>
                </a:lnTo>
                <a:lnTo>
                  <a:pt x="43" y="11"/>
                </a:lnTo>
                <a:lnTo>
                  <a:pt x="43" y="13"/>
                </a:lnTo>
                <a:lnTo>
                  <a:pt x="45" y="11"/>
                </a:lnTo>
                <a:lnTo>
                  <a:pt x="45" y="11"/>
                </a:lnTo>
                <a:lnTo>
                  <a:pt x="46" y="11"/>
                </a:lnTo>
                <a:lnTo>
                  <a:pt x="46" y="11"/>
                </a:lnTo>
                <a:lnTo>
                  <a:pt x="47" y="11"/>
                </a:lnTo>
                <a:lnTo>
                  <a:pt x="47" y="10"/>
                </a:lnTo>
                <a:lnTo>
                  <a:pt x="48" y="10"/>
                </a:lnTo>
                <a:lnTo>
                  <a:pt x="48" y="13"/>
                </a:lnTo>
                <a:lnTo>
                  <a:pt x="50" y="13"/>
                </a:lnTo>
                <a:lnTo>
                  <a:pt x="50" y="11"/>
                </a:lnTo>
                <a:lnTo>
                  <a:pt x="51" y="11"/>
                </a:lnTo>
                <a:lnTo>
                  <a:pt x="51" y="10"/>
                </a:lnTo>
                <a:lnTo>
                  <a:pt x="52" y="10"/>
                </a:lnTo>
                <a:lnTo>
                  <a:pt x="52" y="11"/>
                </a:lnTo>
                <a:lnTo>
                  <a:pt x="54" y="11"/>
                </a:lnTo>
                <a:lnTo>
                  <a:pt x="54" y="10"/>
                </a:lnTo>
                <a:lnTo>
                  <a:pt x="55" y="11"/>
                </a:lnTo>
                <a:lnTo>
                  <a:pt x="55" y="13"/>
                </a:lnTo>
                <a:lnTo>
                  <a:pt x="56" y="13"/>
                </a:lnTo>
                <a:lnTo>
                  <a:pt x="56" y="11"/>
                </a:lnTo>
                <a:lnTo>
                  <a:pt x="57" y="14"/>
                </a:lnTo>
                <a:lnTo>
                  <a:pt x="57" y="14"/>
                </a:lnTo>
                <a:lnTo>
                  <a:pt x="59" y="14"/>
                </a:lnTo>
                <a:lnTo>
                  <a:pt x="59" y="15"/>
                </a:lnTo>
                <a:lnTo>
                  <a:pt x="60" y="15"/>
                </a:lnTo>
                <a:lnTo>
                  <a:pt x="60" y="14"/>
                </a:lnTo>
                <a:lnTo>
                  <a:pt x="61" y="15"/>
                </a:lnTo>
                <a:lnTo>
                  <a:pt x="61" y="16"/>
                </a:lnTo>
                <a:lnTo>
                  <a:pt x="63" y="16"/>
                </a:lnTo>
                <a:lnTo>
                  <a:pt x="63" y="15"/>
                </a:lnTo>
                <a:lnTo>
                  <a:pt x="64" y="16"/>
                </a:lnTo>
                <a:lnTo>
                  <a:pt x="64" y="16"/>
                </a:lnTo>
                <a:lnTo>
                  <a:pt x="65" y="18"/>
                </a:lnTo>
                <a:lnTo>
                  <a:pt x="65" y="18"/>
                </a:lnTo>
                <a:lnTo>
                  <a:pt x="66" y="18"/>
                </a:lnTo>
                <a:lnTo>
                  <a:pt x="66" y="19"/>
                </a:lnTo>
                <a:lnTo>
                  <a:pt x="68" y="19"/>
                </a:lnTo>
                <a:lnTo>
                  <a:pt x="68" y="16"/>
                </a:lnTo>
                <a:lnTo>
                  <a:pt x="69" y="16"/>
                </a:lnTo>
                <a:lnTo>
                  <a:pt x="69" y="16"/>
                </a:lnTo>
                <a:lnTo>
                  <a:pt x="70" y="16"/>
                </a:lnTo>
                <a:lnTo>
                  <a:pt x="70" y="15"/>
                </a:lnTo>
                <a:lnTo>
                  <a:pt x="71" y="15"/>
                </a:lnTo>
                <a:lnTo>
                  <a:pt x="71" y="15"/>
                </a:lnTo>
                <a:lnTo>
                  <a:pt x="73" y="15"/>
                </a:lnTo>
                <a:lnTo>
                  <a:pt x="73" y="14"/>
                </a:lnTo>
                <a:lnTo>
                  <a:pt x="74" y="15"/>
                </a:lnTo>
                <a:lnTo>
                  <a:pt x="74" y="15"/>
                </a:lnTo>
                <a:lnTo>
                  <a:pt x="75" y="15"/>
                </a:lnTo>
                <a:lnTo>
                  <a:pt x="75" y="14"/>
                </a:lnTo>
                <a:lnTo>
                  <a:pt x="77" y="14"/>
                </a:lnTo>
                <a:lnTo>
                  <a:pt x="77" y="13"/>
                </a:lnTo>
                <a:lnTo>
                  <a:pt x="78" y="14"/>
                </a:lnTo>
                <a:lnTo>
                  <a:pt x="78" y="11"/>
                </a:lnTo>
                <a:lnTo>
                  <a:pt x="79" y="11"/>
                </a:lnTo>
                <a:lnTo>
                  <a:pt x="79" y="11"/>
                </a:lnTo>
                <a:lnTo>
                  <a:pt x="80" y="11"/>
                </a:lnTo>
                <a:lnTo>
                  <a:pt x="80" y="10"/>
                </a:lnTo>
                <a:lnTo>
                  <a:pt x="82" y="11"/>
                </a:lnTo>
                <a:lnTo>
                  <a:pt x="82" y="11"/>
                </a:lnTo>
                <a:lnTo>
                  <a:pt x="83" y="11"/>
                </a:lnTo>
                <a:lnTo>
                  <a:pt x="83" y="11"/>
                </a:lnTo>
                <a:lnTo>
                  <a:pt x="84" y="11"/>
                </a:lnTo>
                <a:lnTo>
                  <a:pt x="84" y="11"/>
                </a:lnTo>
                <a:lnTo>
                  <a:pt x="86" y="11"/>
                </a:lnTo>
                <a:lnTo>
                  <a:pt x="86" y="13"/>
                </a:lnTo>
                <a:lnTo>
                  <a:pt x="87" y="11"/>
                </a:lnTo>
                <a:lnTo>
                  <a:pt x="87" y="11"/>
                </a:lnTo>
                <a:lnTo>
                  <a:pt x="88" y="11"/>
                </a:lnTo>
                <a:lnTo>
                  <a:pt x="88" y="10"/>
                </a:lnTo>
                <a:lnTo>
                  <a:pt x="89" y="10"/>
                </a:lnTo>
                <a:lnTo>
                  <a:pt x="89" y="11"/>
                </a:lnTo>
                <a:lnTo>
                  <a:pt x="91" y="11"/>
                </a:lnTo>
                <a:lnTo>
                  <a:pt x="91" y="10"/>
                </a:lnTo>
                <a:lnTo>
                  <a:pt x="92" y="11"/>
                </a:lnTo>
                <a:lnTo>
                  <a:pt x="92" y="11"/>
                </a:lnTo>
                <a:lnTo>
                  <a:pt x="93" y="11"/>
                </a:lnTo>
                <a:lnTo>
                  <a:pt x="93" y="10"/>
                </a:lnTo>
                <a:lnTo>
                  <a:pt x="95" y="10"/>
                </a:lnTo>
                <a:lnTo>
                  <a:pt x="95" y="11"/>
                </a:lnTo>
                <a:lnTo>
                  <a:pt x="96" y="10"/>
                </a:lnTo>
                <a:lnTo>
                  <a:pt x="96" y="10"/>
                </a:lnTo>
                <a:lnTo>
                  <a:pt x="97" y="10"/>
                </a:lnTo>
                <a:lnTo>
                  <a:pt x="97" y="10"/>
                </a:lnTo>
                <a:lnTo>
                  <a:pt x="98" y="10"/>
                </a:lnTo>
                <a:lnTo>
                  <a:pt x="98" y="9"/>
                </a:lnTo>
                <a:lnTo>
                  <a:pt x="100" y="9"/>
                </a:lnTo>
                <a:lnTo>
                  <a:pt x="100" y="9"/>
                </a:lnTo>
                <a:lnTo>
                  <a:pt x="101" y="9"/>
                </a:lnTo>
                <a:lnTo>
                  <a:pt x="101" y="7"/>
                </a:lnTo>
                <a:lnTo>
                  <a:pt x="102" y="7"/>
                </a:lnTo>
                <a:lnTo>
                  <a:pt x="102" y="7"/>
                </a:lnTo>
                <a:lnTo>
                  <a:pt x="103" y="7"/>
                </a:lnTo>
                <a:lnTo>
                  <a:pt x="103" y="7"/>
                </a:lnTo>
                <a:lnTo>
                  <a:pt x="105" y="7"/>
                </a:lnTo>
                <a:lnTo>
                  <a:pt x="105" y="6"/>
                </a:lnTo>
                <a:lnTo>
                  <a:pt x="106" y="6"/>
                </a:lnTo>
                <a:lnTo>
                  <a:pt x="106" y="7"/>
                </a:lnTo>
                <a:lnTo>
                  <a:pt x="107" y="7"/>
                </a:lnTo>
                <a:lnTo>
                  <a:pt x="107" y="6"/>
                </a:lnTo>
                <a:lnTo>
                  <a:pt x="109" y="6"/>
                </a:lnTo>
                <a:lnTo>
                  <a:pt x="109" y="6"/>
                </a:lnTo>
                <a:lnTo>
                  <a:pt x="110" y="6"/>
                </a:lnTo>
                <a:lnTo>
                  <a:pt x="110" y="6"/>
                </a:lnTo>
                <a:lnTo>
                  <a:pt x="111" y="6"/>
                </a:lnTo>
                <a:lnTo>
                  <a:pt x="111" y="7"/>
                </a:lnTo>
                <a:lnTo>
                  <a:pt x="112" y="7"/>
                </a:lnTo>
                <a:lnTo>
                  <a:pt x="112" y="6"/>
                </a:lnTo>
                <a:lnTo>
                  <a:pt x="114" y="7"/>
                </a:lnTo>
                <a:lnTo>
                  <a:pt x="114" y="9"/>
                </a:lnTo>
                <a:lnTo>
                  <a:pt x="115" y="9"/>
                </a:lnTo>
                <a:lnTo>
                  <a:pt x="115" y="7"/>
                </a:lnTo>
                <a:lnTo>
                  <a:pt x="116" y="7"/>
                </a:lnTo>
                <a:lnTo>
                  <a:pt x="116" y="9"/>
                </a:lnTo>
                <a:lnTo>
                  <a:pt x="118" y="9"/>
                </a:lnTo>
                <a:lnTo>
                  <a:pt x="118" y="7"/>
                </a:lnTo>
                <a:lnTo>
                  <a:pt x="119" y="7"/>
                </a:lnTo>
                <a:lnTo>
                  <a:pt x="119" y="9"/>
                </a:lnTo>
                <a:lnTo>
                  <a:pt x="120" y="7"/>
                </a:lnTo>
                <a:lnTo>
                  <a:pt x="120" y="7"/>
                </a:lnTo>
                <a:lnTo>
                  <a:pt x="121" y="7"/>
                </a:lnTo>
                <a:lnTo>
                  <a:pt x="121" y="6"/>
                </a:lnTo>
                <a:lnTo>
                  <a:pt x="123" y="6"/>
                </a:lnTo>
                <a:lnTo>
                  <a:pt x="123" y="7"/>
                </a:lnTo>
                <a:lnTo>
                  <a:pt x="124" y="7"/>
                </a:lnTo>
                <a:lnTo>
                  <a:pt x="124" y="6"/>
                </a:lnTo>
                <a:lnTo>
                  <a:pt x="125" y="6"/>
                </a:lnTo>
                <a:lnTo>
                  <a:pt x="125" y="5"/>
                </a:lnTo>
                <a:lnTo>
                  <a:pt x="127" y="5"/>
                </a:lnTo>
                <a:lnTo>
                  <a:pt x="127" y="5"/>
                </a:lnTo>
                <a:lnTo>
                  <a:pt x="128" y="5"/>
                </a:lnTo>
                <a:lnTo>
                  <a:pt x="128" y="5"/>
                </a:lnTo>
                <a:lnTo>
                  <a:pt x="129" y="5"/>
                </a:lnTo>
                <a:lnTo>
                  <a:pt x="129" y="5"/>
                </a:lnTo>
                <a:lnTo>
                  <a:pt x="130" y="5"/>
                </a:lnTo>
                <a:lnTo>
                  <a:pt x="130" y="4"/>
                </a:lnTo>
                <a:lnTo>
                  <a:pt x="132" y="4"/>
                </a:lnTo>
                <a:lnTo>
                  <a:pt x="132" y="2"/>
                </a:lnTo>
                <a:lnTo>
                  <a:pt x="133" y="2"/>
                </a:lnTo>
                <a:lnTo>
                  <a:pt x="133" y="4"/>
                </a:lnTo>
                <a:lnTo>
                  <a:pt x="134" y="4"/>
                </a:lnTo>
                <a:lnTo>
                  <a:pt x="134" y="2"/>
                </a:lnTo>
                <a:lnTo>
                  <a:pt x="135" y="2"/>
                </a:lnTo>
                <a:lnTo>
                  <a:pt x="135" y="2"/>
                </a:lnTo>
                <a:lnTo>
                  <a:pt x="137" y="2"/>
                </a:lnTo>
                <a:lnTo>
                  <a:pt x="137" y="1"/>
                </a:lnTo>
                <a:lnTo>
                  <a:pt x="138" y="1"/>
                </a:lnTo>
                <a:lnTo>
                  <a:pt x="138" y="2"/>
                </a:lnTo>
                <a:lnTo>
                  <a:pt x="139" y="2"/>
                </a:lnTo>
                <a:lnTo>
                  <a:pt x="139" y="1"/>
                </a:lnTo>
                <a:lnTo>
                  <a:pt x="141" y="1"/>
                </a:lnTo>
                <a:lnTo>
                  <a:pt x="141" y="0"/>
                </a:lnTo>
              </a:path>
            </a:pathLst>
          </a:cu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322"/>
          <p:cNvSpPr>
            <a:spLocks/>
          </p:cNvSpPr>
          <p:nvPr/>
        </p:nvSpPr>
        <p:spPr bwMode="auto">
          <a:xfrm>
            <a:off x="4953000" y="5490660"/>
            <a:ext cx="711703" cy="200576"/>
          </a:xfrm>
          <a:custGeom>
            <a:avLst/>
            <a:gdLst/>
            <a:ahLst/>
            <a:cxnLst>
              <a:cxn ang="0">
                <a:pos x="11" y="180"/>
              </a:cxn>
              <a:cxn ang="0">
                <a:pos x="21" y="179"/>
              </a:cxn>
              <a:cxn ang="0">
                <a:pos x="32" y="176"/>
              </a:cxn>
              <a:cxn ang="0">
                <a:pos x="43" y="172"/>
              </a:cxn>
              <a:cxn ang="0">
                <a:pos x="54" y="168"/>
              </a:cxn>
              <a:cxn ang="0">
                <a:pos x="64" y="167"/>
              </a:cxn>
              <a:cxn ang="0">
                <a:pos x="76" y="167"/>
              </a:cxn>
              <a:cxn ang="0">
                <a:pos x="86" y="166"/>
              </a:cxn>
              <a:cxn ang="0">
                <a:pos x="98" y="168"/>
              </a:cxn>
              <a:cxn ang="0">
                <a:pos x="108" y="167"/>
              </a:cxn>
              <a:cxn ang="0">
                <a:pos x="119" y="145"/>
              </a:cxn>
              <a:cxn ang="0">
                <a:pos x="130" y="100"/>
              </a:cxn>
              <a:cxn ang="0">
                <a:pos x="141" y="71"/>
              </a:cxn>
              <a:cxn ang="0">
                <a:pos x="151" y="52"/>
              </a:cxn>
              <a:cxn ang="0">
                <a:pos x="163" y="34"/>
              </a:cxn>
              <a:cxn ang="0">
                <a:pos x="173" y="21"/>
              </a:cxn>
              <a:cxn ang="0">
                <a:pos x="185" y="16"/>
              </a:cxn>
              <a:cxn ang="0">
                <a:pos x="195" y="12"/>
              </a:cxn>
              <a:cxn ang="0">
                <a:pos x="206" y="12"/>
              </a:cxn>
              <a:cxn ang="0">
                <a:pos x="217" y="9"/>
              </a:cxn>
              <a:cxn ang="0">
                <a:pos x="228" y="12"/>
              </a:cxn>
              <a:cxn ang="0">
                <a:pos x="238" y="12"/>
              </a:cxn>
              <a:cxn ang="0">
                <a:pos x="250" y="13"/>
              </a:cxn>
              <a:cxn ang="0">
                <a:pos x="260" y="14"/>
              </a:cxn>
              <a:cxn ang="0">
                <a:pos x="272" y="18"/>
              </a:cxn>
              <a:cxn ang="0">
                <a:pos x="282" y="13"/>
              </a:cxn>
              <a:cxn ang="0">
                <a:pos x="293" y="4"/>
              </a:cxn>
              <a:cxn ang="0">
                <a:pos x="304" y="4"/>
              </a:cxn>
              <a:cxn ang="0">
                <a:pos x="315" y="4"/>
              </a:cxn>
              <a:cxn ang="0">
                <a:pos x="325" y="3"/>
              </a:cxn>
              <a:cxn ang="0">
                <a:pos x="337" y="1"/>
              </a:cxn>
              <a:cxn ang="0">
                <a:pos x="347" y="4"/>
              </a:cxn>
              <a:cxn ang="0">
                <a:pos x="359" y="5"/>
              </a:cxn>
              <a:cxn ang="0">
                <a:pos x="369" y="7"/>
              </a:cxn>
              <a:cxn ang="0">
                <a:pos x="380" y="8"/>
              </a:cxn>
              <a:cxn ang="0">
                <a:pos x="391" y="7"/>
              </a:cxn>
              <a:cxn ang="0">
                <a:pos x="402" y="7"/>
              </a:cxn>
              <a:cxn ang="0">
                <a:pos x="412" y="4"/>
              </a:cxn>
              <a:cxn ang="0">
                <a:pos x="424" y="7"/>
              </a:cxn>
              <a:cxn ang="0">
                <a:pos x="434" y="9"/>
              </a:cxn>
              <a:cxn ang="0">
                <a:pos x="446" y="10"/>
              </a:cxn>
              <a:cxn ang="0">
                <a:pos x="456" y="12"/>
              </a:cxn>
              <a:cxn ang="0">
                <a:pos x="467" y="10"/>
              </a:cxn>
              <a:cxn ang="0">
                <a:pos x="478" y="12"/>
              </a:cxn>
              <a:cxn ang="0">
                <a:pos x="489" y="10"/>
              </a:cxn>
              <a:cxn ang="0">
                <a:pos x="499" y="14"/>
              </a:cxn>
              <a:cxn ang="0">
                <a:pos x="511" y="13"/>
              </a:cxn>
              <a:cxn ang="0">
                <a:pos x="521" y="10"/>
              </a:cxn>
              <a:cxn ang="0">
                <a:pos x="533" y="9"/>
              </a:cxn>
              <a:cxn ang="0">
                <a:pos x="543" y="4"/>
              </a:cxn>
              <a:cxn ang="0">
                <a:pos x="554" y="9"/>
              </a:cxn>
              <a:cxn ang="0">
                <a:pos x="565" y="9"/>
              </a:cxn>
              <a:cxn ang="0">
                <a:pos x="576" y="10"/>
              </a:cxn>
              <a:cxn ang="0">
                <a:pos x="586" y="9"/>
              </a:cxn>
              <a:cxn ang="0">
                <a:pos x="598" y="7"/>
              </a:cxn>
              <a:cxn ang="0">
                <a:pos x="608" y="5"/>
              </a:cxn>
              <a:cxn ang="0">
                <a:pos x="620" y="7"/>
              </a:cxn>
              <a:cxn ang="0">
                <a:pos x="630" y="8"/>
              </a:cxn>
              <a:cxn ang="0">
                <a:pos x="641" y="9"/>
              </a:cxn>
              <a:cxn ang="0">
                <a:pos x="652" y="13"/>
              </a:cxn>
            </a:cxnLst>
            <a:rect l="0" t="0" r="r" b="b"/>
            <a:pathLst>
              <a:path w="654" h="181">
                <a:moveTo>
                  <a:pt x="0" y="180"/>
                </a:moveTo>
                <a:lnTo>
                  <a:pt x="0" y="179"/>
                </a:lnTo>
                <a:lnTo>
                  <a:pt x="2" y="179"/>
                </a:lnTo>
                <a:lnTo>
                  <a:pt x="2" y="180"/>
                </a:lnTo>
                <a:lnTo>
                  <a:pt x="3" y="179"/>
                </a:lnTo>
                <a:lnTo>
                  <a:pt x="3" y="179"/>
                </a:lnTo>
                <a:lnTo>
                  <a:pt x="4" y="179"/>
                </a:lnTo>
                <a:lnTo>
                  <a:pt x="4" y="179"/>
                </a:lnTo>
                <a:lnTo>
                  <a:pt x="5" y="179"/>
                </a:lnTo>
                <a:lnTo>
                  <a:pt x="5" y="179"/>
                </a:lnTo>
                <a:lnTo>
                  <a:pt x="7" y="179"/>
                </a:lnTo>
                <a:lnTo>
                  <a:pt x="7" y="180"/>
                </a:lnTo>
                <a:lnTo>
                  <a:pt x="8" y="180"/>
                </a:lnTo>
                <a:lnTo>
                  <a:pt x="8" y="179"/>
                </a:lnTo>
                <a:lnTo>
                  <a:pt x="9" y="179"/>
                </a:lnTo>
                <a:lnTo>
                  <a:pt x="9" y="180"/>
                </a:lnTo>
                <a:lnTo>
                  <a:pt x="11" y="180"/>
                </a:lnTo>
                <a:lnTo>
                  <a:pt x="11" y="181"/>
                </a:lnTo>
                <a:lnTo>
                  <a:pt x="12" y="180"/>
                </a:lnTo>
                <a:lnTo>
                  <a:pt x="12" y="180"/>
                </a:lnTo>
                <a:lnTo>
                  <a:pt x="13" y="180"/>
                </a:lnTo>
                <a:lnTo>
                  <a:pt x="13" y="180"/>
                </a:lnTo>
                <a:lnTo>
                  <a:pt x="14" y="180"/>
                </a:lnTo>
                <a:lnTo>
                  <a:pt x="14" y="180"/>
                </a:lnTo>
                <a:lnTo>
                  <a:pt x="16" y="180"/>
                </a:lnTo>
                <a:lnTo>
                  <a:pt x="16" y="179"/>
                </a:lnTo>
                <a:lnTo>
                  <a:pt x="17" y="179"/>
                </a:lnTo>
                <a:lnTo>
                  <a:pt x="17" y="179"/>
                </a:lnTo>
                <a:lnTo>
                  <a:pt x="18" y="179"/>
                </a:lnTo>
                <a:lnTo>
                  <a:pt x="18" y="180"/>
                </a:lnTo>
                <a:lnTo>
                  <a:pt x="19" y="180"/>
                </a:lnTo>
                <a:lnTo>
                  <a:pt x="19" y="179"/>
                </a:lnTo>
                <a:lnTo>
                  <a:pt x="21" y="179"/>
                </a:lnTo>
                <a:lnTo>
                  <a:pt x="21" y="179"/>
                </a:lnTo>
                <a:lnTo>
                  <a:pt x="22" y="179"/>
                </a:lnTo>
                <a:lnTo>
                  <a:pt x="22" y="179"/>
                </a:lnTo>
                <a:lnTo>
                  <a:pt x="23" y="179"/>
                </a:lnTo>
                <a:lnTo>
                  <a:pt x="23" y="179"/>
                </a:lnTo>
                <a:lnTo>
                  <a:pt x="25" y="179"/>
                </a:lnTo>
                <a:lnTo>
                  <a:pt x="25" y="179"/>
                </a:lnTo>
                <a:lnTo>
                  <a:pt x="26" y="179"/>
                </a:lnTo>
                <a:lnTo>
                  <a:pt x="26" y="177"/>
                </a:lnTo>
                <a:lnTo>
                  <a:pt x="27" y="177"/>
                </a:lnTo>
                <a:lnTo>
                  <a:pt x="27" y="177"/>
                </a:lnTo>
                <a:lnTo>
                  <a:pt x="28" y="177"/>
                </a:lnTo>
                <a:lnTo>
                  <a:pt x="28" y="176"/>
                </a:lnTo>
                <a:lnTo>
                  <a:pt x="30" y="176"/>
                </a:lnTo>
                <a:lnTo>
                  <a:pt x="30" y="177"/>
                </a:lnTo>
                <a:lnTo>
                  <a:pt x="31" y="177"/>
                </a:lnTo>
                <a:lnTo>
                  <a:pt x="31" y="176"/>
                </a:lnTo>
                <a:lnTo>
                  <a:pt x="32" y="176"/>
                </a:lnTo>
                <a:lnTo>
                  <a:pt x="32" y="177"/>
                </a:lnTo>
                <a:lnTo>
                  <a:pt x="34" y="177"/>
                </a:lnTo>
                <a:lnTo>
                  <a:pt x="34" y="176"/>
                </a:lnTo>
                <a:lnTo>
                  <a:pt x="35" y="176"/>
                </a:lnTo>
                <a:lnTo>
                  <a:pt x="35" y="176"/>
                </a:lnTo>
                <a:lnTo>
                  <a:pt x="36" y="176"/>
                </a:lnTo>
                <a:lnTo>
                  <a:pt x="36" y="175"/>
                </a:lnTo>
                <a:lnTo>
                  <a:pt x="37" y="175"/>
                </a:lnTo>
                <a:lnTo>
                  <a:pt x="37" y="175"/>
                </a:lnTo>
                <a:lnTo>
                  <a:pt x="39" y="175"/>
                </a:lnTo>
                <a:lnTo>
                  <a:pt x="39" y="175"/>
                </a:lnTo>
                <a:lnTo>
                  <a:pt x="40" y="175"/>
                </a:lnTo>
                <a:lnTo>
                  <a:pt x="40" y="173"/>
                </a:lnTo>
                <a:lnTo>
                  <a:pt x="41" y="173"/>
                </a:lnTo>
                <a:lnTo>
                  <a:pt x="41" y="173"/>
                </a:lnTo>
                <a:lnTo>
                  <a:pt x="43" y="173"/>
                </a:lnTo>
                <a:lnTo>
                  <a:pt x="43" y="172"/>
                </a:lnTo>
                <a:lnTo>
                  <a:pt x="44" y="172"/>
                </a:lnTo>
                <a:lnTo>
                  <a:pt x="44" y="173"/>
                </a:lnTo>
                <a:lnTo>
                  <a:pt x="45" y="173"/>
                </a:lnTo>
                <a:lnTo>
                  <a:pt x="45" y="172"/>
                </a:lnTo>
                <a:lnTo>
                  <a:pt x="46" y="172"/>
                </a:lnTo>
                <a:lnTo>
                  <a:pt x="46" y="171"/>
                </a:lnTo>
                <a:lnTo>
                  <a:pt x="48" y="171"/>
                </a:lnTo>
                <a:lnTo>
                  <a:pt x="48" y="172"/>
                </a:lnTo>
                <a:lnTo>
                  <a:pt x="49" y="171"/>
                </a:lnTo>
                <a:lnTo>
                  <a:pt x="49" y="170"/>
                </a:lnTo>
                <a:lnTo>
                  <a:pt x="50" y="170"/>
                </a:lnTo>
                <a:lnTo>
                  <a:pt x="50" y="170"/>
                </a:lnTo>
                <a:lnTo>
                  <a:pt x="51" y="170"/>
                </a:lnTo>
                <a:lnTo>
                  <a:pt x="51" y="170"/>
                </a:lnTo>
                <a:lnTo>
                  <a:pt x="53" y="170"/>
                </a:lnTo>
                <a:lnTo>
                  <a:pt x="53" y="168"/>
                </a:lnTo>
                <a:lnTo>
                  <a:pt x="54" y="168"/>
                </a:lnTo>
                <a:lnTo>
                  <a:pt x="54" y="170"/>
                </a:lnTo>
                <a:lnTo>
                  <a:pt x="55" y="168"/>
                </a:lnTo>
                <a:lnTo>
                  <a:pt x="55" y="168"/>
                </a:lnTo>
                <a:lnTo>
                  <a:pt x="57" y="168"/>
                </a:lnTo>
                <a:lnTo>
                  <a:pt x="57" y="167"/>
                </a:lnTo>
                <a:lnTo>
                  <a:pt x="58" y="167"/>
                </a:lnTo>
                <a:lnTo>
                  <a:pt x="58" y="168"/>
                </a:lnTo>
                <a:lnTo>
                  <a:pt x="59" y="168"/>
                </a:lnTo>
                <a:lnTo>
                  <a:pt x="59" y="168"/>
                </a:lnTo>
                <a:lnTo>
                  <a:pt x="60" y="168"/>
                </a:lnTo>
                <a:lnTo>
                  <a:pt x="60" y="168"/>
                </a:lnTo>
                <a:lnTo>
                  <a:pt x="62" y="168"/>
                </a:lnTo>
                <a:lnTo>
                  <a:pt x="62" y="168"/>
                </a:lnTo>
                <a:lnTo>
                  <a:pt x="63" y="168"/>
                </a:lnTo>
                <a:lnTo>
                  <a:pt x="63" y="168"/>
                </a:lnTo>
                <a:lnTo>
                  <a:pt x="64" y="168"/>
                </a:lnTo>
                <a:lnTo>
                  <a:pt x="64" y="167"/>
                </a:lnTo>
                <a:lnTo>
                  <a:pt x="66" y="167"/>
                </a:lnTo>
                <a:lnTo>
                  <a:pt x="66" y="167"/>
                </a:lnTo>
                <a:lnTo>
                  <a:pt x="67" y="167"/>
                </a:lnTo>
                <a:lnTo>
                  <a:pt x="67" y="167"/>
                </a:lnTo>
                <a:lnTo>
                  <a:pt x="68" y="167"/>
                </a:lnTo>
                <a:lnTo>
                  <a:pt x="68" y="168"/>
                </a:lnTo>
                <a:lnTo>
                  <a:pt x="69" y="167"/>
                </a:lnTo>
                <a:lnTo>
                  <a:pt x="69" y="166"/>
                </a:lnTo>
                <a:lnTo>
                  <a:pt x="71" y="166"/>
                </a:lnTo>
                <a:lnTo>
                  <a:pt x="71" y="167"/>
                </a:lnTo>
                <a:lnTo>
                  <a:pt x="72" y="167"/>
                </a:lnTo>
                <a:lnTo>
                  <a:pt x="72" y="166"/>
                </a:lnTo>
                <a:lnTo>
                  <a:pt x="73" y="166"/>
                </a:lnTo>
                <a:lnTo>
                  <a:pt x="73" y="167"/>
                </a:lnTo>
                <a:lnTo>
                  <a:pt x="75" y="167"/>
                </a:lnTo>
                <a:lnTo>
                  <a:pt x="75" y="166"/>
                </a:lnTo>
                <a:lnTo>
                  <a:pt x="76" y="167"/>
                </a:lnTo>
                <a:lnTo>
                  <a:pt x="76" y="168"/>
                </a:lnTo>
                <a:lnTo>
                  <a:pt x="77" y="168"/>
                </a:lnTo>
                <a:lnTo>
                  <a:pt x="77" y="167"/>
                </a:lnTo>
                <a:lnTo>
                  <a:pt x="78" y="167"/>
                </a:lnTo>
                <a:lnTo>
                  <a:pt x="78" y="168"/>
                </a:lnTo>
                <a:lnTo>
                  <a:pt x="80" y="168"/>
                </a:lnTo>
                <a:lnTo>
                  <a:pt x="80" y="167"/>
                </a:lnTo>
                <a:lnTo>
                  <a:pt x="81" y="167"/>
                </a:lnTo>
                <a:lnTo>
                  <a:pt x="81" y="168"/>
                </a:lnTo>
                <a:lnTo>
                  <a:pt x="82" y="168"/>
                </a:lnTo>
                <a:lnTo>
                  <a:pt x="82" y="167"/>
                </a:lnTo>
                <a:lnTo>
                  <a:pt x="83" y="167"/>
                </a:lnTo>
                <a:lnTo>
                  <a:pt x="83" y="168"/>
                </a:lnTo>
                <a:lnTo>
                  <a:pt x="85" y="167"/>
                </a:lnTo>
                <a:lnTo>
                  <a:pt x="85" y="167"/>
                </a:lnTo>
                <a:lnTo>
                  <a:pt x="86" y="167"/>
                </a:lnTo>
                <a:lnTo>
                  <a:pt x="86" y="166"/>
                </a:lnTo>
                <a:lnTo>
                  <a:pt x="87" y="166"/>
                </a:lnTo>
                <a:lnTo>
                  <a:pt x="87" y="167"/>
                </a:lnTo>
                <a:lnTo>
                  <a:pt x="89" y="167"/>
                </a:lnTo>
                <a:lnTo>
                  <a:pt x="89" y="167"/>
                </a:lnTo>
                <a:lnTo>
                  <a:pt x="90" y="167"/>
                </a:lnTo>
                <a:lnTo>
                  <a:pt x="90" y="168"/>
                </a:lnTo>
                <a:lnTo>
                  <a:pt x="91" y="168"/>
                </a:lnTo>
                <a:lnTo>
                  <a:pt x="91" y="168"/>
                </a:lnTo>
                <a:lnTo>
                  <a:pt x="92" y="168"/>
                </a:lnTo>
                <a:lnTo>
                  <a:pt x="92" y="167"/>
                </a:lnTo>
                <a:lnTo>
                  <a:pt x="94" y="167"/>
                </a:lnTo>
                <a:lnTo>
                  <a:pt x="94" y="168"/>
                </a:lnTo>
                <a:lnTo>
                  <a:pt x="95" y="168"/>
                </a:lnTo>
                <a:lnTo>
                  <a:pt x="95" y="167"/>
                </a:lnTo>
                <a:lnTo>
                  <a:pt x="96" y="167"/>
                </a:lnTo>
                <a:lnTo>
                  <a:pt x="96" y="168"/>
                </a:lnTo>
                <a:lnTo>
                  <a:pt x="98" y="168"/>
                </a:lnTo>
                <a:lnTo>
                  <a:pt x="98" y="167"/>
                </a:lnTo>
                <a:lnTo>
                  <a:pt x="99" y="167"/>
                </a:lnTo>
                <a:lnTo>
                  <a:pt x="99" y="168"/>
                </a:lnTo>
                <a:lnTo>
                  <a:pt x="100" y="168"/>
                </a:lnTo>
                <a:lnTo>
                  <a:pt x="100" y="170"/>
                </a:lnTo>
                <a:lnTo>
                  <a:pt x="101" y="170"/>
                </a:lnTo>
                <a:lnTo>
                  <a:pt x="101" y="168"/>
                </a:lnTo>
                <a:lnTo>
                  <a:pt x="103" y="168"/>
                </a:lnTo>
                <a:lnTo>
                  <a:pt x="103" y="170"/>
                </a:lnTo>
                <a:lnTo>
                  <a:pt x="104" y="170"/>
                </a:lnTo>
                <a:lnTo>
                  <a:pt x="104" y="168"/>
                </a:lnTo>
                <a:lnTo>
                  <a:pt x="105" y="168"/>
                </a:lnTo>
                <a:lnTo>
                  <a:pt x="105" y="170"/>
                </a:lnTo>
                <a:lnTo>
                  <a:pt x="107" y="168"/>
                </a:lnTo>
                <a:lnTo>
                  <a:pt x="107" y="168"/>
                </a:lnTo>
                <a:lnTo>
                  <a:pt x="108" y="168"/>
                </a:lnTo>
                <a:lnTo>
                  <a:pt x="108" y="167"/>
                </a:lnTo>
                <a:lnTo>
                  <a:pt x="109" y="167"/>
                </a:lnTo>
                <a:lnTo>
                  <a:pt x="109" y="168"/>
                </a:lnTo>
                <a:lnTo>
                  <a:pt x="110" y="167"/>
                </a:lnTo>
                <a:lnTo>
                  <a:pt x="110" y="166"/>
                </a:lnTo>
                <a:lnTo>
                  <a:pt x="112" y="167"/>
                </a:lnTo>
                <a:lnTo>
                  <a:pt x="112" y="167"/>
                </a:lnTo>
                <a:lnTo>
                  <a:pt x="113" y="167"/>
                </a:lnTo>
                <a:lnTo>
                  <a:pt x="113" y="168"/>
                </a:lnTo>
                <a:lnTo>
                  <a:pt x="114" y="168"/>
                </a:lnTo>
                <a:lnTo>
                  <a:pt x="114" y="166"/>
                </a:lnTo>
                <a:lnTo>
                  <a:pt x="115" y="164"/>
                </a:lnTo>
                <a:lnTo>
                  <a:pt x="115" y="159"/>
                </a:lnTo>
                <a:lnTo>
                  <a:pt x="117" y="158"/>
                </a:lnTo>
                <a:lnTo>
                  <a:pt x="117" y="152"/>
                </a:lnTo>
                <a:lnTo>
                  <a:pt x="118" y="150"/>
                </a:lnTo>
                <a:lnTo>
                  <a:pt x="118" y="146"/>
                </a:lnTo>
                <a:lnTo>
                  <a:pt x="119" y="145"/>
                </a:lnTo>
                <a:lnTo>
                  <a:pt x="119" y="140"/>
                </a:lnTo>
                <a:lnTo>
                  <a:pt x="121" y="140"/>
                </a:lnTo>
                <a:lnTo>
                  <a:pt x="121" y="134"/>
                </a:lnTo>
                <a:lnTo>
                  <a:pt x="122" y="134"/>
                </a:lnTo>
                <a:lnTo>
                  <a:pt x="122" y="129"/>
                </a:lnTo>
                <a:lnTo>
                  <a:pt x="123" y="129"/>
                </a:lnTo>
                <a:lnTo>
                  <a:pt x="123" y="123"/>
                </a:lnTo>
                <a:lnTo>
                  <a:pt x="124" y="123"/>
                </a:lnTo>
                <a:lnTo>
                  <a:pt x="124" y="121"/>
                </a:lnTo>
                <a:lnTo>
                  <a:pt x="126" y="120"/>
                </a:lnTo>
                <a:lnTo>
                  <a:pt x="126" y="114"/>
                </a:lnTo>
                <a:lnTo>
                  <a:pt x="127" y="113"/>
                </a:lnTo>
                <a:lnTo>
                  <a:pt x="127" y="109"/>
                </a:lnTo>
                <a:lnTo>
                  <a:pt x="128" y="109"/>
                </a:lnTo>
                <a:lnTo>
                  <a:pt x="128" y="105"/>
                </a:lnTo>
                <a:lnTo>
                  <a:pt x="130" y="104"/>
                </a:lnTo>
                <a:lnTo>
                  <a:pt x="130" y="100"/>
                </a:lnTo>
                <a:lnTo>
                  <a:pt x="131" y="100"/>
                </a:lnTo>
                <a:lnTo>
                  <a:pt x="131" y="98"/>
                </a:lnTo>
                <a:lnTo>
                  <a:pt x="132" y="96"/>
                </a:lnTo>
                <a:lnTo>
                  <a:pt x="132" y="94"/>
                </a:lnTo>
                <a:lnTo>
                  <a:pt x="133" y="93"/>
                </a:lnTo>
                <a:lnTo>
                  <a:pt x="133" y="89"/>
                </a:lnTo>
                <a:lnTo>
                  <a:pt x="135" y="89"/>
                </a:lnTo>
                <a:lnTo>
                  <a:pt x="135" y="85"/>
                </a:lnTo>
                <a:lnTo>
                  <a:pt x="136" y="85"/>
                </a:lnTo>
                <a:lnTo>
                  <a:pt x="136" y="81"/>
                </a:lnTo>
                <a:lnTo>
                  <a:pt x="137" y="81"/>
                </a:lnTo>
                <a:lnTo>
                  <a:pt x="137" y="78"/>
                </a:lnTo>
                <a:lnTo>
                  <a:pt x="138" y="77"/>
                </a:lnTo>
                <a:lnTo>
                  <a:pt x="138" y="75"/>
                </a:lnTo>
                <a:lnTo>
                  <a:pt x="140" y="75"/>
                </a:lnTo>
                <a:lnTo>
                  <a:pt x="140" y="72"/>
                </a:lnTo>
                <a:lnTo>
                  <a:pt x="141" y="71"/>
                </a:lnTo>
                <a:lnTo>
                  <a:pt x="141" y="68"/>
                </a:lnTo>
                <a:lnTo>
                  <a:pt x="142" y="68"/>
                </a:lnTo>
                <a:lnTo>
                  <a:pt x="142" y="67"/>
                </a:lnTo>
                <a:lnTo>
                  <a:pt x="144" y="67"/>
                </a:lnTo>
                <a:lnTo>
                  <a:pt x="144" y="64"/>
                </a:lnTo>
                <a:lnTo>
                  <a:pt x="145" y="64"/>
                </a:lnTo>
                <a:lnTo>
                  <a:pt x="145" y="62"/>
                </a:lnTo>
                <a:lnTo>
                  <a:pt x="146" y="62"/>
                </a:lnTo>
                <a:lnTo>
                  <a:pt x="146" y="59"/>
                </a:lnTo>
                <a:lnTo>
                  <a:pt x="147" y="59"/>
                </a:lnTo>
                <a:lnTo>
                  <a:pt x="147" y="57"/>
                </a:lnTo>
                <a:lnTo>
                  <a:pt x="149" y="57"/>
                </a:lnTo>
                <a:lnTo>
                  <a:pt x="149" y="54"/>
                </a:lnTo>
                <a:lnTo>
                  <a:pt x="150" y="54"/>
                </a:lnTo>
                <a:lnTo>
                  <a:pt x="150" y="53"/>
                </a:lnTo>
                <a:lnTo>
                  <a:pt x="151" y="52"/>
                </a:lnTo>
                <a:lnTo>
                  <a:pt x="151" y="52"/>
                </a:lnTo>
                <a:lnTo>
                  <a:pt x="153" y="52"/>
                </a:lnTo>
                <a:lnTo>
                  <a:pt x="153" y="49"/>
                </a:lnTo>
                <a:lnTo>
                  <a:pt x="154" y="49"/>
                </a:lnTo>
                <a:lnTo>
                  <a:pt x="154" y="48"/>
                </a:lnTo>
                <a:lnTo>
                  <a:pt x="155" y="46"/>
                </a:lnTo>
                <a:lnTo>
                  <a:pt x="155" y="45"/>
                </a:lnTo>
                <a:lnTo>
                  <a:pt x="156" y="44"/>
                </a:lnTo>
                <a:lnTo>
                  <a:pt x="156" y="43"/>
                </a:lnTo>
                <a:lnTo>
                  <a:pt x="158" y="41"/>
                </a:lnTo>
                <a:lnTo>
                  <a:pt x="158" y="40"/>
                </a:lnTo>
                <a:lnTo>
                  <a:pt x="159" y="40"/>
                </a:lnTo>
                <a:lnTo>
                  <a:pt x="159" y="39"/>
                </a:lnTo>
                <a:lnTo>
                  <a:pt x="160" y="39"/>
                </a:lnTo>
                <a:lnTo>
                  <a:pt x="160" y="36"/>
                </a:lnTo>
                <a:lnTo>
                  <a:pt x="162" y="36"/>
                </a:lnTo>
                <a:lnTo>
                  <a:pt x="162" y="34"/>
                </a:lnTo>
                <a:lnTo>
                  <a:pt x="163" y="34"/>
                </a:lnTo>
                <a:lnTo>
                  <a:pt x="163" y="32"/>
                </a:lnTo>
                <a:lnTo>
                  <a:pt x="164" y="32"/>
                </a:lnTo>
                <a:lnTo>
                  <a:pt x="164" y="31"/>
                </a:lnTo>
                <a:lnTo>
                  <a:pt x="165" y="31"/>
                </a:lnTo>
                <a:lnTo>
                  <a:pt x="165" y="28"/>
                </a:lnTo>
                <a:lnTo>
                  <a:pt x="167" y="28"/>
                </a:lnTo>
                <a:lnTo>
                  <a:pt x="167" y="27"/>
                </a:lnTo>
                <a:lnTo>
                  <a:pt x="168" y="27"/>
                </a:lnTo>
                <a:lnTo>
                  <a:pt x="168" y="26"/>
                </a:lnTo>
                <a:lnTo>
                  <a:pt x="169" y="26"/>
                </a:lnTo>
                <a:lnTo>
                  <a:pt x="169" y="25"/>
                </a:lnTo>
                <a:lnTo>
                  <a:pt x="170" y="25"/>
                </a:lnTo>
                <a:lnTo>
                  <a:pt x="170" y="23"/>
                </a:lnTo>
                <a:lnTo>
                  <a:pt x="172" y="25"/>
                </a:lnTo>
                <a:lnTo>
                  <a:pt x="172" y="22"/>
                </a:lnTo>
                <a:lnTo>
                  <a:pt x="173" y="22"/>
                </a:lnTo>
                <a:lnTo>
                  <a:pt x="173" y="21"/>
                </a:lnTo>
                <a:lnTo>
                  <a:pt x="174" y="21"/>
                </a:lnTo>
                <a:lnTo>
                  <a:pt x="174" y="22"/>
                </a:lnTo>
                <a:lnTo>
                  <a:pt x="176" y="21"/>
                </a:lnTo>
                <a:lnTo>
                  <a:pt x="176" y="18"/>
                </a:lnTo>
                <a:lnTo>
                  <a:pt x="177" y="18"/>
                </a:lnTo>
                <a:lnTo>
                  <a:pt x="177" y="19"/>
                </a:lnTo>
                <a:lnTo>
                  <a:pt x="178" y="18"/>
                </a:lnTo>
                <a:lnTo>
                  <a:pt x="178" y="17"/>
                </a:lnTo>
                <a:lnTo>
                  <a:pt x="179" y="17"/>
                </a:lnTo>
                <a:lnTo>
                  <a:pt x="179" y="18"/>
                </a:lnTo>
                <a:lnTo>
                  <a:pt x="181" y="17"/>
                </a:lnTo>
                <a:lnTo>
                  <a:pt x="181" y="17"/>
                </a:lnTo>
                <a:lnTo>
                  <a:pt x="182" y="17"/>
                </a:lnTo>
                <a:lnTo>
                  <a:pt x="182" y="18"/>
                </a:lnTo>
                <a:lnTo>
                  <a:pt x="183" y="17"/>
                </a:lnTo>
                <a:lnTo>
                  <a:pt x="183" y="17"/>
                </a:lnTo>
                <a:lnTo>
                  <a:pt x="185" y="16"/>
                </a:lnTo>
                <a:lnTo>
                  <a:pt x="185" y="14"/>
                </a:lnTo>
                <a:lnTo>
                  <a:pt x="186" y="14"/>
                </a:lnTo>
                <a:lnTo>
                  <a:pt x="186" y="16"/>
                </a:lnTo>
                <a:lnTo>
                  <a:pt x="187" y="14"/>
                </a:lnTo>
                <a:lnTo>
                  <a:pt x="187" y="13"/>
                </a:lnTo>
                <a:lnTo>
                  <a:pt x="188" y="13"/>
                </a:lnTo>
                <a:lnTo>
                  <a:pt x="188" y="14"/>
                </a:lnTo>
                <a:lnTo>
                  <a:pt x="190" y="13"/>
                </a:lnTo>
                <a:lnTo>
                  <a:pt x="190" y="13"/>
                </a:lnTo>
                <a:lnTo>
                  <a:pt x="191" y="13"/>
                </a:lnTo>
                <a:lnTo>
                  <a:pt x="191" y="12"/>
                </a:lnTo>
                <a:lnTo>
                  <a:pt x="192" y="13"/>
                </a:lnTo>
                <a:lnTo>
                  <a:pt x="192" y="13"/>
                </a:lnTo>
                <a:lnTo>
                  <a:pt x="194" y="13"/>
                </a:lnTo>
                <a:lnTo>
                  <a:pt x="194" y="12"/>
                </a:lnTo>
                <a:lnTo>
                  <a:pt x="195" y="12"/>
                </a:lnTo>
                <a:lnTo>
                  <a:pt x="195" y="12"/>
                </a:lnTo>
                <a:lnTo>
                  <a:pt x="196" y="12"/>
                </a:lnTo>
                <a:lnTo>
                  <a:pt x="196" y="10"/>
                </a:lnTo>
                <a:lnTo>
                  <a:pt x="197" y="10"/>
                </a:lnTo>
                <a:lnTo>
                  <a:pt x="197" y="12"/>
                </a:lnTo>
                <a:lnTo>
                  <a:pt x="199" y="10"/>
                </a:lnTo>
                <a:lnTo>
                  <a:pt x="199" y="9"/>
                </a:lnTo>
                <a:lnTo>
                  <a:pt x="200" y="9"/>
                </a:lnTo>
                <a:lnTo>
                  <a:pt x="200" y="10"/>
                </a:lnTo>
                <a:lnTo>
                  <a:pt x="201" y="10"/>
                </a:lnTo>
                <a:lnTo>
                  <a:pt x="201" y="9"/>
                </a:lnTo>
                <a:lnTo>
                  <a:pt x="202" y="9"/>
                </a:lnTo>
                <a:lnTo>
                  <a:pt x="202" y="10"/>
                </a:lnTo>
                <a:lnTo>
                  <a:pt x="204" y="10"/>
                </a:lnTo>
                <a:lnTo>
                  <a:pt x="204" y="9"/>
                </a:lnTo>
                <a:lnTo>
                  <a:pt x="205" y="9"/>
                </a:lnTo>
                <a:lnTo>
                  <a:pt x="205" y="10"/>
                </a:lnTo>
                <a:lnTo>
                  <a:pt x="206" y="12"/>
                </a:lnTo>
                <a:lnTo>
                  <a:pt x="206" y="13"/>
                </a:lnTo>
                <a:lnTo>
                  <a:pt x="208" y="13"/>
                </a:lnTo>
                <a:lnTo>
                  <a:pt x="208" y="12"/>
                </a:lnTo>
                <a:lnTo>
                  <a:pt x="209" y="12"/>
                </a:lnTo>
                <a:lnTo>
                  <a:pt x="209" y="13"/>
                </a:lnTo>
                <a:lnTo>
                  <a:pt x="210" y="13"/>
                </a:lnTo>
                <a:lnTo>
                  <a:pt x="210" y="12"/>
                </a:lnTo>
                <a:lnTo>
                  <a:pt x="211" y="12"/>
                </a:lnTo>
                <a:lnTo>
                  <a:pt x="211" y="10"/>
                </a:lnTo>
                <a:lnTo>
                  <a:pt x="213" y="10"/>
                </a:lnTo>
                <a:lnTo>
                  <a:pt x="213" y="9"/>
                </a:lnTo>
                <a:lnTo>
                  <a:pt x="214" y="10"/>
                </a:lnTo>
                <a:lnTo>
                  <a:pt x="214" y="12"/>
                </a:lnTo>
                <a:lnTo>
                  <a:pt x="215" y="12"/>
                </a:lnTo>
                <a:lnTo>
                  <a:pt x="215" y="10"/>
                </a:lnTo>
                <a:lnTo>
                  <a:pt x="217" y="12"/>
                </a:lnTo>
                <a:lnTo>
                  <a:pt x="217" y="9"/>
                </a:lnTo>
                <a:lnTo>
                  <a:pt x="218" y="10"/>
                </a:lnTo>
                <a:lnTo>
                  <a:pt x="218" y="12"/>
                </a:lnTo>
                <a:lnTo>
                  <a:pt x="219" y="12"/>
                </a:lnTo>
                <a:lnTo>
                  <a:pt x="219" y="13"/>
                </a:lnTo>
                <a:lnTo>
                  <a:pt x="220" y="12"/>
                </a:lnTo>
                <a:lnTo>
                  <a:pt x="220" y="10"/>
                </a:lnTo>
                <a:lnTo>
                  <a:pt x="222" y="12"/>
                </a:lnTo>
                <a:lnTo>
                  <a:pt x="222" y="12"/>
                </a:lnTo>
                <a:lnTo>
                  <a:pt x="223" y="12"/>
                </a:lnTo>
                <a:lnTo>
                  <a:pt x="223" y="10"/>
                </a:lnTo>
                <a:lnTo>
                  <a:pt x="224" y="10"/>
                </a:lnTo>
                <a:lnTo>
                  <a:pt x="224" y="12"/>
                </a:lnTo>
                <a:lnTo>
                  <a:pt x="226" y="12"/>
                </a:lnTo>
                <a:lnTo>
                  <a:pt x="226" y="10"/>
                </a:lnTo>
                <a:lnTo>
                  <a:pt x="227" y="10"/>
                </a:lnTo>
                <a:lnTo>
                  <a:pt x="227" y="12"/>
                </a:lnTo>
                <a:lnTo>
                  <a:pt x="228" y="12"/>
                </a:lnTo>
                <a:lnTo>
                  <a:pt x="228" y="12"/>
                </a:lnTo>
                <a:lnTo>
                  <a:pt x="229" y="12"/>
                </a:lnTo>
                <a:lnTo>
                  <a:pt x="229" y="12"/>
                </a:lnTo>
                <a:lnTo>
                  <a:pt x="231" y="12"/>
                </a:lnTo>
                <a:lnTo>
                  <a:pt x="231" y="12"/>
                </a:lnTo>
                <a:lnTo>
                  <a:pt x="232" y="12"/>
                </a:lnTo>
                <a:lnTo>
                  <a:pt x="232" y="13"/>
                </a:lnTo>
                <a:lnTo>
                  <a:pt x="233" y="13"/>
                </a:lnTo>
                <a:lnTo>
                  <a:pt x="233" y="12"/>
                </a:lnTo>
                <a:lnTo>
                  <a:pt x="234" y="12"/>
                </a:lnTo>
                <a:lnTo>
                  <a:pt x="234" y="13"/>
                </a:lnTo>
                <a:lnTo>
                  <a:pt x="236" y="13"/>
                </a:lnTo>
                <a:lnTo>
                  <a:pt x="236" y="12"/>
                </a:lnTo>
                <a:lnTo>
                  <a:pt x="237" y="12"/>
                </a:lnTo>
                <a:lnTo>
                  <a:pt x="237" y="10"/>
                </a:lnTo>
                <a:lnTo>
                  <a:pt x="238" y="10"/>
                </a:lnTo>
                <a:lnTo>
                  <a:pt x="238" y="12"/>
                </a:lnTo>
                <a:lnTo>
                  <a:pt x="240" y="12"/>
                </a:lnTo>
                <a:lnTo>
                  <a:pt x="240" y="10"/>
                </a:lnTo>
                <a:lnTo>
                  <a:pt x="241" y="10"/>
                </a:lnTo>
                <a:lnTo>
                  <a:pt x="241" y="9"/>
                </a:lnTo>
                <a:lnTo>
                  <a:pt x="242" y="9"/>
                </a:lnTo>
                <a:lnTo>
                  <a:pt x="242" y="12"/>
                </a:lnTo>
                <a:lnTo>
                  <a:pt x="243" y="12"/>
                </a:lnTo>
                <a:lnTo>
                  <a:pt x="243" y="10"/>
                </a:lnTo>
                <a:lnTo>
                  <a:pt x="245" y="12"/>
                </a:lnTo>
                <a:lnTo>
                  <a:pt x="245" y="12"/>
                </a:lnTo>
                <a:lnTo>
                  <a:pt x="246" y="12"/>
                </a:lnTo>
                <a:lnTo>
                  <a:pt x="246" y="13"/>
                </a:lnTo>
                <a:lnTo>
                  <a:pt x="247" y="13"/>
                </a:lnTo>
                <a:lnTo>
                  <a:pt x="247" y="12"/>
                </a:lnTo>
                <a:lnTo>
                  <a:pt x="249" y="12"/>
                </a:lnTo>
                <a:lnTo>
                  <a:pt x="249" y="13"/>
                </a:lnTo>
                <a:lnTo>
                  <a:pt x="250" y="13"/>
                </a:lnTo>
                <a:lnTo>
                  <a:pt x="250" y="12"/>
                </a:lnTo>
                <a:lnTo>
                  <a:pt x="251" y="12"/>
                </a:lnTo>
                <a:lnTo>
                  <a:pt x="251" y="13"/>
                </a:lnTo>
                <a:lnTo>
                  <a:pt x="252" y="13"/>
                </a:lnTo>
                <a:lnTo>
                  <a:pt x="252" y="12"/>
                </a:lnTo>
                <a:lnTo>
                  <a:pt x="254" y="13"/>
                </a:lnTo>
                <a:lnTo>
                  <a:pt x="254" y="13"/>
                </a:lnTo>
                <a:lnTo>
                  <a:pt x="255" y="13"/>
                </a:lnTo>
                <a:lnTo>
                  <a:pt x="255" y="14"/>
                </a:lnTo>
                <a:lnTo>
                  <a:pt x="256" y="14"/>
                </a:lnTo>
                <a:lnTo>
                  <a:pt x="256" y="13"/>
                </a:lnTo>
                <a:lnTo>
                  <a:pt x="258" y="13"/>
                </a:lnTo>
                <a:lnTo>
                  <a:pt x="258" y="14"/>
                </a:lnTo>
                <a:lnTo>
                  <a:pt x="259" y="14"/>
                </a:lnTo>
                <a:lnTo>
                  <a:pt x="259" y="13"/>
                </a:lnTo>
                <a:lnTo>
                  <a:pt x="260" y="13"/>
                </a:lnTo>
                <a:lnTo>
                  <a:pt x="260" y="14"/>
                </a:lnTo>
                <a:lnTo>
                  <a:pt x="261" y="14"/>
                </a:lnTo>
                <a:lnTo>
                  <a:pt x="261" y="14"/>
                </a:lnTo>
                <a:lnTo>
                  <a:pt x="263" y="14"/>
                </a:lnTo>
                <a:lnTo>
                  <a:pt x="263" y="16"/>
                </a:lnTo>
                <a:lnTo>
                  <a:pt x="264" y="16"/>
                </a:lnTo>
                <a:lnTo>
                  <a:pt x="264" y="17"/>
                </a:lnTo>
                <a:lnTo>
                  <a:pt x="265" y="17"/>
                </a:lnTo>
                <a:lnTo>
                  <a:pt x="265" y="17"/>
                </a:lnTo>
                <a:lnTo>
                  <a:pt x="266" y="17"/>
                </a:lnTo>
                <a:lnTo>
                  <a:pt x="266" y="17"/>
                </a:lnTo>
                <a:lnTo>
                  <a:pt x="268" y="18"/>
                </a:lnTo>
                <a:lnTo>
                  <a:pt x="268" y="18"/>
                </a:lnTo>
                <a:lnTo>
                  <a:pt x="269" y="18"/>
                </a:lnTo>
                <a:lnTo>
                  <a:pt x="269" y="18"/>
                </a:lnTo>
                <a:lnTo>
                  <a:pt x="270" y="19"/>
                </a:lnTo>
                <a:lnTo>
                  <a:pt x="270" y="17"/>
                </a:lnTo>
                <a:lnTo>
                  <a:pt x="272" y="18"/>
                </a:lnTo>
                <a:lnTo>
                  <a:pt x="272" y="18"/>
                </a:lnTo>
                <a:lnTo>
                  <a:pt x="273" y="18"/>
                </a:lnTo>
                <a:lnTo>
                  <a:pt x="273" y="18"/>
                </a:lnTo>
                <a:lnTo>
                  <a:pt x="274" y="19"/>
                </a:lnTo>
                <a:lnTo>
                  <a:pt x="274" y="19"/>
                </a:lnTo>
                <a:lnTo>
                  <a:pt x="275" y="19"/>
                </a:lnTo>
                <a:lnTo>
                  <a:pt x="275" y="19"/>
                </a:lnTo>
                <a:lnTo>
                  <a:pt x="277" y="19"/>
                </a:lnTo>
                <a:lnTo>
                  <a:pt x="277" y="18"/>
                </a:lnTo>
                <a:lnTo>
                  <a:pt x="278" y="17"/>
                </a:lnTo>
                <a:lnTo>
                  <a:pt x="278" y="17"/>
                </a:lnTo>
                <a:lnTo>
                  <a:pt x="279" y="17"/>
                </a:lnTo>
                <a:lnTo>
                  <a:pt x="279" y="16"/>
                </a:lnTo>
                <a:lnTo>
                  <a:pt x="281" y="16"/>
                </a:lnTo>
                <a:lnTo>
                  <a:pt x="281" y="14"/>
                </a:lnTo>
                <a:lnTo>
                  <a:pt x="282" y="14"/>
                </a:lnTo>
                <a:lnTo>
                  <a:pt x="282" y="13"/>
                </a:lnTo>
                <a:lnTo>
                  <a:pt x="283" y="13"/>
                </a:lnTo>
                <a:lnTo>
                  <a:pt x="283" y="12"/>
                </a:lnTo>
                <a:lnTo>
                  <a:pt x="284" y="12"/>
                </a:lnTo>
                <a:lnTo>
                  <a:pt x="284" y="10"/>
                </a:lnTo>
                <a:lnTo>
                  <a:pt x="286" y="10"/>
                </a:lnTo>
                <a:lnTo>
                  <a:pt x="286" y="9"/>
                </a:lnTo>
                <a:lnTo>
                  <a:pt x="287" y="9"/>
                </a:lnTo>
                <a:lnTo>
                  <a:pt x="287" y="8"/>
                </a:lnTo>
                <a:lnTo>
                  <a:pt x="288" y="8"/>
                </a:lnTo>
                <a:lnTo>
                  <a:pt x="288" y="8"/>
                </a:lnTo>
                <a:lnTo>
                  <a:pt x="289" y="8"/>
                </a:lnTo>
                <a:lnTo>
                  <a:pt x="289" y="7"/>
                </a:lnTo>
                <a:lnTo>
                  <a:pt x="291" y="7"/>
                </a:lnTo>
                <a:lnTo>
                  <a:pt x="291" y="5"/>
                </a:lnTo>
                <a:lnTo>
                  <a:pt x="292" y="5"/>
                </a:lnTo>
                <a:lnTo>
                  <a:pt x="292" y="4"/>
                </a:lnTo>
                <a:lnTo>
                  <a:pt x="293" y="4"/>
                </a:lnTo>
                <a:lnTo>
                  <a:pt x="293" y="5"/>
                </a:lnTo>
                <a:lnTo>
                  <a:pt x="295" y="4"/>
                </a:lnTo>
                <a:lnTo>
                  <a:pt x="295" y="3"/>
                </a:lnTo>
                <a:lnTo>
                  <a:pt x="296" y="3"/>
                </a:lnTo>
                <a:lnTo>
                  <a:pt x="296" y="3"/>
                </a:lnTo>
                <a:lnTo>
                  <a:pt x="297" y="3"/>
                </a:lnTo>
                <a:lnTo>
                  <a:pt x="297" y="4"/>
                </a:lnTo>
                <a:lnTo>
                  <a:pt x="298" y="4"/>
                </a:lnTo>
                <a:lnTo>
                  <a:pt x="298" y="3"/>
                </a:lnTo>
                <a:lnTo>
                  <a:pt x="300" y="3"/>
                </a:lnTo>
                <a:lnTo>
                  <a:pt x="300" y="4"/>
                </a:lnTo>
                <a:lnTo>
                  <a:pt x="301" y="4"/>
                </a:lnTo>
                <a:lnTo>
                  <a:pt x="301" y="4"/>
                </a:lnTo>
                <a:lnTo>
                  <a:pt x="302" y="4"/>
                </a:lnTo>
                <a:lnTo>
                  <a:pt x="302" y="5"/>
                </a:lnTo>
                <a:lnTo>
                  <a:pt x="304" y="5"/>
                </a:lnTo>
                <a:lnTo>
                  <a:pt x="304" y="4"/>
                </a:lnTo>
                <a:lnTo>
                  <a:pt x="305" y="4"/>
                </a:lnTo>
                <a:lnTo>
                  <a:pt x="305" y="5"/>
                </a:lnTo>
                <a:lnTo>
                  <a:pt x="306" y="5"/>
                </a:lnTo>
                <a:lnTo>
                  <a:pt x="306" y="4"/>
                </a:lnTo>
                <a:lnTo>
                  <a:pt x="307" y="4"/>
                </a:lnTo>
                <a:lnTo>
                  <a:pt x="307" y="5"/>
                </a:lnTo>
                <a:lnTo>
                  <a:pt x="309" y="5"/>
                </a:lnTo>
                <a:lnTo>
                  <a:pt x="309" y="5"/>
                </a:lnTo>
                <a:lnTo>
                  <a:pt x="310" y="5"/>
                </a:lnTo>
                <a:lnTo>
                  <a:pt x="310" y="5"/>
                </a:lnTo>
                <a:lnTo>
                  <a:pt x="311" y="5"/>
                </a:lnTo>
                <a:lnTo>
                  <a:pt x="311" y="5"/>
                </a:lnTo>
                <a:lnTo>
                  <a:pt x="313" y="5"/>
                </a:lnTo>
                <a:lnTo>
                  <a:pt x="313" y="4"/>
                </a:lnTo>
                <a:lnTo>
                  <a:pt x="314" y="4"/>
                </a:lnTo>
                <a:lnTo>
                  <a:pt x="314" y="4"/>
                </a:lnTo>
                <a:lnTo>
                  <a:pt x="315" y="4"/>
                </a:lnTo>
                <a:lnTo>
                  <a:pt x="315" y="5"/>
                </a:lnTo>
                <a:lnTo>
                  <a:pt x="316" y="4"/>
                </a:lnTo>
                <a:lnTo>
                  <a:pt x="316" y="3"/>
                </a:lnTo>
                <a:lnTo>
                  <a:pt x="318" y="3"/>
                </a:lnTo>
                <a:lnTo>
                  <a:pt x="318" y="4"/>
                </a:lnTo>
                <a:lnTo>
                  <a:pt x="319" y="4"/>
                </a:lnTo>
                <a:lnTo>
                  <a:pt x="319" y="3"/>
                </a:lnTo>
                <a:lnTo>
                  <a:pt x="320" y="3"/>
                </a:lnTo>
                <a:lnTo>
                  <a:pt x="320" y="4"/>
                </a:lnTo>
                <a:lnTo>
                  <a:pt x="321" y="4"/>
                </a:lnTo>
                <a:lnTo>
                  <a:pt x="321" y="3"/>
                </a:lnTo>
                <a:lnTo>
                  <a:pt x="323" y="3"/>
                </a:lnTo>
                <a:lnTo>
                  <a:pt x="323" y="4"/>
                </a:lnTo>
                <a:lnTo>
                  <a:pt x="324" y="3"/>
                </a:lnTo>
                <a:lnTo>
                  <a:pt x="324" y="3"/>
                </a:lnTo>
                <a:lnTo>
                  <a:pt x="325" y="3"/>
                </a:lnTo>
                <a:lnTo>
                  <a:pt x="325" y="3"/>
                </a:lnTo>
                <a:lnTo>
                  <a:pt x="327" y="3"/>
                </a:lnTo>
                <a:lnTo>
                  <a:pt x="327" y="4"/>
                </a:lnTo>
                <a:lnTo>
                  <a:pt x="328" y="4"/>
                </a:lnTo>
                <a:lnTo>
                  <a:pt x="328" y="3"/>
                </a:lnTo>
                <a:lnTo>
                  <a:pt x="329" y="3"/>
                </a:lnTo>
                <a:lnTo>
                  <a:pt x="329" y="4"/>
                </a:lnTo>
                <a:lnTo>
                  <a:pt x="330" y="3"/>
                </a:lnTo>
                <a:lnTo>
                  <a:pt x="330" y="1"/>
                </a:lnTo>
                <a:lnTo>
                  <a:pt x="332" y="3"/>
                </a:lnTo>
                <a:lnTo>
                  <a:pt x="332" y="3"/>
                </a:lnTo>
                <a:lnTo>
                  <a:pt x="333" y="3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6" y="3"/>
                </a:lnTo>
                <a:lnTo>
                  <a:pt x="337" y="1"/>
                </a:lnTo>
                <a:lnTo>
                  <a:pt x="337" y="0"/>
                </a:lnTo>
                <a:lnTo>
                  <a:pt x="338" y="0"/>
                </a:lnTo>
                <a:lnTo>
                  <a:pt x="338" y="1"/>
                </a:lnTo>
                <a:lnTo>
                  <a:pt x="339" y="1"/>
                </a:lnTo>
                <a:lnTo>
                  <a:pt x="339" y="0"/>
                </a:lnTo>
                <a:lnTo>
                  <a:pt x="341" y="0"/>
                </a:lnTo>
                <a:lnTo>
                  <a:pt x="341" y="1"/>
                </a:lnTo>
                <a:lnTo>
                  <a:pt x="342" y="1"/>
                </a:lnTo>
                <a:lnTo>
                  <a:pt x="342" y="0"/>
                </a:lnTo>
                <a:lnTo>
                  <a:pt x="343" y="1"/>
                </a:lnTo>
                <a:lnTo>
                  <a:pt x="343" y="1"/>
                </a:lnTo>
                <a:lnTo>
                  <a:pt x="345" y="1"/>
                </a:lnTo>
                <a:lnTo>
                  <a:pt x="345" y="3"/>
                </a:lnTo>
                <a:lnTo>
                  <a:pt x="346" y="3"/>
                </a:lnTo>
                <a:lnTo>
                  <a:pt x="346" y="3"/>
                </a:lnTo>
                <a:lnTo>
                  <a:pt x="347" y="3"/>
                </a:lnTo>
                <a:lnTo>
                  <a:pt x="347" y="4"/>
                </a:lnTo>
                <a:lnTo>
                  <a:pt x="348" y="4"/>
                </a:lnTo>
                <a:lnTo>
                  <a:pt x="348" y="4"/>
                </a:lnTo>
                <a:lnTo>
                  <a:pt x="350" y="4"/>
                </a:lnTo>
                <a:lnTo>
                  <a:pt x="350" y="4"/>
                </a:lnTo>
                <a:lnTo>
                  <a:pt x="351" y="4"/>
                </a:lnTo>
                <a:lnTo>
                  <a:pt x="351" y="4"/>
                </a:lnTo>
                <a:lnTo>
                  <a:pt x="352" y="4"/>
                </a:lnTo>
                <a:lnTo>
                  <a:pt x="352" y="5"/>
                </a:lnTo>
                <a:lnTo>
                  <a:pt x="353" y="5"/>
                </a:lnTo>
                <a:lnTo>
                  <a:pt x="353" y="4"/>
                </a:lnTo>
                <a:lnTo>
                  <a:pt x="355" y="5"/>
                </a:lnTo>
                <a:lnTo>
                  <a:pt x="355" y="7"/>
                </a:lnTo>
                <a:lnTo>
                  <a:pt x="356" y="7"/>
                </a:lnTo>
                <a:lnTo>
                  <a:pt x="356" y="5"/>
                </a:lnTo>
                <a:lnTo>
                  <a:pt x="357" y="5"/>
                </a:lnTo>
                <a:lnTo>
                  <a:pt x="357" y="5"/>
                </a:lnTo>
                <a:lnTo>
                  <a:pt x="359" y="5"/>
                </a:lnTo>
                <a:lnTo>
                  <a:pt x="359" y="7"/>
                </a:lnTo>
                <a:lnTo>
                  <a:pt x="360" y="7"/>
                </a:lnTo>
                <a:lnTo>
                  <a:pt x="360" y="5"/>
                </a:lnTo>
                <a:lnTo>
                  <a:pt x="361" y="5"/>
                </a:lnTo>
                <a:lnTo>
                  <a:pt x="361" y="7"/>
                </a:lnTo>
                <a:lnTo>
                  <a:pt x="362" y="7"/>
                </a:lnTo>
                <a:lnTo>
                  <a:pt x="362" y="5"/>
                </a:lnTo>
                <a:lnTo>
                  <a:pt x="364" y="7"/>
                </a:lnTo>
                <a:lnTo>
                  <a:pt x="364" y="7"/>
                </a:lnTo>
                <a:lnTo>
                  <a:pt x="365" y="7"/>
                </a:lnTo>
                <a:lnTo>
                  <a:pt x="365" y="8"/>
                </a:lnTo>
                <a:lnTo>
                  <a:pt x="366" y="8"/>
                </a:lnTo>
                <a:lnTo>
                  <a:pt x="366" y="7"/>
                </a:lnTo>
                <a:lnTo>
                  <a:pt x="368" y="8"/>
                </a:lnTo>
                <a:lnTo>
                  <a:pt x="368" y="8"/>
                </a:lnTo>
                <a:lnTo>
                  <a:pt x="369" y="8"/>
                </a:lnTo>
                <a:lnTo>
                  <a:pt x="369" y="7"/>
                </a:lnTo>
                <a:lnTo>
                  <a:pt x="370" y="7"/>
                </a:lnTo>
                <a:lnTo>
                  <a:pt x="370" y="8"/>
                </a:lnTo>
                <a:lnTo>
                  <a:pt x="371" y="8"/>
                </a:lnTo>
                <a:lnTo>
                  <a:pt x="371" y="8"/>
                </a:lnTo>
                <a:lnTo>
                  <a:pt x="373" y="8"/>
                </a:lnTo>
                <a:lnTo>
                  <a:pt x="373" y="7"/>
                </a:lnTo>
                <a:lnTo>
                  <a:pt x="374" y="8"/>
                </a:lnTo>
                <a:lnTo>
                  <a:pt x="374" y="8"/>
                </a:lnTo>
                <a:lnTo>
                  <a:pt x="375" y="8"/>
                </a:lnTo>
                <a:lnTo>
                  <a:pt x="375" y="7"/>
                </a:lnTo>
                <a:lnTo>
                  <a:pt x="377" y="7"/>
                </a:lnTo>
                <a:lnTo>
                  <a:pt x="377" y="8"/>
                </a:lnTo>
                <a:lnTo>
                  <a:pt x="378" y="8"/>
                </a:lnTo>
                <a:lnTo>
                  <a:pt x="378" y="8"/>
                </a:lnTo>
                <a:lnTo>
                  <a:pt x="379" y="8"/>
                </a:lnTo>
                <a:lnTo>
                  <a:pt x="379" y="8"/>
                </a:lnTo>
                <a:lnTo>
                  <a:pt x="380" y="8"/>
                </a:lnTo>
                <a:lnTo>
                  <a:pt x="380" y="9"/>
                </a:lnTo>
                <a:lnTo>
                  <a:pt x="382" y="9"/>
                </a:lnTo>
                <a:lnTo>
                  <a:pt x="382" y="9"/>
                </a:lnTo>
                <a:lnTo>
                  <a:pt x="383" y="9"/>
                </a:lnTo>
                <a:lnTo>
                  <a:pt x="383" y="10"/>
                </a:lnTo>
                <a:lnTo>
                  <a:pt x="384" y="9"/>
                </a:lnTo>
                <a:lnTo>
                  <a:pt x="384" y="9"/>
                </a:lnTo>
                <a:lnTo>
                  <a:pt x="385" y="9"/>
                </a:lnTo>
                <a:lnTo>
                  <a:pt x="385" y="9"/>
                </a:lnTo>
                <a:lnTo>
                  <a:pt x="387" y="9"/>
                </a:lnTo>
                <a:lnTo>
                  <a:pt x="387" y="10"/>
                </a:lnTo>
                <a:lnTo>
                  <a:pt x="388" y="9"/>
                </a:lnTo>
                <a:lnTo>
                  <a:pt x="388" y="8"/>
                </a:lnTo>
                <a:lnTo>
                  <a:pt x="389" y="8"/>
                </a:lnTo>
                <a:lnTo>
                  <a:pt x="389" y="8"/>
                </a:lnTo>
                <a:lnTo>
                  <a:pt x="391" y="8"/>
                </a:lnTo>
                <a:lnTo>
                  <a:pt x="391" y="7"/>
                </a:lnTo>
                <a:lnTo>
                  <a:pt x="392" y="7"/>
                </a:lnTo>
                <a:lnTo>
                  <a:pt x="392" y="5"/>
                </a:lnTo>
                <a:lnTo>
                  <a:pt x="393" y="5"/>
                </a:lnTo>
                <a:lnTo>
                  <a:pt x="393" y="7"/>
                </a:lnTo>
                <a:lnTo>
                  <a:pt x="394" y="5"/>
                </a:lnTo>
                <a:lnTo>
                  <a:pt x="394" y="5"/>
                </a:lnTo>
                <a:lnTo>
                  <a:pt x="396" y="5"/>
                </a:lnTo>
                <a:lnTo>
                  <a:pt x="396" y="5"/>
                </a:lnTo>
                <a:lnTo>
                  <a:pt x="397" y="5"/>
                </a:lnTo>
                <a:lnTo>
                  <a:pt x="397" y="5"/>
                </a:lnTo>
                <a:lnTo>
                  <a:pt x="398" y="5"/>
                </a:lnTo>
                <a:lnTo>
                  <a:pt x="398" y="7"/>
                </a:lnTo>
                <a:lnTo>
                  <a:pt x="400" y="7"/>
                </a:lnTo>
                <a:lnTo>
                  <a:pt x="400" y="8"/>
                </a:lnTo>
                <a:lnTo>
                  <a:pt x="401" y="8"/>
                </a:lnTo>
                <a:lnTo>
                  <a:pt x="401" y="7"/>
                </a:lnTo>
                <a:lnTo>
                  <a:pt x="402" y="7"/>
                </a:lnTo>
                <a:lnTo>
                  <a:pt x="402" y="7"/>
                </a:lnTo>
                <a:lnTo>
                  <a:pt x="403" y="7"/>
                </a:lnTo>
                <a:lnTo>
                  <a:pt x="403" y="5"/>
                </a:lnTo>
                <a:lnTo>
                  <a:pt x="405" y="7"/>
                </a:lnTo>
                <a:lnTo>
                  <a:pt x="405" y="4"/>
                </a:lnTo>
                <a:lnTo>
                  <a:pt x="406" y="4"/>
                </a:lnTo>
                <a:lnTo>
                  <a:pt x="406" y="3"/>
                </a:lnTo>
                <a:lnTo>
                  <a:pt x="407" y="4"/>
                </a:lnTo>
                <a:lnTo>
                  <a:pt x="407" y="4"/>
                </a:lnTo>
                <a:lnTo>
                  <a:pt x="409" y="4"/>
                </a:lnTo>
                <a:lnTo>
                  <a:pt x="409" y="4"/>
                </a:lnTo>
                <a:lnTo>
                  <a:pt x="410" y="4"/>
                </a:lnTo>
                <a:lnTo>
                  <a:pt x="410" y="4"/>
                </a:lnTo>
                <a:lnTo>
                  <a:pt x="411" y="4"/>
                </a:lnTo>
                <a:lnTo>
                  <a:pt x="411" y="3"/>
                </a:lnTo>
                <a:lnTo>
                  <a:pt x="412" y="3"/>
                </a:lnTo>
                <a:lnTo>
                  <a:pt x="412" y="4"/>
                </a:lnTo>
                <a:lnTo>
                  <a:pt x="414" y="4"/>
                </a:lnTo>
                <a:lnTo>
                  <a:pt x="414" y="4"/>
                </a:lnTo>
                <a:lnTo>
                  <a:pt x="415" y="4"/>
                </a:lnTo>
                <a:lnTo>
                  <a:pt x="415" y="3"/>
                </a:lnTo>
                <a:lnTo>
                  <a:pt x="416" y="4"/>
                </a:lnTo>
                <a:lnTo>
                  <a:pt x="416" y="4"/>
                </a:lnTo>
                <a:lnTo>
                  <a:pt x="417" y="4"/>
                </a:lnTo>
                <a:lnTo>
                  <a:pt x="417" y="4"/>
                </a:lnTo>
                <a:lnTo>
                  <a:pt x="419" y="4"/>
                </a:lnTo>
                <a:lnTo>
                  <a:pt x="419" y="5"/>
                </a:lnTo>
                <a:lnTo>
                  <a:pt x="420" y="5"/>
                </a:lnTo>
                <a:lnTo>
                  <a:pt x="420" y="5"/>
                </a:lnTo>
                <a:lnTo>
                  <a:pt x="421" y="5"/>
                </a:lnTo>
                <a:lnTo>
                  <a:pt x="421" y="5"/>
                </a:lnTo>
                <a:lnTo>
                  <a:pt x="423" y="5"/>
                </a:lnTo>
                <a:lnTo>
                  <a:pt x="423" y="7"/>
                </a:lnTo>
                <a:lnTo>
                  <a:pt x="424" y="7"/>
                </a:lnTo>
                <a:lnTo>
                  <a:pt x="424" y="5"/>
                </a:lnTo>
                <a:lnTo>
                  <a:pt x="425" y="5"/>
                </a:lnTo>
                <a:lnTo>
                  <a:pt x="425" y="7"/>
                </a:lnTo>
                <a:lnTo>
                  <a:pt x="426" y="7"/>
                </a:lnTo>
                <a:lnTo>
                  <a:pt x="426" y="8"/>
                </a:lnTo>
                <a:lnTo>
                  <a:pt x="428" y="7"/>
                </a:lnTo>
                <a:lnTo>
                  <a:pt x="428" y="7"/>
                </a:lnTo>
                <a:lnTo>
                  <a:pt x="429" y="7"/>
                </a:lnTo>
                <a:lnTo>
                  <a:pt x="429" y="5"/>
                </a:lnTo>
                <a:lnTo>
                  <a:pt x="430" y="5"/>
                </a:lnTo>
                <a:lnTo>
                  <a:pt x="430" y="7"/>
                </a:lnTo>
                <a:lnTo>
                  <a:pt x="432" y="7"/>
                </a:lnTo>
                <a:lnTo>
                  <a:pt x="432" y="7"/>
                </a:lnTo>
                <a:lnTo>
                  <a:pt x="433" y="7"/>
                </a:lnTo>
                <a:lnTo>
                  <a:pt x="433" y="8"/>
                </a:lnTo>
                <a:lnTo>
                  <a:pt x="434" y="8"/>
                </a:lnTo>
                <a:lnTo>
                  <a:pt x="434" y="9"/>
                </a:lnTo>
                <a:lnTo>
                  <a:pt x="435" y="9"/>
                </a:lnTo>
                <a:lnTo>
                  <a:pt x="435" y="8"/>
                </a:lnTo>
                <a:lnTo>
                  <a:pt x="437" y="8"/>
                </a:lnTo>
                <a:lnTo>
                  <a:pt x="437" y="9"/>
                </a:lnTo>
                <a:lnTo>
                  <a:pt x="438" y="9"/>
                </a:lnTo>
                <a:lnTo>
                  <a:pt x="438" y="8"/>
                </a:lnTo>
                <a:lnTo>
                  <a:pt x="439" y="8"/>
                </a:lnTo>
                <a:lnTo>
                  <a:pt x="439" y="9"/>
                </a:lnTo>
                <a:lnTo>
                  <a:pt x="440" y="9"/>
                </a:lnTo>
                <a:lnTo>
                  <a:pt x="440" y="8"/>
                </a:lnTo>
                <a:lnTo>
                  <a:pt x="442" y="8"/>
                </a:lnTo>
                <a:lnTo>
                  <a:pt x="442" y="9"/>
                </a:lnTo>
                <a:lnTo>
                  <a:pt x="443" y="9"/>
                </a:lnTo>
                <a:lnTo>
                  <a:pt x="443" y="9"/>
                </a:lnTo>
                <a:lnTo>
                  <a:pt x="444" y="9"/>
                </a:lnTo>
                <a:lnTo>
                  <a:pt x="444" y="10"/>
                </a:lnTo>
                <a:lnTo>
                  <a:pt x="446" y="10"/>
                </a:lnTo>
                <a:lnTo>
                  <a:pt x="446" y="12"/>
                </a:lnTo>
                <a:lnTo>
                  <a:pt x="447" y="12"/>
                </a:lnTo>
                <a:lnTo>
                  <a:pt x="447" y="10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3"/>
                </a:lnTo>
                <a:lnTo>
                  <a:pt x="451" y="13"/>
                </a:lnTo>
                <a:lnTo>
                  <a:pt x="451" y="12"/>
                </a:lnTo>
                <a:lnTo>
                  <a:pt x="452" y="12"/>
                </a:lnTo>
                <a:lnTo>
                  <a:pt x="452" y="13"/>
                </a:lnTo>
                <a:lnTo>
                  <a:pt x="453" y="12"/>
                </a:lnTo>
                <a:lnTo>
                  <a:pt x="453" y="10"/>
                </a:lnTo>
                <a:lnTo>
                  <a:pt x="455" y="12"/>
                </a:lnTo>
                <a:lnTo>
                  <a:pt x="455" y="13"/>
                </a:lnTo>
                <a:lnTo>
                  <a:pt x="456" y="12"/>
                </a:lnTo>
                <a:lnTo>
                  <a:pt x="456" y="12"/>
                </a:lnTo>
                <a:lnTo>
                  <a:pt x="457" y="12"/>
                </a:lnTo>
                <a:lnTo>
                  <a:pt x="457" y="12"/>
                </a:lnTo>
                <a:lnTo>
                  <a:pt x="458" y="12"/>
                </a:lnTo>
                <a:lnTo>
                  <a:pt x="458" y="12"/>
                </a:lnTo>
                <a:lnTo>
                  <a:pt x="460" y="12"/>
                </a:lnTo>
                <a:lnTo>
                  <a:pt x="460" y="12"/>
                </a:lnTo>
                <a:lnTo>
                  <a:pt x="461" y="12"/>
                </a:lnTo>
                <a:lnTo>
                  <a:pt x="461" y="12"/>
                </a:lnTo>
                <a:lnTo>
                  <a:pt x="462" y="12"/>
                </a:lnTo>
                <a:lnTo>
                  <a:pt x="462" y="12"/>
                </a:lnTo>
                <a:lnTo>
                  <a:pt x="464" y="12"/>
                </a:lnTo>
                <a:lnTo>
                  <a:pt x="464" y="10"/>
                </a:lnTo>
                <a:lnTo>
                  <a:pt x="465" y="12"/>
                </a:lnTo>
                <a:lnTo>
                  <a:pt x="465" y="12"/>
                </a:lnTo>
                <a:lnTo>
                  <a:pt x="466" y="12"/>
                </a:lnTo>
                <a:lnTo>
                  <a:pt x="466" y="10"/>
                </a:lnTo>
                <a:lnTo>
                  <a:pt x="467" y="10"/>
                </a:lnTo>
                <a:lnTo>
                  <a:pt x="467" y="12"/>
                </a:lnTo>
                <a:lnTo>
                  <a:pt x="469" y="10"/>
                </a:lnTo>
                <a:lnTo>
                  <a:pt x="469" y="9"/>
                </a:lnTo>
                <a:lnTo>
                  <a:pt x="470" y="10"/>
                </a:lnTo>
                <a:lnTo>
                  <a:pt x="470" y="10"/>
                </a:lnTo>
                <a:lnTo>
                  <a:pt x="471" y="10"/>
                </a:lnTo>
                <a:lnTo>
                  <a:pt x="471" y="10"/>
                </a:lnTo>
                <a:lnTo>
                  <a:pt x="472" y="10"/>
                </a:lnTo>
                <a:lnTo>
                  <a:pt x="472" y="12"/>
                </a:lnTo>
                <a:lnTo>
                  <a:pt x="474" y="12"/>
                </a:lnTo>
                <a:lnTo>
                  <a:pt x="474" y="10"/>
                </a:lnTo>
                <a:lnTo>
                  <a:pt x="475" y="10"/>
                </a:lnTo>
                <a:lnTo>
                  <a:pt x="475" y="12"/>
                </a:lnTo>
                <a:lnTo>
                  <a:pt x="476" y="12"/>
                </a:lnTo>
                <a:lnTo>
                  <a:pt x="476" y="10"/>
                </a:lnTo>
                <a:lnTo>
                  <a:pt x="478" y="10"/>
                </a:lnTo>
                <a:lnTo>
                  <a:pt x="478" y="12"/>
                </a:lnTo>
                <a:lnTo>
                  <a:pt x="479" y="10"/>
                </a:lnTo>
                <a:lnTo>
                  <a:pt x="479" y="10"/>
                </a:lnTo>
                <a:lnTo>
                  <a:pt x="480" y="10"/>
                </a:lnTo>
                <a:lnTo>
                  <a:pt x="480" y="9"/>
                </a:lnTo>
                <a:lnTo>
                  <a:pt x="481" y="9"/>
                </a:lnTo>
                <a:lnTo>
                  <a:pt x="481" y="9"/>
                </a:lnTo>
                <a:lnTo>
                  <a:pt x="483" y="9"/>
                </a:lnTo>
                <a:lnTo>
                  <a:pt x="483" y="9"/>
                </a:lnTo>
                <a:lnTo>
                  <a:pt x="484" y="9"/>
                </a:lnTo>
                <a:lnTo>
                  <a:pt x="484" y="10"/>
                </a:lnTo>
                <a:lnTo>
                  <a:pt x="485" y="10"/>
                </a:lnTo>
                <a:lnTo>
                  <a:pt x="485" y="12"/>
                </a:lnTo>
                <a:lnTo>
                  <a:pt x="487" y="12"/>
                </a:lnTo>
                <a:lnTo>
                  <a:pt x="487" y="12"/>
                </a:lnTo>
                <a:lnTo>
                  <a:pt x="488" y="12"/>
                </a:lnTo>
                <a:lnTo>
                  <a:pt x="488" y="10"/>
                </a:lnTo>
                <a:lnTo>
                  <a:pt x="489" y="10"/>
                </a:lnTo>
                <a:lnTo>
                  <a:pt x="489" y="12"/>
                </a:lnTo>
                <a:lnTo>
                  <a:pt x="490" y="12"/>
                </a:lnTo>
                <a:lnTo>
                  <a:pt x="490" y="12"/>
                </a:lnTo>
                <a:lnTo>
                  <a:pt x="492" y="12"/>
                </a:lnTo>
                <a:lnTo>
                  <a:pt x="492" y="12"/>
                </a:lnTo>
                <a:lnTo>
                  <a:pt x="493" y="12"/>
                </a:lnTo>
                <a:lnTo>
                  <a:pt x="493" y="13"/>
                </a:lnTo>
                <a:lnTo>
                  <a:pt x="494" y="13"/>
                </a:lnTo>
                <a:lnTo>
                  <a:pt x="494" y="12"/>
                </a:lnTo>
                <a:lnTo>
                  <a:pt x="496" y="12"/>
                </a:lnTo>
                <a:lnTo>
                  <a:pt x="496" y="13"/>
                </a:lnTo>
                <a:lnTo>
                  <a:pt x="497" y="13"/>
                </a:lnTo>
                <a:lnTo>
                  <a:pt x="497" y="12"/>
                </a:lnTo>
                <a:lnTo>
                  <a:pt x="498" y="13"/>
                </a:lnTo>
                <a:lnTo>
                  <a:pt x="498" y="13"/>
                </a:lnTo>
                <a:lnTo>
                  <a:pt x="499" y="13"/>
                </a:lnTo>
                <a:lnTo>
                  <a:pt x="499" y="14"/>
                </a:lnTo>
                <a:lnTo>
                  <a:pt x="501" y="13"/>
                </a:lnTo>
                <a:lnTo>
                  <a:pt x="501" y="13"/>
                </a:lnTo>
                <a:lnTo>
                  <a:pt x="502" y="13"/>
                </a:lnTo>
                <a:lnTo>
                  <a:pt x="502" y="14"/>
                </a:lnTo>
                <a:lnTo>
                  <a:pt x="503" y="14"/>
                </a:lnTo>
                <a:lnTo>
                  <a:pt x="503" y="13"/>
                </a:lnTo>
                <a:lnTo>
                  <a:pt x="504" y="13"/>
                </a:lnTo>
                <a:lnTo>
                  <a:pt x="504" y="13"/>
                </a:lnTo>
                <a:lnTo>
                  <a:pt x="506" y="13"/>
                </a:lnTo>
                <a:lnTo>
                  <a:pt x="506" y="12"/>
                </a:lnTo>
                <a:lnTo>
                  <a:pt x="507" y="12"/>
                </a:lnTo>
                <a:lnTo>
                  <a:pt x="507" y="13"/>
                </a:lnTo>
                <a:lnTo>
                  <a:pt x="508" y="13"/>
                </a:lnTo>
                <a:lnTo>
                  <a:pt x="508" y="14"/>
                </a:lnTo>
                <a:lnTo>
                  <a:pt x="510" y="13"/>
                </a:lnTo>
                <a:lnTo>
                  <a:pt x="510" y="13"/>
                </a:lnTo>
                <a:lnTo>
                  <a:pt x="511" y="13"/>
                </a:lnTo>
                <a:lnTo>
                  <a:pt x="511" y="13"/>
                </a:lnTo>
                <a:lnTo>
                  <a:pt x="512" y="13"/>
                </a:lnTo>
                <a:lnTo>
                  <a:pt x="512" y="14"/>
                </a:lnTo>
                <a:lnTo>
                  <a:pt x="513" y="13"/>
                </a:lnTo>
                <a:lnTo>
                  <a:pt x="513" y="13"/>
                </a:lnTo>
                <a:lnTo>
                  <a:pt x="515" y="13"/>
                </a:lnTo>
                <a:lnTo>
                  <a:pt x="515" y="12"/>
                </a:lnTo>
                <a:lnTo>
                  <a:pt x="516" y="12"/>
                </a:lnTo>
                <a:lnTo>
                  <a:pt x="516" y="13"/>
                </a:lnTo>
                <a:lnTo>
                  <a:pt x="517" y="13"/>
                </a:lnTo>
                <a:lnTo>
                  <a:pt x="517" y="12"/>
                </a:lnTo>
                <a:lnTo>
                  <a:pt x="519" y="12"/>
                </a:lnTo>
                <a:lnTo>
                  <a:pt x="519" y="12"/>
                </a:lnTo>
                <a:lnTo>
                  <a:pt x="520" y="10"/>
                </a:lnTo>
                <a:lnTo>
                  <a:pt x="520" y="10"/>
                </a:lnTo>
                <a:lnTo>
                  <a:pt x="521" y="10"/>
                </a:lnTo>
                <a:lnTo>
                  <a:pt x="521" y="10"/>
                </a:lnTo>
                <a:lnTo>
                  <a:pt x="522" y="10"/>
                </a:lnTo>
                <a:lnTo>
                  <a:pt x="522" y="9"/>
                </a:lnTo>
                <a:lnTo>
                  <a:pt x="524" y="10"/>
                </a:lnTo>
                <a:lnTo>
                  <a:pt x="524" y="10"/>
                </a:lnTo>
                <a:lnTo>
                  <a:pt x="525" y="10"/>
                </a:lnTo>
                <a:lnTo>
                  <a:pt x="525" y="12"/>
                </a:lnTo>
                <a:lnTo>
                  <a:pt x="526" y="10"/>
                </a:lnTo>
                <a:lnTo>
                  <a:pt x="526" y="9"/>
                </a:lnTo>
                <a:lnTo>
                  <a:pt x="528" y="9"/>
                </a:lnTo>
                <a:lnTo>
                  <a:pt x="528" y="10"/>
                </a:lnTo>
                <a:lnTo>
                  <a:pt x="529" y="10"/>
                </a:lnTo>
                <a:lnTo>
                  <a:pt x="529" y="9"/>
                </a:lnTo>
                <a:lnTo>
                  <a:pt x="530" y="9"/>
                </a:lnTo>
                <a:lnTo>
                  <a:pt x="530" y="8"/>
                </a:lnTo>
                <a:lnTo>
                  <a:pt x="531" y="8"/>
                </a:lnTo>
                <a:lnTo>
                  <a:pt x="531" y="9"/>
                </a:lnTo>
                <a:lnTo>
                  <a:pt x="533" y="9"/>
                </a:lnTo>
                <a:lnTo>
                  <a:pt x="533" y="8"/>
                </a:lnTo>
                <a:lnTo>
                  <a:pt x="534" y="9"/>
                </a:lnTo>
                <a:lnTo>
                  <a:pt x="534" y="9"/>
                </a:lnTo>
                <a:lnTo>
                  <a:pt x="535" y="9"/>
                </a:lnTo>
                <a:lnTo>
                  <a:pt x="535" y="8"/>
                </a:lnTo>
                <a:lnTo>
                  <a:pt x="536" y="8"/>
                </a:lnTo>
                <a:lnTo>
                  <a:pt x="536" y="9"/>
                </a:lnTo>
                <a:lnTo>
                  <a:pt x="538" y="9"/>
                </a:lnTo>
                <a:lnTo>
                  <a:pt x="538" y="8"/>
                </a:lnTo>
                <a:lnTo>
                  <a:pt x="539" y="9"/>
                </a:lnTo>
                <a:lnTo>
                  <a:pt x="539" y="7"/>
                </a:lnTo>
                <a:lnTo>
                  <a:pt x="540" y="8"/>
                </a:lnTo>
                <a:lnTo>
                  <a:pt x="540" y="5"/>
                </a:lnTo>
                <a:lnTo>
                  <a:pt x="542" y="5"/>
                </a:lnTo>
                <a:lnTo>
                  <a:pt x="542" y="5"/>
                </a:lnTo>
                <a:lnTo>
                  <a:pt x="543" y="5"/>
                </a:lnTo>
                <a:lnTo>
                  <a:pt x="543" y="4"/>
                </a:lnTo>
                <a:lnTo>
                  <a:pt x="544" y="5"/>
                </a:lnTo>
                <a:lnTo>
                  <a:pt x="544" y="5"/>
                </a:lnTo>
                <a:lnTo>
                  <a:pt x="545" y="5"/>
                </a:lnTo>
                <a:lnTo>
                  <a:pt x="545" y="5"/>
                </a:lnTo>
                <a:lnTo>
                  <a:pt x="547" y="5"/>
                </a:lnTo>
                <a:lnTo>
                  <a:pt x="547" y="7"/>
                </a:lnTo>
                <a:lnTo>
                  <a:pt x="548" y="8"/>
                </a:lnTo>
                <a:lnTo>
                  <a:pt x="548" y="5"/>
                </a:lnTo>
                <a:lnTo>
                  <a:pt x="549" y="7"/>
                </a:lnTo>
                <a:lnTo>
                  <a:pt x="549" y="7"/>
                </a:lnTo>
                <a:lnTo>
                  <a:pt x="551" y="7"/>
                </a:lnTo>
                <a:lnTo>
                  <a:pt x="551" y="8"/>
                </a:lnTo>
                <a:lnTo>
                  <a:pt x="552" y="8"/>
                </a:lnTo>
                <a:lnTo>
                  <a:pt x="552" y="7"/>
                </a:lnTo>
                <a:lnTo>
                  <a:pt x="553" y="8"/>
                </a:lnTo>
                <a:lnTo>
                  <a:pt x="553" y="9"/>
                </a:lnTo>
                <a:lnTo>
                  <a:pt x="554" y="9"/>
                </a:lnTo>
                <a:lnTo>
                  <a:pt x="554" y="8"/>
                </a:lnTo>
                <a:lnTo>
                  <a:pt x="556" y="9"/>
                </a:lnTo>
                <a:lnTo>
                  <a:pt x="556" y="9"/>
                </a:lnTo>
                <a:lnTo>
                  <a:pt x="557" y="9"/>
                </a:lnTo>
                <a:lnTo>
                  <a:pt x="557" y="10"/>
                </a:lnTo>
                <a:lnTo>
                  <a:pt x="558" y="10"/>
                </a:lnTo>
                <a:lnTo>
                  <a:pt x="558" y="10"/>
                </a:lnTo>
                <a:lnTo>
                  <a:pt x="560" y="10"/>
                </a:lnTo>
                <a:lnTo>
                  <a:pt x="560" y="9"/>
                </a:lnTo>
                <a:lnTo>
                  <a:pt x="561" y="9"/>
                </a:lnTo>
                <a:lnTo>
                  <a:pt x="561" y="10"/>
                </a:lnTo>
                <a:lnTo>
                  <a:pt x="562" y="9"/>
                </a:lnTo>
                <a:lnTo>
                  <a:pt x="562" y="9"/>
                </a:lnTo>
                <a:lnTo>
                  <a:pt x="563" y="9"/>
                </a:lnTo>
                <a:lnTo>
                  <a:pt x="563" y="9"/>
                </a:lnTo>
                <a:lnTo>
                  <a:pt x="565" y="9"/>
                </a:lnTo>
                <a:lnTo>
                  <a:pt x="565" y="9"/>
                </a:lnTo>
                <a:lnTo>
                  <a:pt x="566" y="9"/>
                </a:lnTo>
                <a:lnTo>
                  <a:pt x="566" y="10"/>
                </a:lnTo>
                <a:lnTo>
                  <a:pt x="567" y="10"/>
                </a:lnTo>
                <a:lnTo>
                  <a:pt x="567" y="12"/>
                </a:lnTo>
                <a:lnTo>
                  <a:pt x="568" y="10"/>
                </a:lnTo>
                <a:lnTo>
                  <a:pt x="568" y="9"/>
                </a:lnTo>
                <a:lnTo>
                  <a:pt x="570" y="9"/>
                </a:lnTo>
                <a:lnTo>
                  <a:pt x="570" y="10"/>
                </a:lnTo>
                <a:lnTo>
                  <a:pt x="571" y="10"/>
                </a:lnTo>
                <a:lnTo>
                  <a:pt x="571" y="9"/>
                </a:lnTo>
                <a:lnTo>
                  <a:pt x="572" y="10"/>
                </a:lnTo>
                <a:lnTo>
                  <a:pt x="572" y="12"/>
                </a:lnTo>
                <a:lnTo>
                  <a:pt x="574" y="12"/>
                </a:lnTo>
                <a:lnTo>
                  <a:pt x="574" y="10"/>
                </a:lnTo>
                <a:lnTo>
                  <a:pt x="575" y="10"/>
                </a:lnTo>
                <a:lnTo>
                  <a:pt x="575" y="12"/>
                </a:lnTo>
                <a:lnTo>
                  <a:pt x="576" y="10"/>
                </a:lnTo>
                <a:lnTo>
                  <a:pt x="576" y="10"/>
                </a:lnTo>
                <a:lnTo>
                  <a:pt x="577" y="10"/>
                </a:lnTo>
                <a:lnTo>
                  <a:pt x="577" y="12"/>
                </a:lnTo>
                <a:lnTo>
                  <a:pt x="579" y="10"/>
                </a:lnTo>
                <a:lnTo>
                  <a:pt x="579" y="9"/>
                </a:lnTo>
                <a:lnTo>
                  <a:pt x="580" y="12"/>
                </a:lnTo>
                <a:lnTo>
                  <a:pt x="580" y="12"/>
                </a:lnTo>
                <a:lnTo>
                  <a:pt x="581" y="12"/>
                </a:lnTo>
                <a:lnTo>
                  <a:pt x="581" y="10"/>
                </a:lnTo>
                <a:lnTo>
                  <a:pt x="583" y="10"/>
                </a:lnTo>
                <a:lnTo>
                  <a:pt x="583" y="10"/>
                </a:lnTo>
                <a:lnTo>
                  <a:pt x="584" y="10"/>
                </a:lnTo>
                <a:lnTo>
                  <a:pt x="584" y="12"/>
                </a:lnTo>
                <a:lnTo>
                  <a:pt x="585" y="12"/>
                </a:lnTo>
                <a:lnTo>
                  <a:pt x="585" y="10"/>
                </a:lnTo>
                <a:lnTo>
                  <a:pt x="586" y="10"/>
                </a:lnTo>
                <a:lnTo>
                  <a:pt x="586" y="9"/>
                </a:lnTo>
                <a:lnTo>
                  <a:pt x="588" y="9"/>
                </a:lnTo>
                <a:lnTo>
                  <a:pt x="588" y="8"/>
                </a:lnTo>
                <a:lnTo>
                  <a:pt x="589" y="8"/>
                </a:lnTo>
                <a:lnTo>
                  <a:pt x="589" y="9"/>
                </a:lnTo>
                <a:lnTo>
                  <a:pt x="590" y="8"/>
                </a:lnTo>
                <a:lnTo>
                  <a:pt x="590" y="8"/>
                </a:lnTo>
                <a:lnTo>
                  <a:pt x="591" y="8"/>
                </a:lnTo>
                <a:lnTo>
                  <a:pt x="591" y="8"/>
                </a:lnTo>
                <a:lnTo>
                  <a:pt x="593" y="8"/>
                </a:lnTo>
                <a:lnTo>
                  <a:pt x="593" y="8"/>
                </a:lnTo>
                <a:lnTo>
                  <a:pt x="594" y="8"/>
                </a:lnTo>
                <a:lnTo>
                  <a:pt x="594" y="8"/>
                </a:lnTo>
                <a:lnTo>
                  <a:pt x="595" y="8"/>
                </a:lnTo>
                <a:lnTo>
                  <a:pt x="595" y="7"/>
                </a:lnTo>
                <a:lnTo>
                  <a:pt x="597" y="7"/>
                </a:lnTo>
                <a:lnTo>
                  <a:pt x="597" y="8"/>
                </a:lnTo>
                <a:lnTo>
                  <a:pt x="598" y="7"/>
                </a:lnTo>
                <a:lnTo>
                  <a:pt x="598" y="7"/>
                </a:lnTo>
                <a:lnTo>
                  <a:pt x="599" y="7"/>
                </a:lnTo>
                <a:lnTo>
                  <a:pt x="599" y="5"/>
                </a:lnTo>
                <a:lnTo>
                  <a:pt x="600" y="5"/>
                </a:lnTo>
                <a:lnTo>
                  <a:pt x="600" y="7"/>
                </a:lnTo>
                <a:lnTo>
                  <a:pt x="602" y="7"/>
                </a:lnTo>
                <a:lnTo>
                  <a:pt x="602" y="5"/>
                </a:lnTo>
                <a:lnTo>
                  <a:pt x="603" y="5"/>
                </a:lnTo>
                <a:lnTo>
                  <a:pt x="603" y="5"/>
                </a:lnTo>
                <a:lnTo>
                  <a:pt x="604" y="5"/>
                </a:lnTo>
                <a:lnTo>
                  <a:pt x="604" y="5"/>
                </a:lnTo>
                <a:lnTo>
                  <a:pt x="606" y="5"/>
                </a:lnTo>
                <a:lnTo>
                  <a:pt x="606" y="7"/>
                </a:lnTo>
                <a:lnTo>
                  <a:pt x="607" y="7"/>
                </a:lnTo>
                <a:lnTo>
                  <a:pt x="607" y="7"/>
                </a:lnTo>
                <a:lnTo>
                  <a:pt x="608" y="7"/>
                </a:lnTo>
                <a:lnTo>
                  <a:pt x="608" y="5"/>
                </a:lnTo>
                <a:lnTo>
                  <a:pt x="609" y="5"/>
                </a:lnTo>
                <a:lnTo>
                  <a:pt x="609" y="7"/>
                </a:lnTo>
                <a:lnTo>
                  <a:pt x="611" y="5"/>
                </a:lnTo>
                <a:lnTo>
                  <a:pt x="611" y="5"/>
                </a:lnTo>
                <a:lnTo>
                  <a:pt x="612" y="5"/>
                </a:lnTo>
                <a:lnTo>
                  <a:pt x="612" y="4"/>
                </a:lnTo>
                <a:lnTo>
                  <a:pt x="613" y="4"/>
                </a:lnTo>
                <a:lnTo>
                  <a:pt x="613" y="5"/>
                </a:lnTo>
                <a:lnTo>
                  <a:pt x="615" y="5"/>
                </a:lnTo>
                <a:lnTo>
                  <a:pt x="615" y="4"/>
                </a:lnTo>
                <a:lnTo>
                  <a:pt x="616" y="5"/>
                </a:lnTo>
                <a:lnTo>
                  <a:pt x="616" y="7"/>
                </a:lnTo>
                <a:lnTo>
                  <a:pt x="617" y="7"/>
                </a:lnTo>
                <a:lnTo>
                  <a:pt x="617" y="5"/>
                </a:lnTo>
                <a:lnTo>
                  <a:pt x="618" y="5"/>
                </a:lnTo>
                <a:lnTo>
                  <a:pt x="618" y="7"/>
                </a:lnTo>
                <a:lnTo>
                  <a:pt x="620" y="7"/>
                </a:lnTo>
                <a:lnTo>
                  <a:pt x="620" y="7"/>
                </a:lnTo>
                <a:lnTo>
                  <a:pt x="621" y="7"/>
                </a:lnTo>
                <a:lnTo>
                  <a:pt x="621" y="7"/>
                </a:lnTo>
                <a:lnTo>
                  <a:pt x="622" y="7"/>
                </a:lnTo>
                <a:lnTo>
                  <a:pt x="622" y="7"/>
                </a:lnTo>
                <a:lnTo>
                  <a:pt x="623" y="7"/>
                </a:lnTo>
                <a:lnTo>
                  <a:pt x="623" y="7"/>
                </a:lnTo>
                <a:lnTo>
                  <a:pt x="625" y="7"/>
                </a:lnTo>
                <a:lnTo>
                  <a:pt x="625" y="8"/>
                </a:lnTo>
                <a:lnTo>
                  <a:pt x="626" y="8"/>
                </a:lnTo>
                <a:lnTo>
                  <a:pt x="626" y="7"/>
                </a:lnTo>
                <a:lnTo>
                  <a:pt x="627" y="7"/>
                </a:lnTo>
                <a:lnTo>
                  <a:pt x="627" y="8"/>
                </a:lnTo>
                <a:lnTo>
                  <a:pt x="629" y="7"/>
                </a:lnTo>
                <a:lnTo>
                  <a:pt x="629" y="7"/>
                </a:lnTo>
                <a:lnTo>
                  <a:pt x="630" y="7"/>
                </a:lnTo>
                <a:lnTo>
                  <a:pt x="630" y="8"/>
                </a:lnTo>
                <a:lnTo>
                  <a:pt x="631" y="8"/>
                </a:lnTo>
                <a:lnTo>
                  <a:pt x="631" y="7"/>
                </a:lnTo>
                <a:lnTo>
                  <a:pt x="632" y="8"/>
                </a:lnTo>
                <a:lnTo>
                  <a:pt x="632" y="8"/>
                </a:lnTo>
                <a:lnTo>
                  <a:pt x="634" y="8"/>
                </a:lnTo>
                <a:lnTo>
                  <a:pt x="634" y="9"/>
                </a:lnTo>
                <a:lnTo>
                  <a:pt x="635" y="9"/>
                </a:lnTo>
                <a:lnTo>
                  <a:pt x="635" y="8"/>
                </a:lnTo>
                <a:lnTo>
                  <a:pt x="636" y="9"/>
                </a:lnTo>
                <a:lnTo>
                  <a:pt x="636" y="9"/>
                </a:lnTo>
                <a:lnTo>
                  <a:pt x="638" y="9"/>
                </a:lnTo>
                <a:lnTo>
                  <a:pt x="638" y="9"/>
                </a:lnTo>
                <a:lnTo>
                  <a:pt x="639" y="9"/>
                </a:lnTo>
                <a:lnTo>
                  <a:pt x="639" y="9"/>
                </a:lnTo>
                <a:lnTo>
                  <a:pt x="640" y="9"/>
                </a:lnTo>
                <a:lnTo>
                  <a:pt x="640" y="9"/>
                </a:lnTo>
                <a:lnTo>
                  <a:pt x="641" y="9"/>
                </a:lnTo>
                <a:lnTo>
                  <a:pt x="641" y="10"/>
                </a:lnTo>
                <a:lnTo>
                  <a:pt x="643" y="10"/>
                </a:lnTo>
                <a:lnTo>
                  <a:pt x="643" y="9"/>
                </a:lnTo>
                <a:lnTo>
                  <a:pt x="644" y="9"/>
                </a:lnTo>
                <a:lnTo>
                  <a:pt x="644" y="9"/>
                </a:lnTo>
                <a:lnTo>
                  <a:pt x="645" y="9"/>
                </a:lnTo>
                <a:lnTo>
                  <a:pt x="645" y="10"/>
                </a:lnTo>
                <a:lnTo>
                  <a:pt x="647" y="9"/>
                </a:lnTo>
                <a:lnTo>
                  <a:pt x="647" y="9"/>
                </a:lnTo>
                <a:lnTo>
                  <a:pt x="648" y="9"/>
                </a:lnTo>
                <a:lnTo>
                  <a:pt x="648" y="12"/>
                </a:lnTo>
                <a:lnTo>
                  <a:pt x="649" y="12"/>
                </a:lnTo>
                <a:lnTo>
                  <a:pt x="649" y="10"/>
                </a:lnTo>
                <a:lnTo>
                  <a:pt x="650" y="10"/>
                </a:lnTo>
                <a:lnTo>
                  <a:pt x="650" y="12"/>
                </a:lnTo>
                <a:lnTo>
                  <a:pt x="652" y="12"/>
                </a:lnTo>
                <a:lnTo>
                  <a:pt x="652" y="13"/>
                </a:lnTo>
                <a:lnTo>
                  <a:pt x="653" y="13"/>
                </a:lnTo>
                <a:lnTo>
                  <a:pt x="653" y="12"/>
                </a:lnTo>
                <a:lnTo>
                  <a:pt x="654" y="12"/>
                </a:lnTo>
                <a:lnTo>
                  <a:pt x="654" y="13"/>
                </a:lnTo>
              </a:path>
            </a:pathLst>
          </a:cu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323"/>
          <p:cNvSpPr>
            <a:spLocks/>
          </p:cNvSpPr>
          <p:nvPr/>
        </p:nvSpPr>
        <p:spPr bwMode="auto">
          <a:xfrm>
            <a:off x="5665791" y="5479579"/>
            <a:ext cx="711703" cy="25487"/>
          </a:xfrm>
          <a:custGeom>
            <a:avLst/>
            <a:gdLst/>
            <a:ahLst/>
            <a:cxnLst>
              <a:cxn ang="0">
                <a:pos x="11" y="20"/>
              </a:cxn>
              <a:cxn ang="0">
                <a:pos x="21" y="18"/>
              </a:cxn>
              <a:cxn ang="0">
                <a:pos x="32" y="19"/>
              </a:cxn>
              <a:cxn ang="0">
                <a:pos x="43" y="15"/>
              </a:cxn>
              <a:cxn ang="0">
                <a:pos x="54" y="14"/>
              </a:cxn>
              <a:cxn ang="0">
                <a:pos x="64" y="10"/>
              </a:cxn>
              <a:cxn ang="0">
                <a:pos x="76" y="9"/>
              </a:cxn>
              <a:cxn ang="0">
                <a:pos x="86" y="10"/>
              </a:cxn>
              <a:cxn ang="0">
                <a:pos x="98" y="11"/>
              </a:cxn>
              <a:cxn ang="0">
                <a:pos x="108" y="11"/>
              </a:cxn>
              <a:cxn ang="0">
                <a:pos x="119" y="9"/>
              </a:cxn>
              <a:cxn ang="0">
                <a:pos x="130" y="4"/>
              </a:cxn>
              <a:cxn ang="0">
                <a:pos x="141" y="6"/>
              </a:cxn>
              <a:cxn ang="0">
                <a:pos x="151" y="10"/>
              </a:cxn>
              <a:cxn ang="0">
                <a:pos x="163" y="8"/>
              </a:cxn>
              <a:cxn ang="0">
                <a:pos x="173" y="5"/>
              </a:cxn>
              <a:cxn ang="0">
                <a:pos x="185" y="8"/>
              </a:cxn>
              <a:cxn ang="0">
                <a:pos x="195" y="8"/>
              </a:cxn>
              <a:cxn ang="0">
                <a:pos x="206" y="5"/>
              </a:cxn>
              <a:cxn ang="0">
                <a:pos x="217" y="4"/>
              </a:cxn>
              <a:cxn ang="0">
                <a:pos x="228" y="1"/>
              </a:cxn>
              <a:cxn ang="0">
                <a:pos x="238" y="5"/>
              </a:cxn>
              <a:cxn ang="0">
                <a:pos x="250" y="10"/>
              </a:cxn>
              <a:cxn ang="0">
                <a:pos x="260" y="8"/>
              </a:cxn>
              <a:cxn ang="0">
                <a:pos x="272" y="4"/>
              </a:cxn>
              <a:cxn ang="0">
                <a:pos x="282" y="0"/>
              </a:cxn>
              <a:cxn ang="0">
                <a:pos x="294" y="6"/>
              </a:cxn>
              <a:cxn ang="0">
                <a:pos x="304" y="9"/>
              </a:cxn>
              <a:cxn ang="0">
                <a:pos x="315" y="8"/>
              </a:cxn>
              <a:cxn ang="0">
                <a:pos x="326" y="6"/>
              </a:cxn>
              <a:cxn ang="0">
                <a:pos x="337" y="6"/>
              </a:cxn>
              <a:cxn ang="0">
                <a:pos x="347" y="9"/>
              </a:cxn>
              <a:cxn ang="0">
                <a:pos x="359" y="8"/>
              </a:cxn>
              <a:cxn ang="0">
                <a:pos x="369" y="6"/>
              </a:cxn>
              <a:cxn ang="0">
                <a:pos x="381" y="10"/>
              </a:cxn>
              <a:cxn ang="0">
                <a:pos x="391" y="10"/>
              </a:cxn>
              <a:cxn ang="0">
                <a:pos x="402" y="14"/>
              </a:cxn>
              <a:cxn ang="0">
                <a:pos x="413" y="15"/>
              </a:cxn>
              <a:cxn ang="0">
                <a:pos x="424" y="17"/>
              </a:cxn>
              <a:cxn ang="0">
                <a:pos x="434" y="15"/>
              </a:cxn>
              <a:cxn ang="0">
                <a:pos x="446" y="14"/>
              </a:cxn>
              <a:cxn ang="0">
                <a:pos x="456" y="9"/>
              </a:cxn>
              <a:cxn ang="0">
                <a:pos x="468" y="5"/>
              </a:cxn>
              <a:cxn ang="0">
                <a:pos x="478" y="8"/>
              </a:cxn>
              <a:cxn ang="0">
                <a:pos x="489" y="13"/>
              </a:cxn>
              <a:cxn ang="0">
                <a:pos x="500" y="14"/>
              </a:cxn>
              <a:cxn ang="0">
                <a:pos x="511" y="13"/>
              </a:cxn>
              <a:cxn ang="0">
                <a:pos x="521" y="13"/>
              </a:cxn>
              <a:cxn ang="0">
                <a:pos x="533" y="14"/>
              </a:cxn>
              <a:cxn ang="0">
                <a:pos x="543" y="18"/>
              </a:cxn>
              <a:cxn ang="0">
                <a:pos x="555" y="17"/>
              </a:cxn>
              <a:cxn ang="0">
                <a:pos x="565" y="15"/>
              </a:cxn>
              <a:cxn ang="0">
                <a:pos x="576" y="11"/>
              </a:cxn>
              <a:cxn ang="0">
                <a:pos x="587" y="9"/>
              </a:cxn>
              <a:cxn ang="0">
                <a:pos x="598" y="13"/>
              </a:cxn>
              <a:cxn ang="0">
                <a:pos x="608" y="14"/>
              </a:cxn>
              <a:cxn ang="0">
                <a:pos x="620" y="18"/>
              </a:cxn>
              <a:cxn ang="0">
                <a:pos x="630" y="18"/>
              </a:cxn>
              <a:cxn ang="0">
                <a:pos x="642" y="17"/>
              </a:cxn>
              <a:cxn ang="0">
                <a:pos x="652" y="15"/>
              </a:cxn>
            </a:cxnLst>
            <a:rect l="0" t="0" r="r" b="b"/>
            <a:pathLst>
              <a:path w="654" h="23">
                <a:moveTo>
                  <a:pt x="0" y="23"/>
                </a:moveTo>
                <a:lnTo>
                  <a:pt x="0" y="22"/>
                </a:lnTo>
                <a:lnTo>
                  <a:pt x="2" y="22"/>
                </a:lnTo>
                <a:lnTo>
                  <a:pt x="2" y="23"/>
                </a:lnTo>
                <a:lnTo>
                  <a:pt x="3" y="23"/>
                </a:lnTo>
                <a:lnTo>
                  <a:pt x="3" y="22"/>
                </a:lnTo>
                <a:lnTo>
                  <a:pt x="4" y="22"/>
                </a:lnTo>
                <a:lnTo>
                  <a:pt x="4" y="23"/>
                </a:lnTo>
                <a:lnTo>
                  <a:pt x="6" y="23"/>
                </a:lnTo>
                <a:lnTo>
                  <a:pt x="6" y="22"/>
                </a:lnTo>
                <a:lnTo>
                  <a:pt x="7" y="22"/>
                </a:lnTo>
                <a:lnTo>
                  <a:pt x="7" y="20"/>
                </a:lnTo>
                <a:lnTo>
                  <a:pt x="8" y="20"/>
                </a:lnTo>
                <a:lnTo>
                  <a:pt x="8" y="19"/>
                </a:lnTo>
                <a:lnTo>
                  <a:pt x="9" y="19"/>
                </a:lnTo>
                <a:lnTo>
                  <a:pt x="9" y="20"/>
                </a:lnTo>
                <a:lnTo>
                  <a:pt x="11" y="20"/>
                </a:lnTo>
                <a:lnTo>
                  <a:pt x="11" y="19"/>
                </a:lnTo>
                <a:lnTo>
                  <a:pt x="12" y="19"/>
                </a:lnTo>
                <a:lnTo>
                  <a:pt x="12" y="19"/>
                </a:lnTo>
                <a:lnTo>
                  <a:pt x="13" y="19"/>
                </a:lnTo>
                <a:lnTo>
                  <a:pt x="13" y="18"/>
                </a:lnTo>
                <a:lnTo>
                  <a:pt x="15" y="18"/>
                </a:lnTo>
                <a:lnTo>
                  <a:pt x="15" y="18"/>
                </a:lnTo>
                <a:lnTo>
                  <a:pt x="16" y="18"/>
                </a:lnTo>
                <a:lnTo>
                  <a:pt x="16" y="19"/>
                </a:lnTo>
                <a:lnTo>
                  <a:pt x="17" y="19"/>
                </a:lnTo>
                <a:lnTo>
                  <a:pt x="17" y="19"/>
                </a:lnTo>
                <a:lnTo>
                  <a:pt x="18" y="18"/>
                </a:lnTo>
                <a:lnTo>
                  <a:pt x="18" y="18"/>
                </a:lnTo>
                <a:lnTo>
                  <a:pt x="20" y="18"/>
                </a:lnTo>
                <a:lnTo>
                  <a:pt x="20" y="19"/>
                </a:lnTo>
                <a:lnTo>
                  <a:pt x="21" y="18"/>
                </a:lnTo>
                <a:lnTo>
                  <a:pt x="21" y="18"/>
                </a:lnTo>
                <a:lnTo>
                  <a:pt x="22" y="18"/>
                </a:lnTo>
                <a:lnTo>
                  <a:pt x="22" y="18"/>
                </a:lnTo>
                <a:lnTo>
                  <a:pt x="24" y="18"/>
                </a:lnTo>
                <a:lnTo>
                  <a:pt x="24" y="18"/>
                </a:lnTo>
                <a:lnTo>
                  <a:pt x="25" y="18"/>
                </a:lnTo>
                <a:lnTo>
                  <a:pt x="25" y="18"/>
                </a:lnTo>
                <a:lnTo>
                  <a:pt x="26" y="18"/>
                </a:lnTo>
                <a:lnTo>
                  <a:pt x="26" y="18"/>
                </a:lnTo>
                <a:lnTo>
                  <a:pt x="27" y="18"/>
                </a:lnTo>
                <a:lnTo>
                  <a:pt x="27" y="18"/>
                </a:lnTo>
                <a:lnTo>
                  <a:pt x="29" y="18"/>
                </a:lnTo>
                <a:lnTo>
                  <a:pt x="29" y="18"/>
                </a:lnTo>
                <a:lnTo>
                  <a:pt x="30" y="18"/>
                </a:lnTo>
                <a:lnTo>
                  <a:pt x="30" y="17"/>
                </a:lnTo>
                <a:lnTo>
                  <a:pt x="31" y="17"/>
                </a:lnTo>
                <a:lnTo>
                  <a:pt x="31" y="18"/>
                </a:lnTo>
                <a:lnTo>
                  <a:pt x="32" y="19"/>
                </a:lnTo>
                <a:lnTo>
                  <a:pt x="32" y="17"/>
                </a:lnTo>
                <a:lnTo>
                  <a:pt x="34" y="18"/>
                </a:lnTo>
                <a:lnTo>
                  <a:pt x="34" y="19"/>
                </a:lnTo>
                <a:lnTo>
                  <a:pt x="35" y="19"/>
                </a:lnTo>
                <a:lnTo>
                  <a:pt x="35" y="18"/>
                </a:lnTo>
                <a:lnTo>
                  <a:pt x="36" y="18"/>
                </a:lnTo>
                <a:lnTo>
                  <a:pt x="36" y="18"/>
                </a:lnTo>
                <a:lnTo>
                  <a:pt x="38" y="17"/>
                </a:lnTo>
                <a:lnTo>
                  <a:pt x="38" y="17"/>
                </a:lnTo>
                <a:lnTo>
                  <a:pt x="39" y="17"/>
                </a:lnTo>
                <a:lnTo>
                  <a:pt x="39" y="15"/>
                </a:lnTo>
                <a:lnTo>
                  <a:pt x="40" y="15"/>
                </a:lnTo>
                <a:lnTo>
                  <a:pt x="40" y="17"/>
                </a:lnTo>
                <a:lnTo>
                  <a:pt x="41" y="17"/>
                </a:lnTo>
                <a:lnTo>
                  <a:pt x="41" y="18"/>
                </a:lnTo>
                <a:lnTo>
                  <a:pt x="43" y="18"/>
                </a:lnTo>
                <a:lnTo>
                  <a:pt x="43" y="15"/>
                </a:lnTo>
                <a:lnTo>
                  <a:pt x="44" y="15"/>
                </a:lnTo>
                <a:lnTo>
                  <a:pt x="44" y="17"/>
                </a:lnTo>
                <a:lnTo>
                  <a:pt x="45" y="17"/>
                </a:lnTo>
                <a:lnTo>
                  <a:pt x="45" y="15"/>
                </a:lnTo>
                <a:lnTo>
                  <a:pt x="47" y="15"/>
                </a:lnTo>
                <a:lnTo>
                  <a:pt x="47" y="17"/>
                </a:lnTo>
                <a:lnTo>
                  <a:pt x="48" y="15"/>
                </a:lnTo>
                <a:lnTo>
                  <a:pt x="48" y="15"/>
                </a:lnTo>
                <a:lnTo>
                  <a:pt x="49" y="15"/>
                </a:lnTo>
                <a:lnTo>
                  <a:pt x="49" y="14"/>
                </a:lnTo>
                <a:lnTo>
                  <a:pt x="50" y="15"/>
                </a:lnTo>
                <a:lnTo>
                  <a:pt x="50" y="15"/>
                </a:lnTo>
                <a:lnTo>
                  <a:pt x="52" y="15"/>
                </a:lnTo>
                <a:lnTo>
                  <a:pt x="52" y="14"/>
                </a:lnTo>
                <a:lnTo>
                  <a:pt x="53" y="14"/>
                </a:lnTo>
                <a:lnTo>
                  <a:pt x="53" y="15"/>
                </a:lnTo>
                <a:lnTo>
                  <a:pt x="54" y="14"/>
                </a:lnTo>
                <a:lnTo>
                  <a:pt x="54" y="14"/>
                </a:lnTo>
                <a:lnTo>
                  <a:pt x="55" y="14"/>
                </a:lnTo>
                <a:lnTo>
                  <a:pt x="55" y="13"/>
                </a:lnTo>
                <a:lnTo>
                  <a:pt x="57" y="14"/>
                </a:lnTo>
                <a:lnTo>
                  <a:pt x="57" y="14"/>
                </a:lnTo>
                <a:lnTo>
                  <a:pt x="58" y="14"/>
                </a:lnTo>
                <a:lnTo>
                  <a:pt x="58" y="13"/>
                </a:lnTo>
                <a:lnTo>
                  <a:pt x="59" y="13"/>
                </a:lnTo>
                <a:lnTo>
                  <a:pt x="59" y="14"/>
                </a:lnTo>
                <a:lnTo>
                  <a:pt x="61" y="13"/>
                </a:lnTo>
                <a:lnTo>
                  <a:pt x="61" y="11"/>
                </a:lnTo>
                <a:lnTo>
                  <a:pt x="62" y="11"/>
                </a:lnTo>
                <a:lnTo>
                  <a:pt x="62" y="10"/>
                </a:lnTo>
                <a:lnTo>
                  <a:pt x="63" y="10"/>
                </a:lnTo>
                <a:lnTo>
                  <a:pt x="63" y="11"/>
                </a:lnTo>
                <a:lnTo>
                  <a:pt x="64" y="11"/>
                </a:lnTo>
                <a:lnTo>
                  <a:pt x="64" y="10"/>
                </a:lnTo>
                <a:lnTo>
                  <a:pt x="66" y="11"/>
                </a:lnTo>
                <a:lnTo>
                  <a:pt x="66" y="13"/>
                </a:lnTo>
                <a:lnTo>
                  <a:pt x="67" y="13"/>
                </a:lnTo>
                <a:lnTo>
                  <a:pt x="67" y="13"/>
                </a:lnTo>
                <a:lnTo>
                  <a:pt x="68" y="11"/>
                </a:lnTo>
                <a:lnTo>
                  <a:pt x="68" y="11"/>
                </a:lnTo>
                <a:lnTo>
                  <a:pt x="70" y="11"/>
                </a:lnTo>
                <a:lnTo>
                  <a:pt x="70" y="10"/>
                </a:lnTo>
                <a:lnTo>
                  <a:pt x="71" y="10"/>
                </a:lnTo>
                <a:lnTo>
                  <a:pt x="71" y="9"/>
                </a:lnTo>
                <a:lnTo>
                  <a:pt x="72" y="9"/>
                </a:lnTo>
                <a:lnTo>
                  <a:pt x="72" y="9"/>
                </a:lnTo>
                <a:lnTo>
                  <a:pt x="73" y="9"/>
                </a:lnTo>
                <a:lnTo>
                  <a:pt x="73" y="8"/>
                </a:lnTo>
                <a:lnTo>
                  <a:pt x="75" y="8"/>
                </a:lnTo>
                <a:lnTo>
                  <a:pt x="75" y="9"/>
                </a:lnTo>
                <a:lnTo>
                  <a:pt x="76" y="9"/>
                </a:lnTo>
                <a:lnTo>
                  <a:pt x="76" y="8"/>
                </a:lnTo>
                <a:lnTo>
                  <a:pt x="77" y="9"/>
                </a:lnTo>
                <a:lnTo>
                  <a:pt x="77" y="9"/>
                </a:lnTo>
                <a:lnTo>
                  <a:pt x="79" y="9"/>
                </a:lnTo>
                <a:lnTo>
                  <a:pt x="79" y="10"/>
                </a:lnTo>
                <a:lnTo>
                  <a:pt x="80" y="10"/>
                </a:lnTo>
                <a:lnTo>
                  <a:pt x="80" y="9"/>
                </a:lnTo>
                <a:lnTo>
                  <a:pt x="81" y="10"/>
                </a:lnTo>
                <a:lnTo>
                  <a:pt x="81" y="10"/>
                </a:lnTo>
                <a:lnTo>
                  <a:pt x="82" y="10"/>
                </a:lnTo>
                <a:lnTo>
                  <a:pt x="82" y="11"/>
                </a:lnTo>
                <a:lnTo>
                  <a:pt x="84" y="11"/>
                </a:lnTo>
                <a:lnTo>
                  <a:pt x="84" y="11"/>
                </a:lnTo>
                <a:lnTo>
                  <a:pt x="85" y="11"/>
                </a:lnTo>
                <a:lnTo>
                  <a:pt x="85" y="10"/>
                </a:lnTo>
                <a:lnTo>
                  <a:pt x="86" y="10"/>
                </a:lnTo>
                <a:lnTo>
                  <a:pt x="86" y="10"/>
                </a:lnTo>
                <a:lnTo>
                  <a:pt x="87" y="10"/>
                </a:lnTo>
                <a:lnTo>
                  <a:pt x="87" y="10"/>
                </a:lnTo>
                <a:lnTo>
                  <a:pt x="89" y="10"/>
                </a:lnTo>
                <a:lnTo>
                  <a:pt x="89" y="9"/>
                </a:lnTo>
                <a:lnTo>
                  <a:pt x="90" y="9"/>
                </a:lnTo>
                <a:lnTo>
                  <a:pt x="90" y="10"/>
                </a:lnTo>
                <a:lnTo>
                  <a:pt x="91" y="10"/>
                </a:lnTo>
                <a:lnTo>
                  <a:pt x="91" y="9"/>
                </a:lnTo>
                <a:lnTo>
                  <a:pt x="93" y="10"/>
                </a:lnTo>
                <a:lnTo>
                  <a:pt x="93" y="10"/>
                </a:lnTo>
                <a:lnTo>
                  <a:pt x="94" y="9"/>
                </a:lnTo>
                <a:lnTo>
                  <a:pt x="94" y="9"/>
                </a:lnTo>
                <a:lnTo>
                  <a:pt x="95" y="10"/>
                </a:lnTo>
                <a:lnTo>
                  <a:pt x="95" y="10"/>
                </a:lnTo>
                <a:lnTo>
                  <a:pt x="96" y="10"/>
                </a:lnTo>
                <a:lnTo>
                  <a:pt x="96" y="11"/>
                </a:lnTo>
                <a:lnTo>
                  <a:pt x="98" y="11"/>
                </a:lnTo>
                <a:lnTo>
                  <a:pt x="98" y="10"/>
                </a:lnTo>
                <a:lnTo>
                  <a:pt x="99" y="10"/>
                </a:lnTo>
                <a:lnTo>
                  <a:pt x="99" y="11"/>
                </a:lnTo>
                <a:lnTo>
                  <a:pt x="100" y="11"/>
                </a:lnTo>
                <a:lnTo>
                  <a:pt x="100" y="10"/>
                </a:lnTo>
                <a:lnTo>
                  <a:pt x="102" y="10"/>
                </a:lnTo>
                <a:lnTo>
                  <a:pt x="102" y="10"/>
                </a:lnTo>
                <a:lnTo>
                  <a:pt x="103" y="10"/>
                </a:lnTo>
                <a:lnTo>
                  <a:pt x="103" y="11"/>
                </a:lnTo>
                <a:lnTo>
                  <a:pt x="104" y="11"/>
                </a:lnTo>
                <a:lnTo>
                  <a:pt x="104" y="10"/>
                </a:lnTo>
                <a:lnTo>
                  <a:pt x="105" y="10"/>
                </a:lnTo>
                <a:lnTo>
                  <a:pt x="105" y="11"/>
                </a:lnTo>
                <a:lnTo>
                  <a:pt x="107" y="10"/>
                </a:lnTo>
                <a:lnTo>
                  <a:pt x="107" y="10"/>
                </a:lnTo>
                <a:lnTo>
                  <a:pt x="108" y="10"/>
                </a:lnTo>
                <a:lnTo>
                  <a:pt x="108" y="11"/>
                </a:lnTo>
                <a:lnTo>
                  <a:pt x="109" y="11"/>
                </a:lnTo>
                <a:lnTo>
                  <a:pt x="109" y="10"/>
                </a:lnTo>
                <a:lnTo>
                  <a:pt x="111" y="10"/>
                </a:lnTo>
                <a:lnTo>
                  <a:pt x="111" y="11"/>
                </a:lnTo>
                <a:lnTo>
                  <a:pt x="112" y="10"/>
                </a:lnTo>
                <a:lnTo>
                  <a:pt x="112" y="10"/>
                </a:lnTo>
                <a:lnTo>
                  <a:pt x="113" y="10"/>
                </a:lnTo>
                <a:lnTo>
                  <a:pt x="113" y="10"/>
                </a:lnTo>
                <a:lnTo>
                  <a:pt x="114" y="10"/>
                </a:lnTo>
                <a:lnTo>
                  <a:pt x="114" y="9"/>
                </a:lnTo>
                <a:lnTo>
                  <a:pt x="116" y="9"/>
                </a:lnTo>
                <a:lnTo>
                  <a:pt x="116" y="9"/>
                </a:lnTo>
                <a:lnTo>
                  <a:pt x="117" y="9"/>
                </a:lnTo>
                <a:lnTo>
                  <a:pt x="117" y="9"/>
                </a:lnTo>
                <a:lnTo>
                  <a:pt x="118" y="9"/>
                </a:lnTo>
                <a:lnTo>
                  <a:pt x="118" y="9"/>
                </a:lnTo>
                <a:lnTo>
                  <a:pt x="119" y="9"/>
                </a:lnTo>
                <a:lnTo>
                  <a:pt x="119" y="10"/>
                </a:lnTo>
                <a:lnTo>
                  <a:pt x="121" y="9"/>
                </a:lnTo>
                <a:lnTo>
                  <a:pt x="121" y="8"/>
                </a:lnTo>
                <a:lnTo>
                  <a:pt x="122" y="8"/>
                </a:lnTo>
                <a:lnTo>
                  <a:pt x="122" y="6"/>
                </a:lnTo>
                <a:lnTo>
                  <a:pt x="123" y="6"/>
                </a:lnTo>
                <a:lnTo>
                  <a:pt x="123" y="6"/>
                </a:lnTo>
                <a:lnTo>
                  <a:pt x="125" y="6"/>
                </a:lnTo>
                <a:lnTo>
                  <a:pt x="125" y="5"/>
                </a:lnTo>
                <a:lnTo>
                  <a:pt x="126" y="5"/>
                </a:lnTo>
                <a:lnTo>
                  <a:pt x="126" y="4"/>
                </a:lnTo>
                <a:lnTo>
                  <a:pt x="127" y="4"/>
                </a:lnTo>
                <a:lnTo>
                  <a:pt x="127" y="4"/>
                </a:lnTo>
                <a:lnTo>
                  <a:pt x="128" y="4"/>
                </a:lnTo>
                <a:lnTo>
                  <a:pt x="128" y="4"/>
                </a:lnTo>
                <a:lnTo>
                  <a:pt x="130" y="4"/>
                </a:lnTo>
                <a:lnTo>
                  <a:pt x="130" y="4"/>
                </a:lnTo>
                <a:lnTo>
                  <a:pt x="131" y="4"/>
                </a:lnTo>
                <a:lnTo>
                  <a:pt x="131" y="2"/>
                </a:lnTo>
                <a:lnTo>
                  <a:pt x="132" y="2"/>
                </a:lnTo>
                <a:lnTo>
                  <a:pt x="132" y="2"/>
                </a:lnTo>
                <a:lnTo>
                  <a:pt x="134" y="2"/>
                </a:lnTo>
                <a:lnTo>
                  <a:pt x="134" y="4"/>
                </a:lnTo>
                <a:lnTo>
                  <a:pt x="135" y="4"/>
                </a:lnTo>
                <a:lnTo>
                  <a:pt x="135" y="5"/>
                </a:lnTo>
                <a:lnTo>
                  <a:pt x="136" y="5"/>
                </a:lnTo>
                <a:lnTo>
                  <a:pt x="136" y="5"/>
                </a:lnTo>
                <a:lnTo>
                  <a:pt x="137" y="5"/>
                </a:lnTo>
                <a:lnTo>
                  <a:pt x="137" y="5"/>
                </a:lnTo>
                <a:lnTo>
                  <a:pt x="139" y="5"/>
                </a:lnTo>
                <a:lnTo>
                  <a:pt x="139" y="8"/>
                </a:lnTo>
                <a:lnTo>
                  <a:pt x="140" y="8"/>
                </a:lnTo>
                <a:lnTo>
                  <a:pt x="140" y="6"/>
                </a:lnTo>
                <a:lnTo>
                  <a:pt x="141" y="6"/>
                </a:lnTo>
                <a:lnTo>
                  <a:pt x="141" y="8"/>
                </a:lnTo>
                <a:lnTo>
                  <a:pt x="143" y="8"/>
                </a:lnTo>
                <a:lnTo>
                  <a:pt x="143" y="9"/>
                </a:lnTo>
                <a:lnTo>
                  <a:pt x="144" y="9"/>
                </a:lnTo>
                <a:lnTo>
                  <a:pt x="144" y="8"/>
                </a:lnTo>
                <a:lnTo>
                  <a:pt x="145" y="9"/>
                </a:lnTo>
                <a:lnTo>
                  <a:pt x="145" y="10"/>
                </a:lnTo>
                <a:lnTo>
                  <a:pt x="146" y="10"/>
                </a:lnTo>
                <a:lnTo>
                  <a:pt x="146" y="9"/>
                </a:lnTo>
                <a:lnTo>
                  <a:pt x="148" y="10"/>
                </a:lnTo>
                <a:lnTo>
                  <a:pt x="148" y="10"/>
                </a:lnTo>
                <a:lnTo>
                  <a:pt x="149" y="10"/>
                </a:lnTo>
                <a:lnTo>
                  <a:pt x="149" y="10"/>
                </a:lnTo>
                <a:lnTo>
                  <a:pt x="150" y="10"/>
                </a:lnTo>
                <a:lnTo>
                  <a:pt x="150" y="9"/>
                </a:lnTo>
                <a:lnTo>
                  <a:pt x="151" y="9"/>
                </a:lnTo>
                <a:lnTo>
                  <a:pt x="151" y="10"/>
                </a:lnTo>
                <a:lnTo>
                  <a:pt x="153" y="10"/>
                </a:lnTo>
                <a:lnTo>
                  <a:pt x="153" y="9"/>
                </a:lnTo>
                <a:lnTo>
                  <a:pt x="154" y="9"/>
                </a:lnTo>
                <a:lnTo>
                  <a:pt x="154" y="9"/>
                </a:lnTo>
                <a:lnTo>
                  <a:pt x="155" y="9"/>
                </a:lnTo>
                <a:lnTo>
                  <a:pt x="155" y="9"/>
                </a:lnTo>
                <a:lnTo>
                  <a:pt x="157" y="8"/>
                </a:lnTo>
                <a:lnTo>
                  <a:pt x="157" y="8"/>
                </a:lnTo>
                <a:lnTo>
                  <a:pt x="158" y="8"/>
                </a:lnTo>
                <a:lnTo>
                  <a:pt x="158" y="6"/>
                </a:lnTo>
                <a:lnTo>
                  <a:pt x="159" y="6"/>
                </a:lnTo>
                <a:lnTo>
                  <a:pt x="159" y="8"/>
                </a:lnTo>
                <a:lnTo>
                  <a:pt x="160" y="8"/>
                </a:lnTo>
                <a:lnTo>
                  <a:pt x="160" y="6"/>
                </a:lnTo>
                <a:lnTo>
                  <a:pt x="162" y="8"/>
                </a:lnTo>
                <a:lnTo>
                  <a:pt x="162" y="8"/>
                </a:lnTo>
                <a:lnTo>
                  <a:pt x="163" y="8"/>
                </a:lnTo>
                <a:lnTo>
                  <a:pt x="163" y="6"/>
                </a:lnTo>
                <a:lnTo>
                  <a:pt x="164" y="6"/>
                </a:lnTo>
                <a:lnTo>
                  <a:pt x="164" y="8"/>
                </a:lnTo>
                <a:lnTo>
                  <a:pt x="166" y="8"/>
                </a:lnTo>
                <a:lnTo>
                  <a:pt x="166" y="6"/>
                </a:lnTo>
                <a:lnTo>
                  <a:pt x="167" y="6"/>
                </a:lnTo>
                <a:lnTo>
                  <a:pt x="167" y="8"/>
                </a:lnTo>
                <a:lnTo>
                  <a:pt x="168" y="6"/>
                </a:lnTo>
                <a:lnTo>
                  <a:pt x="168" y="5"/>
                </a:lnTo>
                <a:lnTo>
                  <a:pt x="169" y="5"/>
                </a:lnTo>
                <a:lnTo>
                  <a:pt x="169" y="5"/>
                </a:lnTo>
                <a:lnTo>
                  <a:pt x="171" y="5"/>
                </a:lnTo>
                <a:lnTo>
                  <a:pt x="171" y="5"/>
                </a:lnTo>
                <a:lnTo>
                  <a:pt x="172" y="5"/>
                </a:lnTo>
                <a:lnTo>
                  <a:pt x="172" y="6"/>
                </a:lnTo>
                <a:lnTo>
                  <a:pt x="173" y="5"/>
                </a:lnTo>
                <a:lnTo>
                  <a:pt x="173" y="5"/>
                </a:lnTo>
                <a:lnTo>
                  <a:pt x="175" y="5"/>
                </a:lnTo>
                <a:lnTo>
                  <a:pt x="175" y="6"/>
                </a:lnTo>
                <a:lnTo>
                  <a:pt x="176" y="5"/>
                </a:lnTo>
                <a:lnTo>
                  <a:pt x="176" y="5"/>
                </a:lnTo>
                <a:lnTo>
                  <a:pt x="177" y="5"/>
                </a:lnTo>
                <a:lnTo>
                  <a:pt x="177" y="6"/>
                </a:lnTo>
                <a:lnTo>
                  <a:pt x="178" y="6"/>
                </a:lnTo>
                <a:lnTo>
                  <a:pt x="178" y="8"/>
                </a:lnTo>
                <a:lnTo>
                  <a:pt x="180" y="8"/>
                </a:lnTo>
                <a:lnTo>
                  <a:pt x="180" y="6"/>
                </a:lnTo>
                <a:lnTo>
                  <a:pt x="181" y="6"/>
                </a:lnTo>
                <a:lnTo>
                  <a:pt x="181" y="8"/>
                </a:lnTo>
                <a:lnTo>
                  <a:pt x="182" y="6"/>
                </a:lnTo>
                <a:lnTo>
                  <a:pt x="182" y="6"/>
                </a:lnTo>
                <a:lnTo>
                  <a:pt x="183" y="6"/>
                </a:lnTo>
                <a:lnTo>
                  <a:pt x="183" y="8"/>
                </a:lnTo>
                <a:lnTo>
                  <a:pt x="185" y="8"/>
                </a:lnTo>
                <a:lnTo>
                  <a:pt x="185" y="9"/>
                </a:lnTo>
                <a:lnTo>
                  <a:pt x="186" y="9"/>
                </a:lnTo>
                <a:lnTo>
                  <a:pt x="186" y="9"/>
                </a:lnTo>
                <a:lnTo>
                  <a:pt x="187" y="9"/>
                </a:lnTo>
                <a:lnTo>
                  <a:pt x="187" y="8"/>
                </a:lnTo>
                <a:lnTo>
                  <a:pt x="189" y="9"/>
                </a:lnTo>
                <a:lnTo>
                  <a:pt x="189" y="9"/>
                </a:lnTo>
                <a:lnTo>
                  <a:pt x="190" y="9"/>
                </a:lnTo>
                <a:lnTo>
                  <a:pt x="190" y="9"/>
                </a:lnTo>
                <a:lnTo>
                  <a:pt x="191" y="9"/>
                </a:lnTo>
                <a:lnTo>
                  <a:pt x="191" y="8"/>
                </a:lnTo>
                <a:lnTo>
                  <a:pt x="192" y="9"/>
                </a:lnTo>
                <a:lnTo>
                  <a:pt x="192" y="9"/>
                </a:lnTo>
                <a:lnTo>
                  <a:pt x="194" y="9"/>
                </a:lnTo>
                <a:lnTo>
                  <a:pt x="194" y="9"/>
                </a:lnTo>
                <a:lnTo>
                  <a:pt x="195" y="9"/>
                </a:lnTo>
                <a:lnTo>
                  <a:pt x="195" y="8"/>
                </a:lnTo>
                <a:lnTo>
                  <a:pt x="196" y="9"/>
                </a:lnTo>
                <a:lnTo>
                  <a:pt x="196" y="6"/>
                </a:lnTo>
                <a:lnTo>
                  <a:pt x="198" y="6"/>
                </a:lnTo>
                <a:lnTo>
                  <a:pt x="198" y="8"/>
                </a:lnTo>
                <a:lnTo>
                  <a:pt x="199" y="8"/>
                </a:lnTo>
                <a:lnTo>
                  <a:pt x="199" y="6"/>
                </a:lnTo>
                <a:lnTo>
                  <a:pt x="200" y="6"/>
                </a:lnTo>
                <a:lnTo>
                  <a:pt x="200" y="5"/>
                </a:lnTo>
                <a:lnTo>
                  <a:pt x="201" y="6"/>
                </a:lnTo>
                <a:lnTo>
                  <a:pt x="201" y="6"/>
                </a:lnTo>
                <a:lnTo>
                  <a:pt x="203" y="6"/>
                </a:lnTo>
                <a:lnTo>
                  <a:pt x="203" y="8"/>
                </a:lnTo>
                <a:lnTo>
                  <a:pt x="204" y="6"/>
                </a:lnTo>
                <a:lnTo>
                  <a:pt x="204" y="5"/>
                </a:lnTo>
                <a:lnTo>
                  <a:pt x="205" y="5"/>
                </a:lnTo>
                <a:lnTo>
                  <a:pt x="205" y="5"/>
                </a:lnTo>
                <a:lnTo>
                  <a:pt x="206" y="5"/>
                </a:lnTo>
                <a:lnTo>
                  <a:pt x="206" y="5"/>
                </a:lnTo>
                <a:lnTo>
                  <a:pt x="208" y="5"/>
                </a:lnTo>
                <a:lnTo>
                  <a:pt x="208" y="4"/>
                </a:lnTo>
                <a:lnTo>
                  <a:pt x="209" y="4"/>
                </a:lnTo>
                <a:lnTo>
                  <a:pt x="209" y="5"/>
                </a:lnTo>
                <a:lnTo>
                  <a:pt x="210" y="5"/>
                </a:lnTo>
                <a:lnTo>
                  <a:pt x="210" y="4"/>
                </a:lnTo>
                <a:lnTo>
                  <a:pt x="212" y="5"/>
                </a:lnTo>
                <a:lnTo>
                  <a:pt x="212" y="5"/>
                </a:lnTo>
                <a:lnTo>
                  <a:pt x="213" y="5"/>
                </a:lnTo>
                <a:lnTo>
                  <a:pt x="213" y="5"/>
                </a:lnTo>
                <a:lnTo>
                  <a:pt x="214" y="5"/>
                </a:lnTo>
                <a:lnTo>
                  <a:pt x="214" y="5"/>
                </a:lnTo>
                <a:lnTo>
                  <a:pt x="215" y="5"/>
                </a:lnTo>
                <a:lnTo>
                  <a:pt x="215" y="4"/>
                </a:lnTo>
                <a:lnTo>
                  <a:pt x="217" y="4"/>
                </a:lnTo>
                <a:lnTo>
                  <a:pt x="217" y="4"/>
                </a:lnTo>
                <a:lnTo>
                  <a:pt x="218" y="4"/>
                </a:lnTo>
                <a:lnTo>
                  <a:pt x="218" y="2"/>
                </a:lnTo>
                <a:lnTo>
                  <a:pt x="219" y="2"/>
                </a:lnTo>
                <a:lnTo>
                  <a:pt x="219" y="4"/>
                </a:lnTo>
                <a:lnTo>
                  <a:pt x="221" y="4"/>
                </a:lnTo>
                <a:lnTo>
                  <a:pt x="221" y="2"/>
                </a:lnTo>
                <a:lnTo>
                  <a:pt x="222" y="2"/>
                </a:lnTo>
                <a:lnTo>
                  <a:pt x="222" y="4"/>
                </a:lnTo>
                <a:lnTo>
                  <a:pt x="223" y="4"/>
                </a:lnTo>
                <a:lnTo>
                  <a:pt x="223" y="2"/>
                </a:lnTo>
                <a:lnTo>
                  <a:pt x="224" y="2"/>
                </a:lnTo>
                <a:lnTo>
                  <a:pt x="224" y="1"/>
                </a:lnTo>
                <a:lnTo>
                  <a:pt x="226" y="1"/>
                </a:lnTo>
                <a:lnTo>
                  <a:pt x="226" y="1"/>
                </a:lnTo>
                <a:lnTo>
                  <a:pt x="227" y="1"/>
                </a:lnTo>
                <a:lnTo>
                  <a:pt x="227" y="1"/>
                </a:lnTo>
                <a:lnTo>
                  <a:pt x="228" y="1"/>
                </a:lnTo>
                <a:lnTo>
                  <a:pt x="228" y="0"/>
                </a:lnTo>
                <a:lnTo>
                  <a:pt x="230" y="0"/>
                </a:lnTo>
                <a:lnTo>
                  <a:pt x="230" y="1"/>
                </a:lnTo>
                <a:lnTo>
                  <a:pt x="231" y="1"/>
                </a:lnTo>
                <a:lnTo>
                  <a:pt x="231" y="0"/>
                </a:lnTo>
                <a:lnTo>
                  <a:pt x="232" y="0"/>
                </a:lnTo>
                <a:lnTo>
                  <a:pt x="232" y="1"/>
                </a:lnTo>
                <a:lnTo>
                  <a:pt x="233" y="1"/>
                </a:lnTo>
                <a:lnTo>
                  <a:pt x="233" y="0"/>
                </a:lnTo>
                <a:lnTo>
                  <a:pt x="235" y="1"/>
                </a:lnTo>
                <a:lnTo>
                  <a:pt x="235" y="2"/>
                </a:lnTo>
                <a:lnTo>
                  <a:pt x="236" y="2"/>
                </a:lnTo>
                <a:lnTo>
                  <a:pt x="236" y="4"/>
                </a:lnTo>
                <a:lnTo>
                  <a:pt x="237" y="4"/>
                </a:lnTo>
                <a:lnTo>
                  <a:pt x="237" y="4"/>
                </a:lnTo>
                <a:lnTo>
                  <a:pt x="238" y="4"/>
                </a:lnTo>
                <a:lnTo>
                  <a:pt x="238" y="5"/>
                </a:lnTo>
                <a:lnTo>
                  <a:pt x="240" y="5"/>
                </a:lnTo>
                <a:lnTo>
                  <a:pt x="240" y="5"/>
                </a:lnTo>
                <a:lnTo>
                  <a:pt x="241" y="5"/>
                </a:lnTo>
                <a:lnTo>
                  <a:pt x="241" y="6"/>
                </a:lnTo>
                <a:lnTo>
                  <a:pt x="242" y="6"/>
                </a:lnTo>
                <a:lnTo>
                  <a:pt x="242" y="8"/>
                </a:lnTo>
                <a:lnTo>
                  <a:pt x="244" y="8"/>
                </a:lnTo>
                <a:lnTo>
                  <a:pt x="244" y="6"/>
                </a:lnTo>
                <a:lnTo>
                  <a:pt x="245" y="8"/>
                </a:lnTo>
                <a:lnTo>
                  <a:pt x="245" y="9"/>
                </a:lnTo>
                <a:lnTo>
                  <a:pt x="246" y="9"/>
                </a:lnTo>
                <a:lnTo>
                  <a:pt x="246" y="8"/>
                </a:lnTo>
                <a:lnTo>
                  <a:pt x="247" y="9"/>
                </a:lnTo>
                <a:lnTo>
                  <a:pt x="247" y="9"/>
                </a:lnTo>
                <a:lnTo>
                  <a:pt x="249" y="9"/>
                </a:lnTo>
                <a:lnTo>
                  <a:pt x="249" y="10"/>
                </a:lnTo>
                <a:lnTo>
                  <a:pt x="250" y="10"/>
                </a:lnTo>
                <a:lnTo>
                  <a:pt x="250" y="10"/>
                </a:lnTo>
                <a:lnTo>
                  <a:pt x="251" y="10"/>
                </a:lnTo>
                <a:lnTo>
                  <a:pt x="251" y="10"/>
                </a:lnTo>
                <a:lnTo>
                  <a:pt x="253" y="10"/>
                </a:lnTo>
                <a:lnTo>
                  <a:pt x="253" y="10"/>
                </a:lnTo>
                <a:lnTo>
                  <a:pt x="254" y="10"/>
                </a:lnTo>
                <a:lnTo>
                  <a:pt x="254" y="10"/>
                </a:lnTo>
                <a:lnTo>
                  <a:pt x="255" y="10"/>
                </a:lnTo>
                <a:lnTo>
                  <a:pt x="255" y="9"/>
                </a:lnTo>
                <a:lnTo>
                  <a:pt x="256" y="10"/>
                </a:lnTo>
                <a:lnTo>
                  <a:pt x="256" y="10"/>
                </a:lnTo>
                <a:lnTo>
                  <a:pt x="258" y="10"/>
                </a:lnTo>
                <a:lnTo>
                  <a:pt x="258" y="9"/>
                </a:lnTo>
                <a:lnTo>
                  <a:pt x="259" y="9"/>
                </a:lnTo>
                <a:lnTo>
                  <a:pt x="259" y="10"/>
                </a:lnTo>
                <a:lnTo>
                  <a:pt x="260" y="9"/>
                </a:lnTo>
                <a:lnTo>
                  <a:pt x="260" y="8"/>
                </a:lnTo>
                <a:lnTo>
                  <a:pt x="262" y="8"/>
                </a:lnTo>
                <a:lnTo>
                  <a:pt x="262" y="9"/>
                </a:lnTo>
                <a:lnTo>
                  <a:pt x="263" y="9"/>
                </a:lnTo>
                <a:lnTo>
                  <a:pt x="263" y="8"/>
                </a:lnTo>
                <a:lnTo>
                  <a:pt x="264" y="8"/>
                </a:lnTo>
                <a:lnTo>
                  <a:pt x="264" y="8"/>
                </a:lnTo>
                <a:lnTo>
                  <a:pt x="265" y="8"/>
                </a:lnTo>
                <a:lnTo>
                  <a:pt x="265" y="6"/>
                </a:lnTo>
                <a:lnTo>
                  <a:pt x="267" y="6"/>
                </a:lnTo>
                <a:lnTo>
                  <a:pt x="267" y="8"/>
                </a:lnTo>
                <a:lnTo>
                  <a:pt x="268" y="6"/>
                </a:lnTo>
                <a:lnTo>
                  <a:pt x="268" y="6"/>
                </a:lnTo>
                <a:lnTo>
                  <a:pt x="269" y="6"/>
                </a:lnTo>
                <a:lnTo>
                  <a:pt x="269" y="5"/>
                </a:lnTo>
                <a:lnTo>
                  <a:pt x="270" y="5"/>
                </a:lnTo>
                <a:lnTo>
                  <a:pt x="270" y="4"/>
                </a:lnTo>
                <a:lnTo>
                  <a:pt x="272" y="4"/>
                </a:lnTo>
                <a:lnTo>
                  <a:pt x="272" y="5"/>
                </a:lnTo>
                <a:lnTo>
                  <a:pt x="273" y="4"/>
                </a:lnTo>
                <a:lnTo>
                  <a:pt x="273" y="2"/>
                </a:lnTo>
                <a:lnTo>
                  <a:pt x="274" y="2"/>
                </a:lnTo>
                <a:lnTo>
                  <a:pt x="274" y="1"/>
                </a:lnTo>
                <a:lnTo>
                  <a:pt x="276" y="1"/>
                </a:lnTo>
                <a:lnTo>
                  <a:pt x="276" y="2"/>
                </a:lnTo>
                <a:lnTo>
                  <a:pt x="277" y="2"/>
                </a:lnTo>
                <a:lnTo>
                  <a:pt x="277" y="1"/>
                </a:lnTo>
                <a:lnTo>
                  <a:pt x="278" y="1"/>
                </a:lnTo>
                <a:lnTo>
                  <a:pt x="278" y="1"/>
                </a:lnTo>
                <a:lnTo>
                  <a:pt x="279" y="1"/>
                </a:lnTo>
                <a:lnTo>
                  <a:pt x="279" y="2"/>
                </a:lnTo>
                <a:lnTo>
                  <a:pt x="281" y="1"/>
                </a:lnTo>
                <a:lnTo>
                  <a:pt x="281" y="0"/>
                </a:lnTo>
                <a:lnTo>
                  <a:pt x="282" y="0"/>
                </a:lnTo>
                <a:lnTo>
                  <a:pt x="282" y="0"/>
                </a:lnTo>
                <a:lnTo>
                  <a:pt x="283" y="0"/>
                </a:lnTo>
                <a:lnTo>
                  <a:pt x="283" y="1"/>
                </a:lnTo>
                <a:lnTo>
                  <a:pt x="285" y="1"/>
                </a:lnTo>
                <a:lnTo>
                  <a:pt x="285" y="0"/>
                </a:lnTo>
                <a:lnTo>
                  <a:pt x="286" y="0"/>
                </a:lnTo>
                <a:lnTo>
                  <a:pt x="286" y="1"/>
                </a:lnTo>
                <a:lnTo>
                  <a:pt x="287" y="1"/>
                </a:lnTo>
                <a:lnTo>
                  <a:pt x="287" y="2"/>
                </a:lnTo>
                <a:lnTo>
                  <a:pt x="288" y="2"/>
                </a:lnTo>
                <a:lnTo>
                  <a:pt x="288" y="4"/>
                </a:lnTo>
                <a:lnTo>
                  <a:pt x="290" y="4"/>
                </a:lnTo>
                <a:lnTo>
                  <a:pt x="290" y="4"/>
                </a:lnTo>
                <a:lnTo>
                  <a:pt x="291" y="4"/>
                </a:lnTo>
                <a:lnTo>
                  <a:pt x="291" y="5"/>
                </a:lnTo>
                <a:lnTo>
                  <a:pt x="292" y="5"/>
                </a:lnTo>
                <a:lnTo>
                  <a:pt x="292" y="6"/>
                </a:lnTo>
                <a:lnTo>
                  <a:pt x="294" y="6"/>
                </a:lnTo>
                <a:lnTo>
                  <a:pt x="294" y="8"/>
                </a:lnTo>
                <a:lnTo>
                  <a:pt x="295" y="8"/>
                </a:lnTo>
                <a:lnTo>
                  <a:pt x="295" y="8"/>
                </a:lnTo>
                <a:lnTo>
                  <a:pt x="296" y="8"/>
                </a:lnTo>
                <a:lnTo>
                  <a:pt x="296" y="9"/>
                </a:lnTo>
                <a:lnTo>
                  <a:pt x="297" y="9"/>
                </a:lnTo>
                <a:lnTo>
                  <a:pt x="297" y="9"/>
                </a:lnTo>
                <a:lnTo>
                  <a:pt x="299" y="9"/>
                </a:lnTo>
                <a:lnTo>
                  <a:pt x="299" y="9"/>
                </a:lnTo>
                <a:lnTo>
                  <a:pt x="300" y="9"/>
                </a:lnTo>
                <a:lnTo>
                  <a:pt x="300" y="10"/>
                </a:lnTo>
                <a:lnTo>
                  <a:pt x="301" y="10"/>
                </a:lnTo>
                <a:lnTo>
                  <a:pt x="301" y="9"/>
                </a:lnTo>
                <a:lnTo>
                  <a:pt x="302" y="9"/>
                </a:lnTo>
                <a:lnTo>
                  <a:pt x="302" y="8"/>
                </a:lnTo>
                <a:lnTo>
                  <a:pt x="304" y="9"/>
                </a:lnTo>
                <a:lnTo>
                  <a:pt x="304" y="9"/>
                </a:lnTo>
                <a:lnTo>
                  <a:pt x="305" y="9"/>
                </a:lnTo>
                <a:lnTo>
                  <a:pt x="305" y="9"/>
                </a:lnTo>
                <a:lnTo>
                  <a:pt x="306" y="9"/>
                </a:lnTo>
                <a:lnTo>
                  <a:pt x="306" y="10"/>
                </a:lnTo>
                <a:lnTo>
                  <a:pt x="308" y="9"/>
                </a:lnTo>
                <a:lnTo>
                  <a:pt x="308" y="9"/>
                </a:lnTo>
                <a:lnTo>
                  <a:pt x="309" y="9"/>
                </a:lnTo>
                <a:lnTo>
                  <a:pt x="309" y="8"/>
                </a:lnTo>
                <a:lnTo>
                  <a:pt x="310" y="9"/>
                </a:lnTo>
                <a:lnTo>
                  <a:pt x="310" y="9"/>
                </a:lnTo>
                <a:lnTo>
                  <a:pt x="311" y="9"/>
                </a:lnTo>
                <a:lnTo>
                  <a:pt x="311" y="8"/>
                </a:lnTo>
                <a:lnTo>
                  <a:pt x="313" y="8"/>
                </a:lnTo>
                <a:lnTo>
                  <a:pt x="313" y="8"/>
                </a:lnTo>
                <a:lnTo>
                  <a:pt x="314" y="8"/>
                </a:lnTo>
                <a:lnTo>
                  <a:pt x="314" y="8"/>
                </a:lnTo>
                <a:lnTo>
                  <a:pt x="315" y="8"/>
                </a:lnTo>
                <a:lnTo>
                  <a:pt x="315" y="9"/>
                </a:lnTo>
                <a:lnTo>
                  <a:pt x="317" y="9"/>
                </a:lnTo>
                <a:lnTo>
                  <a:pt x="317" y="9"/>
                </a:lnTo>
                <a:lnTo>
                  <a:pt x="318" y="9"/>
                </a:lnTo>
                <a:lnTo>
                  <a:pt x="318" y="10"/>
                </a:lnTo>
                <a:lnTo>
                  <a:pt x="319" y="10"/>
                </a:lnTo>
                <a:lnTo>
                  <a:pt x="319" y="9"/>
                </a:lnTo>
                <a:lnTo>
                  <a:pt x="320" y="9"/>
                </a:lnTo>
                <a:lnTo>
                  <a:pt x="320" y="10"/>
                </a:lnTo>
                <a:lnTo>
                  <a:pt x="322" y="9"/>
                </a:lnTo>
                <a:lnTo>
                  <a:pt x="322" y="8"/>
                </a:lnTo>
                <a:lnTo>
                  <a:pt x="323" y="8"/>
                </a:lnTo>
                <a:lnTo>
                  <a:pt x="323" y="6"/>
                </a:lnTo>
                <a:lnTo>
                  <a:pt x="324" y="6"/>
                </a:lnTo>
                <a:lnTo>
                  <a:pt x="324" y="5"/>
                </a:lnTo>
                <a:lnTo>
                  <a:pt x="326" y="5"/>
                </a:lnTo>
                <a:lnTo>
                  <a:pt x="326" y="6"/>
                </a:lnTo>
                <a:lnTo>
                  <a:pt x="327" y="5"/>
                </a:lnTo>
                <a:lnTo>
                  <a:pt x="327" y="5"/>
                </a:lnTo>
                <a:lnTo>
                  <a:pt x="328" y="5"/>
                </a:lnTo>
                <a:lnTo>
                  <a:pt x="328" y="4"/>
                </a:lnTo>
                <a:lnTo>
                  <a:pt x="329" y="4"/>
                </a:lnTo>
                <a:lnTo>
                  <a:pt x="329" y="4"/>
                </a:lnTo>
                <a:lnTo>
                  <a:pt x="331" y="4"/>
                </a:lnTo>
                <a:lnTo>
                  <a:pt x="331" y="5"/>
                </a:lnTo>
                <a:lnTo>
                  <a:pt x="332" y="5"/>
                </a:lnTo>
                <a:lnTo>
                  <a:pt x="332" y="6"/>
                </a:lnTo>
                <a:lnTo>
                  <a:pt x="333" y="6"/>
                </a:lnTo>
                <a:lnTo>
                  <a:pt x="333" y="6"/>
                </a:lnTo>
                <a:lnTo>
                  <a:pt x="334" y="6"/>
                </a:lnTo>
                <a:lnTo>
                  <a:pt x="334" y="5"/>
                </a:lnTo>
                <a:lnTo>
                  <a:pt x="336" y="6"/>
                </a:lnTo>
                <a:lnTo>
                  <a:pt x="336" y="6"/>
                </a:lnTo>
                <a:lnTo>
                  <a:pt x="337" y="6"/>
                </a:lnTo>
                <a:lnTo>
                  <a:pt x="337" y="6"/>
                </a:lnTo>
                <a:lnTo>
                  <a:pt x="338" y="6"/>
                </a:lnTo>
                <a:lnTo>
                  <a:pt x="338" y="6"/>
                </a:lnTo>
                <a:lnTo>
                  <a:pt x="340" y="6"/>
                </a:lnTo>
                <a:lnTo>
                  <a:pt x="340" y="8"/>
                </a:lnTo>
                <a:lnTo>
                  <a:pt x="341" y="8"/>
                </a:lnTo>
                <a:lnTo>
                  <a:pt x="341" y="6"/>
                </a:lnTo>
                <a:lnTo>
                  <a:pt x="342" y="8"/>
                </a:lnTo>
                <a:lnTo>
                  <a:pt x="342" y="9"/>
                </a:lnTo>
                <a:lnTo>
                  <a:pt x="343" y="9"/>
                </a:lnTo>
                <a:lnTo>
                  <a:pt x="343" y="8"/>
                </a:lnTo>
                <a:lnTo>
                  <a:pt x="345" y="9"/>
                </a:lnTo>
                <a:lnTo>
                  <a:pt x="345" y="9"/>
                </a:lnTo>
                <a:lnTo>
                  <a:pt x="346" y="9"/>
                </a:lnTo>
                <a:lnTo>
                  <a:pt x="346" y="8"/>
                </a:lnTo>
                <a:lnTo>
                  <a:pt x="347" y="8"/>
                </a:lnTo>
                <a:lnTo>
                  <a:pt x="347" y="9"/>
                </a:lnTo>
                <a:lnTo>
                  <a:pt x="349" y="9"/>
                </a:lnTo>
                <a:lnTo>
                  <a:pt x="349" y="9"/>
                </a:lnTo>
                <a:lnTo>
                  <a:pt x="350" y="9"/>
                </a:lnTo>
                <a:lnTo>
                  <a:pt x="350" y="9"/>
                </a:lnTo>
                <a:lnTo>
                  <a:pt x="351" y="9"/>
                </a:lnTo>
                <a:lnTo>
                  <a:pt x="351" y="9"/>
                </a:lnTo>
                <a:lnTo>
                  <a:pt x="352" y="9"/>
                </a:lnTo>
                <a:lnTo>
                  <a:pt x="352" y="9"/>
                </a:lnTo>
                <a:lnTo>
                  <a:pt x="354" y="9"/>
                </a:lnTo>
                <a:lnTo>
                  <a:pt x="354" y="8"/>
                </a:lnTo>
                <a:lnTo>
                  <a:pt x="355" y="8"/>
                </a:lnTo>
                <a:lnTo>
                  <a:pt x="355" y="9"/>
                </a:lnTo>
                <a:lnTo>
                  <a:pt x="356" y="8"/>
                </a:lnTo>
                <a:lnTo>
                  <a:pt x="356" y="6"/>
                </a:lnTo>
                <a:lnTo>
                  <a:pt x="357" y="8"/>
                </a:lnTo>
                <a:lnTo>
                  <a:pt x="357" y="9"/>
                </a:lnTo>
                <a:lnTo>
                  <a:pt x="359" y="8"/>
                </a:lnTo>
                <a:lnTo>
                  <a:pt x="359" y="8"/>
                </a:lnTo>
                <a:lnTo>
                  <a:pt x="360" y="8"/>
                </a:lnTo>
                <a:lnTo>
                  <a:pt x="360" y="9"/>
                </a:lnTo>
                <a:lnTo>
                  <a:pt x="361" y="8"/>
                </a:lnTo>
                <a:lnTo>
                  <a:pt x="361" y="8"/>
                </a:lnTo>
                <a:lnTo>
                  <a:pt x="363" y="8"/>
                </a:lnTo>
                <a:lnTo>
                  <a:pt x="363" y="6"/>
                </a:lnTo>
                <a:lnTo>
                  <a:pt x="364" y="6"/>
                </a:lnTo>
                <a:lnTo>
                  <a:pt x="364" y="5"/>
                </a:lnTo>
                <a:lnTo>
                  <a:pt x="365" y="6"/>
                </a:lnTo>
                <a:lnTo>
                  <a:pt x="365" y="8"/>
                </a:lnTo>
                <a:lnTo>
                  <a:pt x="366" y="8"/>
                </a:lnTo>
                <a:lnTo>
                  <a:pt x="366" y="6"/>
                </a:lnTo>
                <a:lnTo>
                  <a:pt x="368" y="6"/>
                </a:lnTo>
                <a:lnTo>
                  <a:pt x="368" y="8"/>
                </a:lnTo>
                <a:lnTo>
                  <a:pt x="369" y="8"/>
                </a:lnTo>
                <a:lnTo>
                  <a:pt x="369" y="6"/>
                </a:lnTo>
                <a:lnTo>
                  <a:pt x="370" y="6"/>
                </a:lnTo>
                <a:lnTo>
                  <a:pt x="370" y="8"/>
                </a:lnTo>
                <a:lnTo>
                  <a:pt x="372" y="8"/>
                </a:lnTo>
                <a:lnTo>
                  <a:pt x="372" y="6"/>
                </a:lnTo>
                <a:lnTo>
                  <a:pt x="373" y="8"/>
                </a:lnTo>
                <a:lnTo>
                  <a:pt x="373" y="8"/>
                </a:lnTo>
                <a:lnTo>
                  <a:pt x="374" y="8"/>
                </a:lnTo>
                <a:lnTo>
                  <a:pt x="374" y="9"/>
                </a:lnTo>
                <a:lnTo>
                  <a:pt x="375" y="9"/>
                </a:lnTo>
                <a:lnTo>
                  <a:pt x="375" y="9"/>
                </a:lnTo>
                <a:lnTo>
                  <a:pt x="377" y="9"/>
                </a:lnTo>
                <a:lnTo>
                  <a:pt x="377" y="9"/>
                </a:lnTo>
                <a:lnTo>
                  <a:pt x="378" y="9"/>
                </a:lnTo>
                <a:lnTo>
                  <a:pt x="378" y="9"/>
                </a:lnTo>
                <a:lnTo>
                  <a:pt x="379" y="9"/>
                </a:lnTo>
                <a:lnTo>
                  <a:pt x="379" y="10"/>
                </a:lnTo>
                <a:lnTo>
                  <a:pt x="381" y="10"/>
                </a:lnTo>
                <a:lnTo>
                  <a:pt x="381" y="10"/>
                </a:lnTo>
                <a:lnTo>
                  <a:pt x="382" y="10"/>
                </a:lnTo>
                <a:lnTo>
                  <a:pt x="382" y="11"/>
                </a:lnTo>
                <a:lnTo>
                  <a:pt x="383" y="11"/>
                </a:lnTo>
                <a:lnTo>
                  <a:pt x="383" y="10"/>
                </a:lnTo>
                <a:lnTo>
                  <a:pt x="384" y="10"/>
                </a:lnTo>
                <a:lnTo>
                  <a:pt x="384" y="11"/>
                </a:lnTo>
                <a:lnTo>
                  <a:pt x="386" y="11"/>
                </a:lnTo>
                <a:lnTo>
                  <a:pt x="386" y="10"/>
                </a:lnTo>
                <a:lnTo>
                  <a:pt x="387" y="10"/>
                </a:lnTo>
                <a:lnTo>
                  <a:pt x="387" y="11"/>
                </a:lnTo>
                <a:lnTo>
                  <a:pt x="388" y="11"/>
                </a:lnTo>
                <a:lnTo>
                  <a:pt x="388" y="10"/>
                </a:lnTo>
                <a:lnTo>
                  <a:pt x="389" y="10"/>
                </a:lnTo>
                <a:lnTo>
                  <a:pt x="389" y="11"/>
                </a:lnTo>
                <a:lnTo>
                  <a:pt x="391" y="11"/>
                </a:lnTo>
                <a:lnTo>
                  <a:pt x="391" y="10"/>
                </a:lnTo>
                <a:lnTo>
                  <a:pt x="392" y="11"/>
                </a:lnTo>
                <a:lnTo>
                  <a:pt x="392" y="11"/>
                </a:lnTo>
                <a:lnTo>
                  <a:pt x="393" y="11"/>
                </a:lnTo>
                <a:lnTo>
                  <a:pt x="393" y="13"/>
                </a:lnTo>
                <a:lnTo>
                  <a:pt x="395" y="13"/>
                </a:lnTo>
                <a:lnTo>
                  <a:pt x="395" y="14"/>
                </a:lnTo>
                <a:lnTo>
                  <a:pt x="396" y="14"/>
                </a:lnTo>
                <a:lnTo>
                  <a:pt x="396" y="13"/>
                </a:lnTo>
                <a:lnTo>
                  <a:pt x="397" y="13"/>
                </a:lnTo>
                <a:lnTo>
                  <a:pt x="397" y="14"/>
                </a:lnTo>
                <a:lnTo>
                  <a:pt x="398" y="14"/>
                </a:lnTo>
                <a:lnTo>
                  <a:pt x="398" y="13"/>
                </a:lnTo>
                <a:lnTo>
                  <a:pt x="400" y="14"/>
                </a:lnTo>
                <a:lnTo>
                  <a:pt x="400" y="15"/>
                </a:lnTo>
                <a:lnTo>
                  <a:pt x="401" y="15"/>
                </a:lnTo>
                <a:lnTo>
                  <a:pt x="401" y="14"/>
                </a:lnTo>
                <a:lnTo>
                  <a:pt x="402" y="14"/>
                </a:lnTo>
                <a:lnTo>
                  <a:pt x="402" y="15"/>
                </a:lnTo>
                <a:lnTo>
                  <a:pt x="404" y="15"/>
                </a:lnTo>
                <a:lnTo>
                  <a:pt x="404" y="14"/>
                </a:lnTo>
                <a:lnTo>
                  <a:pt x="405" y="15"/>
                </a:lnTo>
                <a:lnTo>
                  <a:pt x="405" y="15"/>
                </a:lnTo>
                <a:lnTo>
                  <a:pt x="406" y="15"/>
                </a:lnTo>
                <a:lnTo>
                  <a:pt x="406" y="17"/>
                </a:lnTo>
                <a:lnTo>
                  <a:pt x="407" y="15"/>
                </a:lnTo>
                <a:lnTo>
                  <a:pt x="407" y="15"/>
                </a:lnTo>
                <a:lnTo>
                  <a:pt x="409" y="15"/>
                </a:lnTo>
                <a:lnTo>
                  <a:pt x="409" y="17"/>
                </a:lnTo>
                <a:lnTo>
                  <a:pt x="410" y="15"/>
                </a:lnTo>
                <a:lnTo>
                  <a:pt x="410" y="15"/>
                </a:lnTo>
                <a:lnTo>
                  <a:pt x="411" y="15"/>
                </a:lnTo>
                <a:lnTo>
                  <a:pt x="411" y="17"/>
                </a:lnTo>
                <a:lnTo>
                  <a:pt x="413" y="17"/>
                </a:lnTo>
                <a:lnTo>
                  <a:pt x="413" y="15"/>
                </a:lnTo>
                <a:lnTo>
                  <a:pt x="414" y="15"/>
                </a:lnTo>
                <a:lnTo>
                  <a:pt x="414" y="17"/>
                </a:lnTo>
                <a:lnTo>
                  <a:pt x="415" y="17"/>
                </a:lnTo>
                <a:lnTo>
                  <a:pt x="415" y="15"/>
                </a:lnTo>
                <a:lnTo>
                  <a:pt x="416" y="15"/>
                </a:lnTo>
                <a:lnTo>
                  <a:pt x="416" y="18"/>
                </a:lnTo>
                <a:lnTo>
                  <a:pt x="418" y="18"/>
                </a:lnTo>
                <a:lnTo>
                  <a:pt x="418" y="17"/>
                </a:lnTo>
                <a:lnTo>
                  <a:pt x="419" y="17"/>
                </a:lnTo>
                <a:lnTo>
                  <a:pt x="419" y="18"/>
                </a:lnTo>
                <a:lnTo>
                  <a:pt x="420" y="18"/>
                </a:lnTo>
                <a:lnTo>
                  <a:pt x="420" y="17"/>
                </a:lnTo>
                <a:lnTo>
                  <a:pt x="421" y="17"/>
                </a:lnTo>
                <a:lnTo>
                  <a:pt x="421" y="17"/>
                </a:lnTo>
                <a:lnTo>
                  <a:pt x="423" y="17"/>
                </a:lnTo>
                <a:lnTo>
                  <a:pt x="423" y="17"/>
                </a:lnTo>
                <a:lnTo>
                  <a:pt x="424" y="17"/>
                </a:lnTo>
                <a:lnTo>
                  <a:pt x="424" y="17"/>
                </a:lnTo>
                <a:lnTo>
                  <a:pt x="425" y="17"/>
                </a:lnTo>
                <a:lnTo>
                  <a:pt x="425" y="15"/>
                </a:lnTo>
                <a:lnTo>
                  <a:pt x="427" y="17"/>
                </a:lnTo>
                <a:lnTo>
                  <a:pt x="427" y="18"/>
                </a:lnTo>
                <a:lnTo>
                  <a:pt x="428" y="18"/>
                </a:lnTo>
                <a:lnTo>
                  <a:pt x="428" y="19"/>
                </a:lnTo>
                <a:lnTo>
                  <a:pt x="429" y="18"/>
                </a:lnTo>
                <a:lnTo>
                  <a:pt x="429" y="17"/>
                </a:lnTo>
                <a:lnTo>
                  <a:pt x="430" y="17"/>
                </a:lnTo>
                <a:lnTo>
                  <a:pt x="430" y="18"/>
                </a:lnTo>
                <a:lnTo>
                  <a:pt x="432" y="18"/>
                </a:lnTo>
                <a:lnTo>
                  <a:pt x="432" y="17"/>
                </a:lnTo>
                <a:lnTo>
                  <a:pt x="433" y="17"/>
                </a:lnTo>
                <a:lnTo>
                  <a:pt x="433" y="18"/>
                </a:lnTo>
                <a:lnTo>
                  <a:pt x="434" y="17"/>
                </a:lnTo>
                <a:lnTo>
                  <a:pt x="434" y="15"/>
                </a:lnTo>
                <a:lnTo>
                  <a:pt x="436" y="15"/>
                </a:lnTo>
                <a:lnTo>
                  <a:pt x="436" y="17"/>
                </a:lnTo>
                <a:lnTo>
                  <a:pt x="437" y="17"/>
                </a:lnTo>
                <a:lnTo>
                  <a:pt x="437" y="15"/>
                </a:lnTo>
                <a:lnTo>
                  <a:pt x="438" y="15"/>
                </a:lnTo>
                <a:lnTo>
                  <a:pt x="438" y="15"/>
                </a:lnTo>
                <a:lnTo>
                  <a:pt x="439" y="15"/>
                </a:lnTo>
                <a:lnTo>
                  <a:pt x="439" y="17"/>
                </a:lnTo>
                <a:lnTo>
                  <a:pt x="441" y="17"/>
                </a:lnTo>
                <a:lnTo>
                  <a:pt x="441" y="15"/>
                </a:lnTo>
                <a:lnTo>
                  <a:pt x="442" y="15"/>
                </a:lnTo>
                <a:lnTo>
                  <a:pt x="442" y="17"/>
                </a:lnTo>
                <a:lnTo>
                  <a:pt x="443" y="17"/>
                </a:lnTo>
                <a:lnTo>
                  <a:pt x="443" y="15"/>
                </a:lnTo>
                <a:lnTo>
                  <a:pt x="445" y="15"/>
                </a:lnTo>
                <a:lnTo>
                  <a:pt x="445" y="14"/>
                </a:lnTo>
                <a:lnTo>
                  <a:pt x="446" y="14"/>
                </a:lnTo>
                <a:lnTo>
                  <a:pt x="446" y="15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3"/>
                </a:lnTo>
                <a:lnTo>
                  <a:pt x="450" y="13"/>
                </a:lnTo>
                <a:lnTo>
                  <a:pt x="450" y="14"/>
                </a:lnTo>
                <a:lnTo>
                  <a:pt x="451" y="14"/>
                </a:lnTo>
                <a:lnTo>
                  <a:pt x="451" y="13"/>
                </a:lnTo>
                <a:lnTo>
                  <a:pt x="452" y="13"/>
                </a:lnTo>
                <a:lnTo>
                  <a:pt x="452" y="10"/>
                </a:lnTo>
                <a:lnTo>
                  <a:pt x="453" y="10"/>
                </a:lnTo>
                <a:lnTo>
                  <a:pt x="453" y="11"/>
                </a:lnTo>
                <a:lnTo>
                  <a:pt x="455" y="10"/>
                </a:lnTo>
                <a:lnTo>
                  <a:pt x="455" y="10"/>
                </a:lnTo>
                <a:lnTo>
                  <a:pt x="456" y="10"/>
                </a:lnTo>
                <a:lnTo>
                  <a:pt x="456" y="9"/>
                </a:lnTo>
                <a:lnTo>
                  <a:pt x="457" y="9"/>
                </a:lnTo>
                <a:lnTo>
                  <a:pt x="457" y="8"/>
                </a:lnTo>
                <a:lnTo>
                  <a:pt x="459" y="9"/>
                </a:lnTo>
                <a:lnTo>
                  <a:pt x="459" y="9"/>
                </a:lnTo>
                <a:lnTo>
                  <a:pt x="460" y="9"/>
                </a:lnTo>
                <a:lnTo>
                  <a:pt x="460" y="8"/>
                </a:lnTo>
                <a:lnTo>
                  <a:pt x="461" y="8"/>
                </a:lnTo>
                <a:lnTo>
                  <a:pt x="461" y="9"/>
                </a:lnTo>
                <a:lnTo>
                  <a:pt x="462" y="8"/>
                </a:lnTo>
                <a:lnTo>
                  <a:pt x="462" y="6"/>
                </a:lnTo>
                <a:lnTo>
                  <a:pt x="464" y="6"/>
                </a:lnTo>
                <a:lnTo>
                  <a:pt x="464" y="5"/>
                </a:lnTo>
                <a:lnTo>
                  <a:pt x="465" y="5"/>
                </a:lnTo>
                <a:lnTo>
                  <a:pt x="465" y="6"/>
                </a:lnTo>
                <a:lnTo>
                  <a:pt x="466" y="5"/>
                </a:lnTo>
                <a:lnTo>
                  <a:pt x="466" y="5"/>
                </a:lnTo>
                <a:lnTo>
                  <a:pt x="468" y="5"/>
                </a:lnTo>
                <a:lnTo>
                  <a:pt x="468" y="4"/>
                </a:lnTo>
                <a:lnTo>
                  <a:pt x="469" y="4"/>
                </a:lnTo>
                <a:lnTo>
                  <a:pt x="469" y="4"/>
                </a:lnTo>
                <a:lnTo>
                  <a:pt x="470" y="4"/>
                </a:lnTo>
                <a:lnTo>
                  <a:pt x="470" y="5"/>
                </a:lnTo>
                <a:lnTo>
                  <a:pt x="471" y="5"/>
                </a:lnTo>
                <a:lnTo>
                  <a:pt x="471" y="5"/>
                </a:lnTo>
                <a:lnTo>
                  <a:pt x="473" y="5"/>
                </a:lnTo>
                <a:lnTo>
                  <a:pt x="473" y="6"/>
                </a:lnTo>
                <a:lnTo>
                  <a:pt x="474" y="6"/>
                </a:lnTo>
                <a:lnTo>
                  <a:pt x="474" y="8"/>
                </a:lnTo>
                <a:lnTo>
                  <a:pt x="475" y="8"/>
                </a:lnTo>
                <a:lnTo>
                  <a:pt x="475" y="8"/>
                </a:lnTo>
                <a:lnTo>
                  <a:pt x="477" y="8"/>
                </a:lnTo>
                <a:lnTo>
                  <a:pt x="477" y="9"/>
                </a:lnTo>
                <a:lnTo>
                  <a:pt x="478" y="9"/>
                </a:lnTo>
                <a:lnTo>
                  <a:pt x="478" y="8"/>
                </a:lnTo>
                <a:lnTo>
                  <a:pt x="479" y="9"/>
                </a:lnTo>
                <a:lnTo>
                  <a:pt x="479" y="10"/>
                </a:lnTo>
                <a:lnTo>
                  <a:pt x="480" y="10"/>
                </a:lnTo>
                <a:lnTo>
                  <a:pt x="480" y="9"/>
                </a:lnTo>
                <a:lnTo>
                  <a:pt x="482" y="10"/>
                </a:lnTo>
                <a:lnTo>
                  <a:pt x="482" y="10"/>
                </a:lnTo>
                <a:lnTo>
                  <a:pt x="483" y="10"/>
                </a:lnTo>
                <a:lnTo>
                  <a:pt x="483" y="11"/>
                </a:lnTo>
                <a:lnTo>
                  <a:pt x="484" y="11"/>
                </a:lnTo>
                <a:lnTo>
                  <a:pt x="484" y="10"/>
                </a:lnTo>
                <a:lnTo>
                  <a:pt x="485" y="10"/>
                </a:lnTo>
                <a:lnTo>
                  <a:pt x="485" y="11"/>
                </a:lnTo>
                <a:lnTo>
                  <a:pt x="487" y="11"/>
                </a:lnTo>
                <a:lnTo>
                  <a:pt x="487" y="10"/>
                </a:lnTo>
                <a:lnTo>
                  <a:pt x="488" y="10"/>
                </a:lnTo>
                <a:lnTo>
                  <a:pt x="488" y="13"/>
                </a:lnTo>
                <a:lnTo>
                  <a:pt x="489" y="13"/>
                </a:lnTo>
                <a:lnTo>
                  <a:pt x="489" y="11"/>
                </a:lnTo>
                <a:lnTo>
                  <a:pt x="491" y="13"/>
                </a:lnTo>
                <a:lnTo>
                  <a:pt x="491" y="13"/>
                </a:lnTo>
                <a:lnTo>
                  <a:pt x="492" y="13"/>
                </a:lnTo>
                <a:lnTo>
                  <a:pt x="492" y="11"/>
                </a:lnTo>
                <a:lnTo>
                  <a:pt x="493" y="11"/>
                </a:lnTo>
                <a:lnTo>
                  <a:pt x="493" y="13"/>
                </a:lnTo>
                <a:lnTo>
                  <a:pt x="494" y="13"/>
                </a:lnTo>
                <a:lnTo>
                  <a:pt x="494" y="13"/>
                </a:lnTo>
                <a:lnTo>
                  <a:pt x="496" y="13"/>
                </a:lnTo>
                <a:lnTo>
                  <a:pt x="496" y="13"/>
                </a:lnTo>
                <a:lnTo>
                  <a:pt x="497" y="13"/>
                </a:lnTo>
                <a:lnTo>
                  <a:pt x="497" y="14"/>
                </a:lnTo>
                <a:lnTo>
                  <a:pt x="498" y="13"/>
                </a:lnTo>
                <a:lnTo>
                  <a:pt x="498" y="13"/>
                </a:lnTo>
                <a:lnTo>
                  <a:pt x="500" y="13"/>
                </a:lnTo>
                <a:lnTo>
                  <a:pt x="500" y="14"/>
                </a:lnTo>
                <a:lnTo>
                  <a:pt x="501" y="14"/>
                </a:lnTo>
                <a:lnTo>
                  <a:pt x="501" y="13"/>
                </a:lnTo>
                <a:lnTo>
                  <a:pt x="502" y="13"/>
                </a:lnTo>
                <a:lnTo>
                  <a:pt x="502" y="14"/>
                </a:lnTo>
                <a:lnTo>
                  <a:pt x="503" y="14"/>
                </a:lnTo>
                <a:lnTo>
                  <a:pt x="503" y="13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3"/>
                </a:lnTo>
                <a:lnTo>
                  <a:pt x="507" y="13"/>
                </a:lnTo>
                <a:lnTo>
                  <a:pt x="507" y="14"/>
                </a:lnTo>
                <a:lnTo>
                  <a:pt x="508" y="14"/>
                </a:lnTo>
                <a:lnTo>
                  <a:pt x="508" y="13"/>
                </a:lnTo>
                <a:lnTo>
                  <a:pt x="510" y="13"/>
                </a:lnTo>
                <a:lnTo>
                  <a:pt x="510" y="13"/>
                </a:lnTo>
                <a:lnTo>
                  <a:pt x="511" y="13"/>
                </a:lnTo>
                <a:lnTo>
                  <a:pt x="511" y="11"/>
                </a:lnTo>
                <a:lnTo>
                  <a:pt x="512" y="11"/>
                </a:lnTo>
                <a:lnTo>
                  <a:pt x="512" y="13"/>
                </a:lnTo>
                <a:lnTo>
                  <a:pt x="514" y="13"/>
                </a:lnTo>
                <a:lnTo>
                  <a:pt x="514" y="10"/>
                </a:lnTo>
                <a:lnTo>
                  <a:pt x="515" y="13"/>
                </a:lnTo>
                <a:lnTo>
                  <a:pt x="515" y="14"/>
                </a:lnTo>
                <a:lnTo>
                  <a:pt x="516" y="14"/>
                </a:lnTo>
                <a:lnTo>
                  <a:pt x="516" y="14"/>
                </a:lnTo>
                <a:lnTo>
                  <a:pt x="517" y="14"/>
                </a:lnTo>
                <a:lnTo>
                  <a:pt x="517" y="13"/>
                </a:lnTo>
                <a:lnTo>
                  <a:pt x="519" y="13"/>
                </a:lnTo>
                <a:lnTo>
                  <a:pt x="519" y="14"/>
                </a:lnTo>
                <a:lnTo>
                  <a:pt x="520" y="14"/>
                </a:lnTo>
                <a:lnTo>
                  <a:pt x="520" y="13"/>
                </a:lnTo>
                <a:lnTo>
                  <a:pt x="521" y="13"/>
                </a:lnTo>
                <a:lnTo>
                  <a:pt x="521" y="13"/>
                </a:lnTo>
                <a:lnTo>
                  <a:pt x="523" y="13"/>
                </a:lnTo>
                <a:lnTo>
                  <a:pt x="523" y="13"/>
                </a:lnTo>
                <a:lnTo>
                  <a:pt x="524" y="13"/>
                </a:lnTo>
                <a:lnTo>
                  <a:pt x="524" y="13"/>
                </a:lnTo>
                <a:lnTo>
                  <a:pt x="525" y="13"/>
                </a:lnTo>
                <a:lnTo>
                  <a:pt x="525" y="13"/>
                </a:lnTo>
                <a:lnTo>
                  <a:pt x="526" y="13"/>
                </a:lnTo>
                <a:lnTo>
                  <a:pt x="526" y="11"/>
                </a:lnTo>
                <a:lnTo>
                  <a:pt x="528" y="13"/>
                </a:lnTo>
                <a:lnTo>
                  <a:pt x="528" y="13"/>
                </a:lnTo>
                <a:lnTo>
                  <a:pt x="529" y="13"/>
                </a:lnTo>
                <a:lnTo>
                  <a:pt x="529" y="13"/>
                </a:lnTo>
                <a:lnTo>
                  <a:pt x="530" y="13"/>
                </a:lnTo>
                <a:lnTo>
                  <a:pt x="530" y="14"/>
                </a:lnTo>
                <a:lnTo>
                  <a:pt x="532" y="15"/>
                </a:lnTo>
                <a:lnTo>
                  <a:pt x="532" y="13"/>
                </a:lnTo>
                <a:lnTo>
                  <a:pt x="533" y="14"/>
                </a:lnTo>
                <a:lnTo>
                  <a:pt x="533" y="15"/>
                </a:lnTo>
                <a:lnTo>
                  <a:pt x="534" y="15"/>
                </a:lnTo>
                <a:lnTo>
                  <a:pt x="534" y="17"/>
                </a:lnTo>
                <a:lnTo>
                  <a:pt x="535" y="17"/>
                </a:lnTo>
                <a:lnTo>
                  <a:pt x="535" y="15"/>
                </a:lnTo>
                <a:lnTo>
                  <a:pt x="537" y="15"/>
                </a:lnTo>
                <a:lnTo>
                  <a:pt x="537" y="18"/>
                </a:lnTo>
                <a:lnTo>
                  <a:pt x="538" y="18"/>
                </a:lnTo>
                <a:lnTo>
                  <a:pt x="538" y="17"/>
                </a:lnTo>
                <a:lnTo>
                  <a:pt x="539" y="18"/>
                </a:lnTo>
                <a:lnTo>
                  <a:pt x="539" y="18"/>
                </a:lnTo>
                <a:lnTo>
                  <a:pt x="540" y="18"/>
                </a:lnTo>
                <a:lnTo>
                  <a:pt x="540" y="19"/>
                </a:lnTo>
                <a:lnTo>
                  <a:pt x="542" y="18"/>
                </a:lnTo>
                <a:lnTo>
                  <a:pt x="542" y="18"/>
                </a:lnTo>
                <a:lnTo>
                  <a:pt x="543" y="18"/>
                </a:lnTo>
                <a:lnTo>
                  <a:pt x="543" y="18"/>
                </a:lnTo>
                <a:lnTo>
                  <a:pt x="544" y="18"/>
                </a:lnTo>
                <a:lnTo>
                  <a:pt x="544" y="18"/>
                </a:lnTo>
                <a:lnTo>
                  <a:pt x="546" y="18"/>
                </a:lnTo>
                <a:lnTo>
                  <a:pt x="546" y="17"/>
                </a:lnTo>
                <a:lnTo>
                  <a:pt x="547" y="17"/>
                </a:lnTo>
                <a:lnTo>
                  <a:pt x="547" y="18"/>
                </a:lnTo>
                <a:lnTo>
                  <a:pt x="548" y="18"/>
                </a:lnTo>
                <a:lnTo>
                  <a:pt x="548" y="17"/>
                </a:lnTo>
                <a:lnTo>
                  <a:pt x="549" y="18"/>
                </a:lnTo>
                <a:lnTo>
                  <a:pt x="549" y="19"/>
                </a:lnTo>
                <a:lnTo>
                  <a:pt x="551" y="19"/>
                </a:lnTo>
                <a:lnTo>
                  <a:pt x="551" y="18"/>
                </a:lnTo>
                <a:lnTo>
                  <a:pt x="552" y="18"/>
                </a:lnTo>
                <a:lnTo>
                  <a:pt x="552" y="19"/>
                </a:lnTo>
                <a:lnTo>
                  <a:pt x="553" y="18"/>
                </a:lnTo>
                <a:lnTo>
                  <a:pt x="553" y="17"/>
                </a:lnTo>
                <a:lnTo>
                  <a:pt x="555" y="17"/>
                </a:lnTo>
                <a:lnTo>
                  <a:pt x="555" y="18"/>
                </a:lnTo>
                <a:lnTo>
                  <a:pt x="556" y="18"/>
                </a:lnTo>
                <a:lnTo>
                  <a:pt x="556" y="17"/>
                </a:lnTo>
                <a:lnTo>
                  <a:pt x="557" y="17"/>
                </a:lnTo>
                <a:lnTo>
                  <a:pt x="557" y="18"/>
                </a:lnTo>
                <a:lnTo>
                  <a:pt x="558" y="18"/>
                </a:lnTo>
                <a:lnTo>
                  <a:pt x="558" y="17"/>
                </a:lnTo>
                <a:lnTo>
                  <a:pt x="560" y="17"/>
                </a:lnTo>
                <a:lnTo>
                  <a:pt x="560" y="18"/>
                </a:lnTo>
                <a:lnTo>
                  <a:pt x="561" y="17"/>
                </a:lnTo>
                <a:lnTo>
                  <a:pt x="561" y="17"/>
                </a:lnTo>
                <a:lnTo>
                  <a:pt x="562" y="17"/>
                </a:lnTo>
                <a:lnTo>
                  <a:pt x="562" y="15"/>
                </a:lnTo>
                <a:lnTo>
                  <a:pt x="564" y="15"/>
                </a:lnTo>
                <a:lnTo>
                  <a:pt x="564" y="14"/>
                </a:lnTo>
                <a:lnTo>
                  <a:pt x="565" y="14"/>
                </a:lnTo>
                <a:lnTo>
                  <a:pt x="565" y="15"/>
                </a:lnTo>
                <a:lnTo>
                  <a:pt x="566" y="14"/>
                </a:lnTo>
                <a:lnTo>
                  <a:pt x="566" y="14"/>
                </a:lnTo>
                <a:lnTo>
                  <a:pt x="567" y="14"/>
                </a:lnTo>
                <a:lnTo>
                  <a:pt x="567" y="13"/>
                </a:lnTo>
                <a:lnTo>
                  <a:pt x="569" y="13"/>
                </a:lnTo>
                <a:lnTo>
                  <a:pt x="569" y="14"/>
                </a:lnTo>
                <a:lnTo>
                  <a:pt x="570" y="14"/>
                </a:lnTo>
                <a:lnTo>
                  <a:pt x="570" y="13"/>
                </a:lnTo>
                <a:lnTo>
                  <a:pt x="571" y="13"/>
                </a:lnTo>
                <a:lnTo>
                  <a:pt x="571" y="13"/>
                </a:lnTo>
                <a:lnTo>
                  <a:pt x="572" y="13"/>
                </a:lnTo>
                <a:lnTo>
                  <a:pt x="572" y="11"/>
                </a:lnTo>
                <a:lnTo>
                  <a:pt x="574" y="13"/>
                </a:lnTo>
                <a:lnTo>
                  <a:pt x="574" y="10"/>
                </a:lnTo>
                <a:lnTo>
                  <a:pt x="575" y="10"/>
                </a:lnTo>
                <a:lnTo>
                  <a:pt x="575" y="11"/>
                </a:lnTo>
                <a:lnTo>
                  <a:pt x="576" y="11"/>
                </a:lnTo>
                <a:lnTo>
                  <a:pt x="576" y="10"/>
                </a:lnTo>
                <a:lnTo>
                  <a:pt x="578" y="10"/>
                </a:lnTo>
                <a:lnTo>
                  <a:pt x="578" y="11"/>
                </a:lnTo>
                <a:lnTo>
                  <a:pt x="579" y="11"/>
                </a:lnTo>
                <a:lnTo>
                  <a:pt x="579" y="10"/>
                </a:lnTo>
                <a:lnTo>
                  <a:pt x="580" y="10"/>
                </a:lnTo>
                <a:lnTo>
                  <a:pt x="580" y="10"/>
                </a:lnTo>
                <a:lnTo>
                  <a:pt x="581" y="10"/>
                </a:lnTo>
                <a:lnTo>
                  <a:pt x="581" y="9"/>
                </a:lnTo>
                <a:lnTo>
                  <a:pt x="583" y="9"/>
                </a:lnTo>
                <a:lnTo>
                  <a:pt x="583" y="9"/>
                </a:lnTo>
                <a:lnTo>
                  <a:pt x="584" y="9"/>
                </a:lnTo>
                <a:lnTo>
                  <a:pt x="584" y="9"/>
                </a:lnTo>
                <a:lnTo>
                  <a:pt x="585" y="9"/>
                </a:lnTo>
                <a:lnTo>
                  <a:pt x="585" y="8"/>
                </a:lnTo>
                <a:lnTo>
                  <a:pt x="587" y="9"/>
                </a:lnTo>
                <a:lnTo>
                  <a:pt x="587" y="9"/>
                </a:lnTo>
                <a:lnTo>
                  <a:pt x="588" y="9"/>
                </a:lnTo>
                <a:lnTo>
                  <a:pt x="588" y="10"/>
                </a:lnTo>
                <a:lnTo>
                  <a:pt x="589" y="10"/>
                </a:lnTo>
                <a:lnTo>
                  <a:pt x="589" y="9"/>
                </a:lnTo>
                <a:lnTo>
                  <a:pt x="590" y="9"/>
                </a:lnTo>
                <a:lnTo>
                  <a:pt x="590" y="10"/>
                </a:lnTo>
                <a:lnTo>
                  <a:pt x="592" y="10"/>
                </a:lnTo>
                <a:lnTo>
                  <a:pt x="592" y="10"/>
                </a:lnTo>
                <a:lnTo>
                  <a:pt x="593" y="10"/>
                </a:lnTo>
                <a:lnTo>
                  <a:pt x="593" y="11"/>
                </a:lnTo>
                <a:lnTo>
                  <a:pt x="594" y="10"/>
                </a:lnTo>
                <a:lnTo>
                  <a:pt x="594" y="10"/>
                </a:lnTo>
                <a:lnTo>
                  <a:pt x="596" y="10"/>
                </a:lnTo>
                <a:lnTo>
                  <a:pt x="596" y="11"/>
                </a:lnTo>
                <a:lnTo>
                  <a:pt x="597" y="11"/>
                </a:lnTo>
                <a:lnTo>
                  <a:pt x="597" y="13"/>
                </a:lnTo>
                <a:lnTo>
                  <a:pt x="598" y="13"/>
                </a:lnTo>
                <a:lnTo>
                  <a:pt x="598" y="11"/>
                </a:lnTo>
                <a:lnTo>
                  <a:pt x="599" y="11"/>
                </a:lnTo>
                <a:lnTo>
                  <a:pt x="599" y="13"/>
                </a:lnTo>
                <a:lnTo>
                  <a:pt x="601" y="11"/>
                </a:lnTo>
                <a:lnTo>
                  <a:pt x="601" y="10"/>
                </a:lnTo>
                <a:lnTo>
                  <a:pt x="602" y="11"/>
                </a:lnTo>
                <a:lnTo>
                  <a:pt x="602" y="13"/>
                </a:lnTo>
                <a:lnTo>
                  <a:pt x="603" y="13"/>
                </a:lnTo>
                <a:lnTo>
                  <a:pt x="603" y="14"/>
                </a:lnTo>
                <a:lnTo>
                  <a:pt x="604" y="13"/>
                </a:lnTo>
                <a:lnTo>
                  <a:pt x="604" y="11"/>
                </a:lnTo>
                <a:lnTo>
                  <a:pt x="606" y="11"/>
                </a:lnTo>
                <a:lnTo>
                  <a:pt x="606" y="13"/>
                </a:lnTo>
                <a:lnTo>
                  <a:pt x="607" y="13"/>
                </a:lnTo>
                <a:lnTo>
                  <a:pt x="607" y="11"/>
                </a:lnTo>
                <a:lnTo>
                  <a:pt x="608" y="13"/>
                </a:lnTo>
                <a:lnTo>
                  <a:pt x="608" y="14"/>
                </a:lnTo>
                <a:lnTo>
                  <a:pt x="610" y="14"/>
                </a:lnTo>
                <a:lnTo>
                  <a:pt x="610" y="13"/>
                </a:lnTo>
                <a:lnTo>
                  <a:pt x="611" y="14"/>
                </a:lnTo>
                <a:lnTo>
                  <a:pt x="611" y="14"/>
                </a:lnTo>
                <a:lnTo>
                  <a:pt x="612" y="15"/>
                </a:lnTo>
                <a:lnTo>
                  <a:pt x="612" y="13"/>
                </a:lnTo>
                <a:lnTo>
                  <a:pt x="613" y="14"/>
                </a:lnTo>
                <a:lnTo>
                  <a:pt x="613" y="15"/>
                </a:lnTo>
                <a:lnTo>
                  <a:pt x="615" y="15"/>
                </a:lnTo>
                <a:lnTo>
                  <a:pt x="615" y="15"/>
                </a:lnTo>
                <a:lnTo>
                  <a:pt x="616" y="15"/>
                </a:lnTo>
                <a:lnTo>
                  <a:pt x="616" y="17"/>
                </a:lnTo>
                <a:lnTo>
                  <a:pt x="617" y="17"/>
                </a:lnTo>
                <a:lnTo>
                  <a:pt x="617" y="18"/>
                </a:lnTo>
                <a:lnTo>
                  <a:pt x="619" y="18"/>
                </a:lnTo>
                <a:lnTo>
                  <a:pt x="619" y="18"/>
                </a:lnTo>
                <a:lnTo>
                  <a:pt x="620" y="18"/>
                </a:lnTo>
                <a:lnTo>
                  <a:pt x="620" y="18"/>
                </a:lnTo>
                <a:lnTo>
                  <a:pt x="621" y="18"/>
                </a:lnTo>
                <a:lnTo>
                  <a:pt x="621" y="17"/>
                </a:lnTo>
                <a:lnTo>
                  <a:pt x="622" y="17"/>
                </a:lnTo>
                <a:lnTo>
                  <a:pt x="622" y="18"/>
                </a:lnTo>
                <a:lnTo>
                  <a:pt x="624" y="18"/>
                </a:lnTo>
                <a:lnTo>
                  <a:pt x="624" y="18"/>
                </a:lnTo>
                <a:lnTo>
                  <a:pt x="625" y="18"/>
                </a:lnTo>
                <a:lnTo>
                  <a:pt x="625" y="17"/>
                </a:lnTo>
                <a:lnTo>
                  <a:pt x="626" y="17"/>
                </a:lnTo>
                <a:lnTo>
                  <a:pt x="626" y="18"/>
                </a:lnTo>
                <a:lnTo>
                  <a:pt x="627" y="18"/>
                </a:lnTo>
                <a:lnTo>
                  <a:pt x="627" y="17"/>
                </a:lnTo>
                <a:lnTo>
                  <a:pt x="629" y="17"/>
                </a:lnTo>
                <a:lnTo>
                  <a:pt x="629" y="17"/>
                </a:lnTo>
                <a:lnTo>
                  <a:pt x="630" y="17"/>
                </a:lnTo>
                <a:lnTo>
                  <a:pt x="630" y="18"/>
                </a:lnTo>
                <a:lnTo>
                  <a:pt x="631" y="17"/>
                </a:lnTo>
                <a:lnTo>
                  <a:pt x="631" y="17"/>
                </a:lnTo>
                <a:lnTo>
                  <a:pt x="633" y="17"/>
                </a:lnTo>
                <a:lnTo>
                  <a:pt x="633" y="17"/>
                </a:lnTo>
                <a:lnTo>
                  <a:pt x="634" y="17"/>
                </a:lnTo>
                <a:lnTo>
                  <a:pt x="634" y="18"/>
                </a:lnTo>
                <a:lnTo>
                  <a:pt x="635" y="18"/>
                </a:lnTo>
                <a:lnTo>
                  <a:pt x="635" y="17"/>
                </a:lnTo>
                <a:lnTo>
                  <a:pt x="636" y="17"/>
                </a:lnTo>
                <a:lnTo>
                  <a:pt x="636" y="15"/>
                </a:lnTo>
                <a:lnTo>
                  <a:pt x="638" y="15"/>
                </a:lnTo>
                <a:lnTo>
                  <a:pt x="638" y="15"/>
                </a:lnTo>
                <a:lnTo>
                  <a:pt x="639" y="15"/>
                </a:lnTo>
                <a:lnTo>
                  <a:pt x="639" y="15"/>
                </a:lnTo>
                <a:lnTo>
                  <a:pt x="640" y="15"/>
                </a:lnTo>
                <a:lnTo>
                  <a:pt x="640" y="17"/>
                </a:lnTo>
                <a:lnTo>
                  <a:pt x="642" y="17"/>
                </a:lnTo>
                <a:lnTo>
                  <a:pt x="642" y="15"/>
                </a:lnTo>
                <a:lnTo>
                  <a:pt x="643" y="15"/>
                </a:lnTo>
                <a:lnTo>
                  <a:pt x="643" y="17"/>
                </a:lnTo>
                <a:lnTo>
                  <a:pt x="644" y="17"/>
                </a:lnTo>
                <a:lnTo>
                  <a:pt x="644" y="15"/>
                </a:lnTo>
                <a:lnTo>
                  <a:pt x="645" y="15"/>
                </a:lnTo>
                <a:lnTo>
                  <a:pt x="645" y="15"/>
                </a:lnTo>
                <a:lnTo>
                  <a:pt x="647" y="15"/>
                </a:lnTo>
                <a:lnTo>
                  <a:pt x="647" y="15"/>
                </a:lnTo>
                <a:lnTo>
                  <a:pt x="648" y="15"/>
                </a:lnTo>
                <a:lnTo>
                  <a:pt x="648" y="14"/>
                </a:lnTo>
                <a:lnTo>
                  <a:pt x="649" y="14"/>
                </a:lnTo>
                <a:lnTo>
                  <a:pt x="649" y="14"/>
                </a:lnTo>
                <a:lnTo>
                  <a:pt x="651" y="14"/>
                </a:lnTo>
                <a:lnTo>
                  <a:pt x="651" y="14"/>
                </a:lnTo>
                <a:lnTo>
                  <a:pt x="652" y="14"/>
                </a:lnTo>
                <a:lnTo>
                  <a:pt x="652" y="15"/>
                </a:lnTo>
                <a:lnTo>
                  <a:pt x="653" y="14"/>
                </a:lnTo>
                <a:lnTo>
                  <a:pt x="653" y="13"/>
                </a:lnTo>
                <a:lnTo>
                  <a:pt x="654" y="13"/>
                </a:lnTo>
                <a:lnTo>
                  <a:pt x="654" y="11"/>
                </a:lnTo>
              </a:path>
            </a:pathLst>
          </a:cu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324"/>
          <p:cNvSpPr>
            <a:spLocks/>
          </p:cNvSpPr>
          <p:nvPr/>
        </p:nvSpPr>
        <p:spPr bwMode="auto">
          <a:xfrm>
            <a:off x="6379670" y="5488444"/>
            <a:ext cx="711703" cy="190602"/>
          </a:xfrm>
          <a:custGeom>
            <a:avLst/>
            <a:gdLst/>
            <a:ahLst/>
            <a:cxnLst>
              <a:cxn ang="0">
                <a:pos x="10" y="1"/>
              </a:cxn>
              <a:cxn ang="0">
                <a:pos x="20" y="0"/>
              </a:cxn>
              <a:cxn ang="0">
                <a:pos x="32" y="2"/>
              </a:cxn>
              <a:cxn ang="0">
                <a:pos x="42" y="2"/>
              </a:cxn>
              <a:cxn ang="0">
                <a:pos x="53" y="2"/>
              </a:cxn>
              <a:cxn ang="0">
                <a:pos x="64" y="2"/>
              </a:cxn>
              <a:cxn ang="0">
                <a:pos x="75" y="6"/>
              </a:cxn>
              <a:cxn ang="0">
                <a:pos x="85" y="6"/>
              </a:cxn>
              <a:cxn ang="0">
                <a:pos x="97" y="7"/>
              </a:cxn>
              <a:cxn ang="0">
                <a:pos x="107" y="6"/>
              </a:cxn>
              <a:cxn ang="0">
                <a:pos x="119" y="7"/>
              </a:cxn>
              <a:cxn ang="0">
                <a:pos x="129" y="6"/>
              </a:cxn>
              <a:cxn ang="0">
                <a:pos x="140" y="6"/>
              </a:cxn>
              <a:cxn ang="0">
                <a:pos x="151" y="6"/>
              </a:cxn>
              <a:cxn ang="0">
                <a:pos x="162" y="10"/>
              </a:cxn>
              <a:cxn ang="0">
                <a:pos x="172" y="11"/>
              </a:cxn>
              <a:cxn ang="0">
                <a:pos x="184" y="10"/>
              </a:cxn>
              <a:cxn ang="0">
                <a:pos x="194" y="10"/>
              </a:cxn>
              <a:cxn ang="0">
                <a:pos x="206" y="12"/>
              </a:cxn>
              <a:cxn ang="0">
                <a:pos x="216" y="52"/>
              </a:cxn>
              <a:cxn ang="0">
                <a:pos x="227" y="91"/>
              </a:cxn>
              <a:cxn ang="0">
                <a:pos x="238" y="118"/>
              </a:cxn>
              <a:cxn ang="0">
                <a:pos x="249" y="131"/>
              </a:cxn>
              <a:cxn ang="0">
                <a:pos x="259" y="142"/>
              </a:cxn>
              <a:cxn ang="0">
                <a:pos x="271" y="148"/>
              </a:cxn>
              <a:cxn ang="0">
                <a:pos x="281" y="152"/>
              </a:cxn>
              <a:cxn ang="0">
                <a:pos x="293" y="156"/>
              </a:cxn>
              <a:cxn ang="0">
                <a:pos x="303" y="161"/>
              </a:cxn>
              <a:cxn ang="0">
                <a:pos x="314" y="161"/>
              </a:cxn>
              <a:cxn ang="0">
                <a:pos x="325" y="165"/>
              </a:cxn>
              <a:cxn ang="0">
                <a:pos x="336" y="168"/>
              </a:cxn>
              <a:cxn ang="0">
                <a:pos x="346" y="172"/>
              </a:cxn>
              <a:cxn ang="0">
                <a:pos x="358" y="169"/>
              </a:cxn>
              <a:cxn ang="0">
                <a:pos x="368" y="165"/>
              </a:cxn>
              <a:cxn ang="0">
                <a:pos x="380" y="163"/>
              </a:cxn>
              <a:cxn ang="0">
                <a:pos x="390" y="163"/>
              </a:cxn>
              <a:cxn ang="0">
                <a:pos x="401" y="161"/>
              </a:cxn>
              <a:cxn ang="0">
                <a:pos x="412" y="157"/>
              </a:cxn>
              <a:cxn ang="0">
                <a:pos x="423" y="155"/>
              </a:cxn>
              <a:cxn ang="0">
                <a:pos x="433" y="156"/>
              </a:cxn>
              <a:cxn ang="0">
                <a:pos x="445" y="156"/>
              </a:cxn>
              <a:cxn ang="0">
                <a:pos x="455" y="157"/>
              </a:cxn>
              <a:cxn ang="0">
                <a:pos x="467" y="156"/>
              </a:cxn>
              <a:cxn ang="0">
                <a:pos x="477" y="157"/>
              </a:cxn>
              <a:cxn ang="0">
                <a:pos x="488" y="157"/>
              </a:cxn>
              <a:cxn ang="0">
                <a:pos x="499" y="157"/>
              </a:cxn>
              <a:cxn ang="0">
                <a:pos x="510" y="156"/>
              </a:cxn>
              <a:cxn ang="0">
                <a:pos x="520" y="160"/>
              </a:cxn>
              <a:cxn ang="0">
                <a:pos x="532" y="159"/>
              </a:cxn>
              <a:cxn ang="0">
                <a:pos x="542" y="157"/>
              </a:cxn>
              <a:cxn ang="0">
                <a:pos x="554" y="160"/>
              </a:cxn>
              <a:cxn ang="0">
                <a:pos x="564" y="159"/>
              </a:cxn>
              <a:cxn ang="0">
                <a:pos x="575" y="157"/>
              </a:cxn>
              <a:cxn ang="0">
                <a:pos x="586" y="161"/>
              </a:cxn>
              <a:cxn ang="0">
                <a:pos x="597" y="157"/>
              </a:cxn>
              <a:cxn ang="0">
                <a:pos x="607" y="156"/>
              </a:cxn>
              <a:cxn ang="0">
                <a:pos x="619" y="156"/>
              </a:cxn>
              <a:cxn ang="0">
                <a:pos x="629" y="156"/>
              </a:cxn>
              <a:cxn ang="0">
                <a:pos x="641" y="156"/>
              </a:cxn>
              <a:cxn ang="0">
                <a:pos x="651" y="156"/>
              </a:cxn>
            </a:cxnLst>
            <a:rect l="0" t="0" r="r" b="b"/>
            <a:pathLst>
              <a:path w="654" h="172">
                <a:moveTo>
                  <a:pt x="0" y="3"/>
                </a:moveTo>
                <a:lnTo>
                  <a:pt x="0" y="5"/>
                </a:lnTo>
                <a:lnTo>
                  <a:pt x="1" y="3"/>
                </a:lnTo>
                <a:lnTo>
                  <a:pt x="1" y="3"/>
                </a:lnTo>
                <a:lnTo>
                  <a:pt x="2" y="3"/>
                </a:lnTo>
                <a:lnTo>
                  <a:pt x="2" y="2"/>
                </a:lnTo>
                <a:lnTo>
                  <a:pt x="3" y="2"/>
                </a:lnTo>
                <a:lnTo>
                  <a:pt x="3" y="3"/>
                </a:lnTo>
                <a:lnTo>
                  <a:pt x="5" y="2"/>
                </a:lnTo>
                <a:lnTo>
                  <a:pt x="5" y="1"/>
                </a:lnTo>
                <a:lnTo>
                  <a:pt x="6" y="1"/>
                </a:lnTo>
                <a:lnTo>
                  <a:pt x="6" y="1"/>
                </a:lnTo>
                <a:lnTo>
                  <a:pt x="7" y="1"/>
                </a:lnTo>
                <a:lnTo>
                  <a:pt x="7" y="0"/>
                </a:lnTo>
                <a:lnTo>
                  <a:pt x="9" y="0"/>
                </a:lnTo>
                <a:lnTo>
                  <a:pt x="9" y="1"/>
                </a:lnTo>
                <a:lnTo>
                  <a:pt x="10" y="1"/>
                </a:lnTo>
                <a:lnTo>
                  <a:pt x="10" y="0"/>
                </a:lnTo>
                <a:lnTo>
                  <a:pt x="11" y="0"/>
                </a:lnTo>
                <a:lnTo>
                  <a:pt x="11" y="1"/>
                </a:lnTo>
                <a:lnTo>
                  <a:pt x="12" y="1"/>
                </a:lnTo>
                <a:lnTo>
                  <a:pt x="12" y="0"/>
                </a:lnTo>
                <a:lnTo>
                  <a:pt x="14" y="0"/>
                </a:lnTo>
                <a:lnTo>
                  <a:pt x="14" y="1"/>
                </a:lnTo>
                <a:lnTo>
                  <a:pt x="15" y="1"/>
                </a:lnTo>
                <a:lnTo>
                  <a:pt x="15" y="0"/>
                </a:lnTo>
                <a:lnTo>
                  <a:pt x="16" y="0"/>
                </a:lnTo>
                <a:lnTo>
                  <a:pt x="16" y="1"/>
                </a:lnTo>
                <a:lnTo>
                  <a:pt x="18" y="1"/>
                </a:lnTo>
                <a:lnTo>
                  <a:pt x="18" y="0"/>
                </a:lnTo>
                <a:lnTo>
                  <a:pt x="19" y="0"/>
                </a:lnTo>
                <a:lnTo>
                  <a:pt x="19" y="1"/>
                </a:lnTo>
                <a:lnTo>
                  <a:pt x="20" y="1"/>
                </a:lnTo>
                <a:lnTo>
                  <a:pt x="20" y="0"/>
                </a:lnTo>
                <a:lnTo>
                  <a:pt x="21" y="0"/>
                </a:lnTo>
                <a:lnTo>
                  <a:pt x="21" y="1"/>
                </a:lnTo>
                <a:lnTo>
                  <a:pt x="23" y="1"/>
                </a:lnTo>
                <a:lnTo>
                  <a:pt x="23" y="1"/>
                </a:lnTo>
                <a:lnTo>
                  <a:pt x="24" y="2"/>
                </a:lnTo>
                <a:lnTo>
                  <a:pt x="24" y="0"/>
                </a:lnTo>
                <a:lnTo>
                  <a:pt x="25" y="1"/>
                </a:lnTo>
                <a:lnTo>
                  <a:pt x="25" y="2"/>
                </a:lnTo>
                <a:lnTo>
                  <a:pt x="27" y="2"/>
                </a:lnTo>
                <a:lnTo>
                  <a:pt x="27" y="1"/>
                </a:lnTo>
                <a:lnTo>
                  <a:pt x="28" y="2"/>
                </a:lnTo>
                <a:lnTo>
                  <a:pt x="28" y="2"/>
                </a:lnTo>
                <a:lnTo>
                  <a:pt x="29" y="2"/>
                </a:lnTo>
                <a:lnTo>
                  <a:pt x="29" y="2"/>
                </a:lnTo>
                <a:lnTo>
                  <a:pt x="30" y="2"/>
                </a:lnTo>
                <a:lnTo>
                  <a:pt x="30" y="1"/>
                </a:lnTo>
                <a:lnTo>
                  <a:pt x="32" y="2"/>
                </a:lnTo>
                <a:lnTo>
                  <a:pt x="32" y="3"/>
                </a:lnTo>
                <a:lnTo>
                  <a:pt x="33" y="3"/>
                </a:lnTo>
                <a:lnTo>
                  <a:pt x="33" y="2"/>
                </a:lnTo>
                <a:lnTo>
                  <a:pt x="34" y="2"/>
                </a:lnTo>
                <a:lnTo>
                  <a:pt x="34" y="3"/>
                </a:lnTo>
                <a:lnTo>
                  <a:pt x="35" y="2"/>
                </a:lnTo>
                <a:lnTo>
                  <a:pt x="35" y="2"/>
                </a:lnTo>
                <a:lnTo>
                  <a:pt x="37" y="2"/>
                </a:lnTo>
                <a:lnTo>
                  <a:pt x="37" y="3"/>
                </a:lnTo>
                <a:lnTo>
                  <a:pt x="38" y="2"/>
                </a:lnTo>
                <a:lnTo>
                  <a:pt x="38" y="2"/>
                </a:lnTo>
                <a:lnTo>
                  <a:pt x="39" y="2"/>
                </a:lnTo>
                <a:lnTo>
                  <a:pt x="39" y="2"/>
                </a:lnTo>
                <a:lnTo>
                  <a:pt x="41" y="2"/>
                </a:lnTo>
                <a:lnTo>
                  <a:pt x="41" y="1"/>
                </a:lnTo>
                <a:lnTo>
                  <a:pt x="42" y="1"/>
                </a:lnTo>
                <a:lnTo>
                  <a:pt x="42" y="2"/>
                </a:lnTo>
                <a:lnTo>
                  <a:pt x="43" y="1"/>
                </a:lnTo>
                <a:lnTo>
                  <a:pt x="43" y="1"/>
                </a:lnTo>
                <a:lnTo>
                  <a:pt x="44" y="1"/>
                </a:lnTo>
                <a:lnTo>
                  <a:pt x="44" y="2"/>
                </a:lnTo>
                <a:lnTo>
                  <a:pt x="46" y="2"/>
                </a:lnTo>
                <a:lnTo>
                  <a:pt x="46" y="1"/>
                </a:lnTo>
                <a:lnTo>
                  <a:pt x="47" y="1"/>
                </a:lnTo>
                <a:lnTo>
                  <a:pt x="47" y="2"/>
                </a:lnTo>
                <a:lnTo>
                  <a:pt x="48" y="2"/>
                </a:lnTo>
                <a:lnTo>
                  <a:pt x="48" y="1"/>
                </a:lnTo>
                <a:lnTo>
                  <a:pt x="50" y="1"/>
                </a:lnTo>
                <a:lnTo>
                  <a:pt x="50" y="2"/>
                </a:lnTo>
                <a:lnTo>
                  <a:pt x="51" y="2"/>
                </a:lnTo>
                <a:lnTo>
                  <a:pt x="51" y="5"/>
                </a:lnTo>
                <a:lnTo>
                  <a:pt x="52" y="3"/>
                </a:lnTo>
                <a:lnTo>
                  <a:pt x="52" y="2"/>
                </a:lnTo>
                <a:lnTo>
                  <a:pt x="53" y="2"/>
                </a:lnTo>
                <a:lnTo>
                  <a:pt x="53" y="3"/>
                </a:lnTo>
                <a:lnTo>
                  <a:pt x="55" y="3"/>
                </a:lnTo>
                <a:lnTo>
                  <a:pt x="55" y="2"/>
                </a:lnTo>
                <a:lnTo>
                  <a:pt x="56" y="2"/>
                </a:lnTo>
                <a:lnTo>
                  <a:pt x="56" y="3"/>
                </a:lnTo>
                <a:lnTo>
                  <a:pt x="57" y="3"/>
                </a:lnTo>
                <a:lnTo>
                  <a:pt x="57" y="2"/>
                </a:lnTo>
                <a:lnTo>
                  <a:pt x="59" y="2"/>
                </a:lnTo>
                <a:lnTo>
                  <a:pt x="59" y="3"/>
                </a:lnTo>
                <a:lnTo>
                  <a:pt x="60" y="3"/>
                </a:lnTo>
                <a:lnTo>
                  <a:pt x="60" y="2"/>
                </a:lnTo>
                <a:lnTo>
                  <a:pt x="61" y="2"/>
                </a:lnTo>
                <a:lnTo>
                  <a:pt x="61" y="3"/>
                </a:lnTo>
                <a:lnTo>
                  <a:pt x="62" y="3"/>
                </a:lnTo>
                <a:lnTo>
                  <a:pt x="62" y="3"/>
                </a:lnTo>
                <a:lnTo>
                  <a:pt x="64" y="3"/>
                </a:lnTo>
                <a:lnTo>
                  <a:pt x="64" y="2"/>
                </a:lnTo>
                <a:lnTo>
                  <a:pt x="65" y="2"/>
                </a:lnTo>
                <a:lnTo>
                  <a:pt x="65" y="3"/>
                </a:lnTo>
                <a:lnTo>
                  <a:pt x="66" y="3"/>
                </a:lnTo>
                <a:lnTo>
                  <a:pt x="66" y="5"/>
                </a:lnTo>
                <a:lnTo>
                  <a:pt x="67" y="5"/>
                </a:lnTo>
                <a:lnTo>
                  <a:pt x="67" y="5"/>
                </a:lnTo>
                <a:lnTo>
                  <a:pt x="69" y="5"/>
                </a:lnTo>
                <a:lnTo>
                  <a:pt x="69" y="6"/>
                </a:lnTo>
                <a:lnTo>
                  <a:pt x="70" y="6"/>
                </a:lnTo>
                <a:lnTo>
                  <a:pt x="70" y="5"/>
                </a:lnTo>
                <a:lnTo>
                  <a:pt x="71" y="5"/>
                </a:lnTo>
                <a:lnTo>
                  <a:pt x="71" y="6"/>
                </a:lnTo>
                <a:lnTo>
                  <a:pt x="73" y="6"/>
                </a:lnTo>
                <a:lnTo>
                  <a:pt x="73" y="5"/>
                </a:lnTo>
                <a:lnTo>
                  <a:pt x="74" y="5"/>
                </a:lnTo>
                <a:lnTo>
                  <a:pt x="74" y="6"/>
                </a:lnTo>
                <a:lnTo>
                  <a:pt x="75" y="6"/>
                </a:lnTo>
                <a:lnTo>
                  <a:pt x="75" y="5"/>
                </a:lnTo>
                <a:lnTo>
                  <a:pt x="76" y="6"/>
                </a:lnTo>
                <a:lnTo>
                  <a:pt x="76" y="6"/>
                </a:lnTo>
                <a:lnTo>
                  <a:pt x="78" y="6"/>
                </a:lnTo>
                <a:lnTo>
                  <a:pt x="78" y="6"/>
                </a:lnTo>
                <a:lnTo>
                  <a:pt x="79" y="6"/>
                </a:lnTo>
                <a:lnTo>
                  <a:pt x="79" y="7"/>
                </a:lnTo>
                <a:lnTo>
                  <a:pt x="80" y="7"/>
                </a:lnTo>
                <a:lnTo>
                  <a:pt x="80" y="6"/>
                </a:lnTo>
                <a:lnTo>
                  <a:pt x="82" y="6"/>
                </a:lnTo>
                <a:lnTo>
                  <a:pt x="82" y="7"/>
                </a:lnTo>
                <a:lnTo>
                  <a:pt x="83" y="7"/>
                </a:lnTo>
                <a:lnTo>
                  <a:pt x="83" y="6"/>
                </a:lnTo>
                <a:lnTo>
                  <a:pt x="84" y="6"/>
                </a:lnTo>
                <a:lnTo>
                  <a:pt x="84" y="7"/>
                </a:lnTo>
                <a:lnTo>
                  <a:pt x="85" y="6"/>
                </a:lnTo>
                <a:lnTo>
                  <a:pt x="85" y="6"/>
                </a:lnTo>
                <a:lnTo>
                  <a:pt x="87" y="6"/>
                </a:lnTo>
                <a:lnTo>
                  <a:pt x="87" y="6"/>
                </a:lnTo>
                <a:lnTo>
                  <a:pt x="88" y="6"/>
                </a:lnTo>
                <a:lnTo>
                  <a:pt x="88" y="6"/>
                </a:lnTo>
                <a:lnTo>
                  <a:pt x="89" y="6"/>
                </a:lnTo>
                <a:lnTo>
                  <a:pt x="89" y="6"/>
                </a:lnTo>
                <a:lnTo>
                  <a:pt x="91" y="6"/>
                </a:lnTo>
                <a:lnTo>
                  <a:pt x="91" y="7"/>
                </a:lnTo>
                <a:lnTo>
                  <a:pt x="92" y="7"/>
                </a:lnTo>
                <a:lnTo>
                  <a:pt x="92" y="7"/>
                </a:lnTo>
                <a:lnTo>
                  <a:pt x="93" y="7"/>
                </a:lnTo>
                <a:lnTo>
                  <a:pt x="93" y="6"/>
                </a:lnTo>
                <a:lnTo>
                  <a:pt x="94" y="7"/>
                </a:lnTo>
                <a:lnTo>
                  <a:pt x="94" y="7"/>
                </a:lnTo>
                <a:lnTo>
                  <a:pt x="96" y="7"/>
                </a:lnTo>
                <a:lnTo>
                  <a:pt x="96" y="9"/>
                </a:lnTo>
                <a:lnTo>
                  <a:pt x="97" y="7"/>
                </a:lnTo>
                <a:lnTo>
                  <a:pt x="97" y="7"/>
                </a:lnTo>
                <a:lnTo>
                  <a:pt x="98" y="7"/>
                </a:lnTo>
                <a:lnTo>
                  <a:pt x="98" y="7"/>
                </a:lnTo>
                <a:lnTo>
                  <a:pt x="99" y="7"/>
                </a:lnTo>
                <a:lnTo>
                  <a:pt x="99" y="7"/>
                </a:lnTo>
                <a:lnTo>
                  <a:pt x="101" y="7"/>
                </a:lnTo>
                <a:lnTo>
                  <a:pt x="101" y="7"/>
                </a:lnTo>
                <a:lnTo>
                  <a:pt x="102" y="7"/>
                </a:lnTo>
                <a:lnTo>
                  <a:pt x="102" y="6"/>
                </a:lnTo>
                <a:lnTo>
                  <a:pt x="103" y="6"/>
                </a:lnTo>
                <a:lnTo>
                  <a:pt x="103" y="7"/>
                </a:lnTo>
                <a:lnTo>
                  <a:pt x="105" y="7"/>
                </a:lnTo>
                <a:lnTo>
                  <a:pt x="105" y="6"/>
                </a:lnTo>
                <a:lnTo>
                  <a:pt x="106" y="6"/>
                </a:lnTo>
                <a:lnTo>
                  <a:pt x="106" y="5"/>
                </a:lnTo>
                <a:lnTo>
                  <a:pt x="107" y="5"/>
                </a:lnTo>
                <a:lnTo>
                  <a:pt x="107" y="6"/>
                </a:lnTo>
                <a:lnTo>
                  <a:pt x="108" y="6"/>
                </a:lnTo>
                <a:lnTo>
                  <a:pt x="108" y="6"/>
                </a:lnTo>
                <a:lnTo>
                  <a:pt x="110" y="6"/>
                </a:lnTo>
                <a:lnTo>
                  <a:pt x="110" y="6"/>
                </a:lnTo>
                <a:lnTo>
                  <a:pt x="111" y="6"/>
                </a:lnTo>
                <a:lnTo>
                  <a:pt x="111" y="6"/>
                </a:lnTo>
                <a:lnTo>
                  <a:pt x="112" y="6"/>
                </a:lnTo>
                <a:lnTo>
                  <a:pt x="112" y="6"/>
                </a:lnTo>
                <a:lnTo>
                  <a:pt x="114" y="6"/>
                </a:lnTo>
                <a:lnTo>
                  <a:pt x="114" y="7"/>
                </a:lnTo>
                <a:lnTo>
                  <a:pt x="115" y="7"/>
                </a:lnTo>
                <a:lnTo>
                  <a:pt x="115" y="6"/>
                </a:lnTo>
                <a:lnTo>
                  <a:pt x="116" y="6"/>
                </a:lnTo>
                <a:lnTo>
                  <a:pt x="116" y="7"/>
                </a:lnTo>
                <a:lnTo>
                  <a:pt x="117" y="7"/>
                </a:lnTo>
                <a:lnTo>
                  <a:pt x="117" y="6"/>
                </a:lnTo>
                <a:lnTo>
                  <a:pt x="119" y="7"/>
                </a:lnTo>
                <a:lnTo>
                  <a:pt x="119" y="7"/>
                </a:lnTo>
                <a:lnTo>
                  <a:pt x="120" y="7"/>
                </a:lnTo>
                <a:lnTo>
                  <a:pt x="120" y="7"/>
                </a:lnTo>
                <a:lnTo>
                  <a:pt x="121" y="7"/>
                </a:lnTo>
                <a:lnTo>
                  <a:pt x="121" y="7"/>
                </a:lnTo>
                <a:lnTo>
                  <a:pt x="122" y="7"/>
                </a:lnTo>
                <a:lnTo>
                  <a:pt x="122" y="7"/>
                </a:lnTo>
                <a:lnTo>
                  <a:pt x="124" y="7"/>
                </a:lnTo>
                <a:lnTo>
                  <a:pt x="124" y="6"/>
                </a:lnTo>
                <a:lnTo>
                  <a:pt x="125" y="6"/>
                </a:lnTo>
                <a:lnTo>
                  <a:pt x="125" y="7"/>
                </a:lnTo>
                <a:lnTo>
                  <a:pt x="126" y="7"/>
                </a:lnTo>
                <a:lnTo>
                  <a:pt x="126" y="6"/>
                </a:lnTo>
                <a:lnTo>
                  <a:pt x="128" y="6"/>
                </a:lnTo>
                <a:lnTo>
                  <a:pt x="128" y="7"/>
                </a:lnTo>
                <a:lnTo>
                  <a:pt x="129" y="7"/>
                </a:lnTo>
                <a:lnTo>
                  <a:pt x="129" y="6"/>
                </a:lnTo>
                <a:lnTo>
                  <a:pt x="130" y="7"/>
                </a:lnTo>
                <a:lnTo>
                  <a:pt x="130" y="7"/>
                </a:lnTo>
                <a:lnTo>
                  <a:pt x="131" y="7"/>
                </a:lnTo>
                <a:lnTo>
                  <a:pt x="131" y="7"/>
                </a:lnTo>
                <a:lnTo>
                  <a:pt x="133" y="7"/>
                </a:lnTo>
                <a:lnTo>
                  <a:pt x="133" y="9"/>
                </a:lnTo>
                <a:lnTo>
                  <a:pt x="134" y="7"/>
                </a:lnTo>
                <a:lnTo>
                  <a:pt x="134" y="7"/>
                </a:lnTo>
                <a:lnTo>
                  <a:pt x="135" y="7"/>
                </a:lnTo>
                <a:lnTo>
                  <a:pt x="135" y="6"/>
                </a:lnTo>
                <a:lnTo>
                  <a:pt x="137" y="6"/>
                </a:lnTo>
                <a:lnTo>
                  <a:pt x="137" y="7"/>
                </a:lnTo>
                <a:lnTo>
                  <a:pt x="138" y="6"/>
                </a:lnTo>
                <a:lnTo>
                  <a:pt x="138" y="6"/>
                </a:lnTo>
                <a:lnTo>
                  <a:pt x="139" y="6"/>
                </a:lnTo>
                <a:lnTo>
                  <a:pt x="139" y="6"/>
                </a:lnTo>
                <a:lnTo>
                  <a:pt x="140" y="6"/>
                </a:lnTo>
                <a:lnTo>
                  <a:pt x="140" y="6"/>
                </a:lnTo>
                <a:lnTo>
                  <a:pt x="142" y="6"/>
                </a:lnTo>
                <a:lnTo>
                  <a:pt x="142" y="7"/>
                </a:lnTo>
                <a:lnTo>
                  <a:pt x="143" y="6"/>
                </a:lnTo>
                <a:lnTo>
                  <a:pt x="143" y="6"/>
                </a:lnTo>
                <a:lnTo>
                  <a:pt x="144" y="6"/>
                </a:lnTo>
                <a:lnTo>
                  <a:pt x="144" y="6"/>
                </a:lnTo>
                <a:lnTo>
                  <a:pt x="146" y="6"/>
                </a:lnTo>
                <a:lnTo>
                  <a:pt x="146" y="6"/>
                </a:lnTo>
                <a:lnTo>
                  <a:pt x="147" y="6"/>
                </a:lnTo>
                <a:lnTo>
                  <a:pt x="147" y="5"/>
                </a:lnTo>
                <a:lnTo>
                  <a:pt x="148" y="5"/>
                </a:lnTo>
                <a:lnTo>
                  <a:pt x="148" y="6"/>
                </a:lnTo>
                <a:lnTo>
                  <a:pt x="149" y="6"/>
                </a:lnTo>
                <a:lnTo>
                  <a:pt x="149" y="5"/>
                </a:lnTo>
                <a:lnTo>
                  <a:pt x="151" y="6"/>
                </a:lnTo>
                <a:lnTo>
                  <a:pt x="151" y="6"/>
                </a:lnTo>
                <a:lnTo>
                  <a:pt x="152" y="6"/>
                </a:lnTo>
                <a:lnTo>
                  <a:pt x="152" y="7"/>
                </a:lnTo>
                <a:lnTo>
                  <a:pt x="153" y="7"/>
                </a:lnTo>
                <a:lnTo>
                  <a:pt x="153" y="6"/>
                </a:lnTo>
                <a:lnTo>
                  <a:pt x="154" y="7"/>
                </a:lnTo>
                <a:lnTo>
                  <a:pt x="154" y="9"/>
                </a:lnTo>
                <a:lnTo>
                  <a:pt x="156" y="9"/>
                </a:lnTo>
                <a:lnTo>
                  <a:pt x="156" y="7"/>
                </a:lnTo>
                <a:lnTo>
                  <a:pt x="157" y="9"/>
                </a:lnTo>
                <a:lnTo>
                  <a:pt x="157" y="9"/>
                </a:lnTo>
                <a:lnTo>
                  <a:pt x="158" y="9"/>
                </a:lnTo>
                <a:lnTo>
                  <a:pt x="158" y="9"/>
                </a:lnTo>
                <a:lnTo>
                  <a:pt x="160" y="9"/>
                </a:lnTo>
                <a:lnTo>
                  <a:pt x="160" y="10"/>
                </a:lnTo>
                <a:lnTo>
                  <a:pt x="161" y="10"/>
                </a:lnTo>
                <a:lnTo>
                  <a:pt x="161" y="11"/>
                </a:lnTo>
                <a:lnTo>
                  <a:pt x="162" y="10"/>
                </a:lnTo>
                <a:lnTo>
                  <a:pt x="162" y="10"/>
                </a:lnTo>
                <a:lnTo>
                  <a:pt x="163" y="10"/>
                </a:lnTo>
                <a:lnTo>
                  <a:pt x="163" y="9"/>
                </a:lnTo>
                <a:lnTo>
                  <a:pt x="165" y="9"/>
                </a:lnTo>
                <a:lnTo>
                  <a:pt x="165" y="10"/>
                </a:lnTo>
                <a:lnTo>
                  <a:pt x="166" y="10"/>
                </a:lnTo>
                <a:lnTo>
                  <a:pt x="166" y="9"/>
                </a:lnTo>
                <a:lnTo>
                  <a:pt x="167" y="10"/>
                </a:lnTo>
                <a:lnTo>
                  <a:pt x="167" y="10"/>
                </a:lnTo>
                <a:lnTo>
                  <a:pt x="169" y="10"/>
                </a:lnTo>
                <a:lnTo>
                  <a:pt x="169" y="9"/>
                </a:lnTo>
                <a:lnTo>
                  <a:pt x="170" y="10"/>
                </a:lnTo>
                <a:lnTo>
                  <a:pt x="170" y="10"/>
                </a:lnTo>
                <a:lnTo>
                  <a:pt x="171" y="10"/>
                </a:lnTo>
                <a:lnTo>
                  <a:pt x="171" y="10"/>
                </a:lnTo>
                <a:lnTo>
                  <a:pt x="172" y="10"/>
                </a:lnTo>
                <a:lnTo>
                  <a:pt x="172" y="11"/>
                </a:lnTo>
                <a:lnTo>
                  <a:pt x="174" y="11"/>
                </a:lnTo>
                <a:lnTo>
                  <a:pt x="174" y="10"/>
                </a:lnTo>
                <a:lnTo>
                  <a:pt x="175" y="10"/>
                </a:lnTo>
                <a:lnTo>
                  <a:pt x="175" y="11"/>
                </a:lnTo>
                <a:lnTo>
                  <a:pt x="176" y="11"/>
                </a:lnTo>
                <a:lnTo>
                  <a:pt x="176" y="10"/>
                </a:lnTo>
                <a:lnTo>
                  <a:pt x="178" y="10"/>
                </a:lnTo>
                <a:lnTo>
                  <a:pt x="178" y="9"/>
                </a:lnTo>
                <a:lnTo>
                  <a:pt x="179" y="9"/>
                </a:lnTo>
                <a:lnTo>
                  <a:pt x="179" y="10"/>
                </a:lnTo>
                <a:lnTo>
                  <a:pt x="180" y="10"/>
                </a:lnTo>
                <a:lnTo>
                  <a:pt x="180" y="9"/>
                </a:lnTo>
                <a:lnTo>
                  <a:pt x="181" y="9"/>
                </a:lnTo>
                <a:lnTo>
                  <a:pt x="181" y="10"/>
                </a:lnTo>
                <a:lnTo>
                  <a:pt x="183" y="10"/>
                </a:lnTo>
                <a:lnTo>
                  <a:pt x="183" y="11"/>
                </a:lnTo>
                <a:lnTo>
                  <a:pt x="184" y="10"/>
                </a:lnTo>
                <a:lnTo>
                  <a:pt x="184" y="9"/>
                </a:lnTo>
                <a:lnTo>
                  <a:pt x="185" y="10"/>
                </a:lnTo>
                <a:lnTo>
                  <a:pt x="185" y="10"/>
                </a:lnTo>
                <a:lnTo>
                  <a:pt x="186" y="10"/>
                </a:lnTo>
                <a:lnTo>
                  <a:pt x="186" y="10"/>
                </a:lnTo>
                <a:lnTo>
                  <a:pt x="188" y="10"/>
                </a:lnTo>
                <a:lnTo>
                  <a:pt x="188" y="10"/>
                </a:lnTo>
                <a:lnTo>
                  <a:pt x="189" y="10"/>
                </a:lnTo>
                <a:lnTo>
                  <a:pt x="189" y="10"/>
                </a:lnTo>
                <a:lnTo>
                  <a:pt x="190" y="10"/>
                </a:lnTo>
                <a:lnTo>
                  <a:pt x="190" y="10"/>
                </a:lnTo>
                <a:lnTo>
                  <a:pt x="192" y="10"/>
                </a:lnTo>
                <a:lnTo>
                  <a:pt x="192" y="9"/>
                </a:lnTo>
                <a:lnTo>
                  <a:pt x="193" y="10"/>
                </a:lnTo>
                <a:lnTo>
                  <a:pt x="193" y="10"/>
                </a:lnTo>
                <a:lnTo>
                  <a:pt x="194" y="10"/>
                </a:lnTo>
                <a:lnTo>
                  <a:pt x="194" y="10"/>
                </a:lnTo>
                <a:lnTo>
                  <a:pt x="195" y="10"/>
                </a:lnTo>
                <a:lnTo>
                  <a:pt x="195" y="10"/>
                </a:lnTo>
                <a:lnTo>
                  <a:pt x="197" y="10"/>
                </a:lnTo>
                <a:lnTo>
                  <a:pt x="197" y="10"/>
                </a:lnTo>
                <a:lnTo>
                  <a:pt x="198" y="10"/>
                </a:lnTo>
                <a:lnTo>
                  <a:pt x="198" y="10"/>
                </a:lnTo>
                <a:lnTo>
                  <a:pt x="199" y="10"/>
                </a:lnTo>
                <a:lnTo>
                  <a:pt x="199" y="11"/>
                </a:lnTo>
                <a:lnTo>
                  <a:pt x="201" y="11"/>
                </a:lnTo>
                <a:lnTo>
                  <a:pt x="201" y="11"/>
                </a:lnTo>
                <a:lnTo>
                  <a:pt x="202" y="11"/>
                </a:lnTo>
                <a:lnTo>
                  <a:pt x="202" y="12"/>
                </a:lnTo>
                <a:lnTo>
                  <a:pt x="203" y="12"/>
                </a:lnTo>
                <a:lnTo>
                  <a:pt x="203" y="14"/>
                </a:lnTo>
                <a:lnTo>
                  <a:pt x="204" y="12"/>
                </a:lnTo>
                <a:lnTo>
                  <a:pt x="204" y="12"/>
                </a:lnTo>
                <a:lnTo>
                  <a:pt x="206" y="12"/>
                </a:lnTo>
                <a:lnTo>
                  <a:pt x="206" y="11"/>
                </a:lnTo>
                <a:lnTo>
                  <a:pt x="207" y="12"/>
                </a:lnTo>
                <a:lnTo>
                  <a:pt x="207" y="10"/>
                </a:lnTo>
                <a:lnTo>
                  <a:pt x="208" y="11"/>
                </a:lnTo>
                <a:lnTo>
                  <a:pt x="208" y="16"/>
                </a:lnTo>
                <a:lnTo>
                  <a:pt x="210" y="18"/>
                </a:lnTo>
                <a:lnTo>
                  <a:pt x="210" y="24"/>
                </a:lnTo>
                <a:lnTo>
                  <a:pt x="211" y="24"/>
                </a:lnTo>
                <a:lnTo>
                  <a:pt x="211" y="29"/>
                </a:lnTo>
                <a:lnTo>
                  <a:pt x="212" y="30"/>
                </a:lnTo>
                <a:lnTo>
                  <a:pt x="212" y="37"/>
                </a:lnTo>
                <a:lnTo>
                  <a:pt x="213" y="37"/>
                </a:lnTo>
                <a:lnTo>
                  <a:pt x="213" y="42"/>
                </a:lnTo>
                <a:lnTo>
                  <a:pt x="215" y="42"/>
                </a:lnTo>
                <a:lnTo>
                  <a:pt x="215" y="47"/>
                </a:lnTo>
                <a:lnTo>
                  <a:pt x="216" y="48"/>
                </a:lnTo>
                <a:lnTo>
                  <a:pt x="216" y="52"/>
                </a:lnTo>
                <a:lnTo>
                  <a:pt x="217" y="54"/>
                </a:lnTo>
                <a:lnTo>
                  <a:pt x="217" y="59"/>
                </a:lnTo>
                <a:lnTo>
                  <a:pt x="218" y="60"/>
                </a:lnTo>
                <a:lnTo>
                  <a:pt x="218" y="64"/>
                </a:lnTo>
                <a:lnTo>
                  <a:pt x="220" y="64"/>
                </a:lnTo>
                <a:lnTo>
                  <a:pt x="220" y="68"/>
                </a:lnTo>
                <a:lnTo>
                  <a:pt x="221" y="69"/>
                </a:lnTo>
                <a:lnTo>
                  <a:pt x="221" y="73"/>
                </a:lnTo>
                <a:lnTo>
                  <a:pt x="222" y="73"/>
                </a:lnTo>
                <a:lnTo>
                  <a:pt x="222" y="77"/>
                </a:lnTo>
                <a:lnTo>
                  <a:pt x="224" y="78"/>
                </a:lnTo>
                <a:lnTo>
                  <a:pt x="224" y="80"/>
                </a:lnTo>
                <a:lnTo>
                  <a:pt x="225" y="82"/>
                </a:lnTo>
                <a:lnTo>
                  <a:pt x="225" y="86"/>
                </a:lnTo>
                <a:lnTo>
                  <a:pt x="226" y="86"/>
                </a:lnTo>
                <a:lnTo>
                  <a:pt x="226" y="89"/>
                </a:lnTo>
                <a:lnTo>
                  <a:pt x="227" y="91"/>
                </a:lnTo>
                <a:lnTo>
                  <a:pt x="227" y="93"/>
                </a:lnTo>
                <a:lnTo>
                  <a:pt x="229" y="95"/>
                </a:lnTo>
                <a:lnTo>
                  <a:pt x="229" y="97"/>
                </a:lnTo>
                <a:lnTo>
                  <a:pt x="230" y="97"/>
                </a:lnTo>
                <a:lnTo>
                  <a:pt x="230" y="101"/>
                </a:lnTo>
                <a:lnTo>
                  <a:pt x="231" y="102"/>
                </a:lnTo>
                <a:lnTo>
                  <a:pt x="231" y="105"/>
                </a:lnTo>
                <a:lnTo>
                  <a:pt x="233" y="105"/>
                </a:lnTo>
                <a:lnTo>
                  <a:pt x="233" y="107"/>
                </a:lnTo>
                <a:lnTo>
                  <a:pt x="234" y="109"/>
                </a:lnTo>
                <a:lnTo>
                  <a:pt x="234" y="110"/>
                </a:lnTo>
                <a:lnTo>
                  <a:pt x="235" y="111"/>
                </a:lnTo>
                <a:lnTo>
                  <a:pt x="235" y="114"/>
                </a:lnTo>
                <a:lnTo>
                  <a:pt x="236" y="114"/>
                </a:lnTo>
                <a:lnTo>
                  <a:pt x="236" y="116"/>
                </a:lnTo>
                <a:lnTo>
                  <a:pt x="238" y="116"/>
                </a:lnTo>
                <a:lnTo>
                  <a:pt x="238" y="118"/>
                </a:lnTo>
                <a:lnTo>
                  <a:pt x="239" y="118"/>
                </a:lnTo>
                <a:lnTo>
                  <a:pt x="239" y="119"/>
                </a:lnTo>
                <a:lnTo>
                  <a:pt x="240" y="119"/>
                </a:lnTo>
                <a:lnTo>
                  <a:pt x="240" y="120"/>
                </a:lnTo>
                <a:lnTo>
                  <a:pt x="242" y="120"/>
                </a:lnTo>
                <a:lnTo>
                  <a:pt x="242" y="122"/>
                </a:lnTo>
                <a:lnTo>
                  <a:pt x="243" y="123"/>
                </a:lnTo>
                <a:lnTo>
                  <a:pt x="243" y="124"/>
                </a:lnTo>
                <a:lnTo>
                  <a:pt x="244" y="124"/>
                </a:lnTo>
                <a:lnTo>
                  <a:pt x="244" y="125"/>
                </a:lnTo>
                <a:lnTo>
                  <a:pt x="245" y="125"/>
                </a:lnTo>
                <a:lnTo>
                  <a:pt x="245" y="128"/>
                </a:lnTo>
                <a:lnTo>
                  <a:pt x="247" y="128"/>
                </a:lnTo>
                <a:lnTo>
                  <a:pt x="247" y="128"/>
                </a:lnTo>
                <a:lnTo>
                  <a:pt x="248" y="129"/>
                </a:lnTo>
                <a:lnTo>
                  <a:pt x="248" y="131"/>
                </a:lnTo>
                <a:lnTo>
                  <a:pt x="249" y="131"/>
                </a:lnTo>
                <a:lnTo>
                  <a:pt x="249" y="134"/>
                </a:lnTo>
                <a:lnTo>
                  <a:pt x="250" y="136"/>
                </a:lnTo>
                <a:lnTo>
                  <a:pt x="250" y="133"/>
                </a:lnTo>
                <a:lnTo>
                  <a:pt x="252" y="136"/>
                </a:lnTo>
                <a:lnTo>
                  <a:pt x="252" y="137"/>
                </a:lnTo>
                <a:lnTo>
                  <a:pt x="253" y="137"/>
                </a:lnTo>
                <a:lnTo>
                  <a:pt x="253" y="138"/>
                </a:lnTo>
                <a:lnTo>
                  <a:pt x="254" y="138"/>
                </a:lnTo>
                <a:lnTo>
                  <a:pt x="254" y="141"/>
                </a:lnTo>
                <a:lnTo>
                  <a:pt x="256" y="141"/>
                </a:lnTo>
                <a:lnTo>
                  <a:pt x="256" y="142"/>
                </a:lnTo>
                <a:lnTo>
                  <a:pt x="257" y="142"/>
                </a:lnTo>
                <a:lnTo>
                  <a:pt x="257" y="142"/>
                </a:lnTo>
                <a:lnTo>
                  <a:pt x="258" y="142"/>
                </a:lnTo>
                <a:lnTo>
                  <a:pt x="258" y="143"/>
                </a:lnTo>
                <a:lnTo>
                  <a:pt x="259" y="143"/>
                </a:lnTo>
                <a:lnTo>
                  <a:pt x="259" y="142"/>
                </a:lnTo>
                <a:lnTo>
                  <a:pt x="261" y="143"/>
                </a:lnTo>
                <a:lnTo>
                  <a:pt x="261" y="143"/>
                </a:lnTo>
                <a:lnTo>
                  <a:pt x="262" y="143"/>
                </a:lnTo>
                <a:lnTo>
                  <a:pt x="262" y="143"/>
                </a:lnTo>
                <a:lnTo>
                  <a:pt x="263" y="143"/>
                </a:lnTo>
                <a:lnTo>
                  <a:pt x="263" y="143"/>
                </a:lnTo>
                <a:lnTo>
                  <a:pt x="265" y="143"/>
                </a:lnTo>
                <a:lnTo>
                  <a:pt x="265" y="145"/>
                </a:lnTo>
                <a:lnTo>
                  <a:pt x="266" y="145"/>
                </a:lnTo>
                <a:lnTo>
                  <a:pt x="266" y="145"/>
                </a:lnTo>
                <a:lnTo>
                  <a:pt x="267" y="145"/>
                </a:lnTo>
                <a:lnTo>
                  <a:pt x="267" y="146"/>
                </a:lnTo>
                <a:lnTo>
                  <a:pt x="268" y="146"/>
                </a:lnTo>
                <a:lnTo>
                  <a:pt x="268" y="147"/>
                </a:lnTo>
                <a:lnTo>
                  <a:pt x="270" y="148"/>
                </a:lnTo>
                <a:lnTo>
                  <a:pt x="270" y="148"/>
                </a:lnTo>
                <a:lnTo>
                  <a:pt x="271" y="148"/>
                </a:lnTo>
                <a:lnTo>
                  <a:pt x="271" y="148"/>
                </a:lnTo>
                <a:lnTo>
                  <a:pt x="272" y="148"/>
                </a:lnTo>
                <a:lnTo>
                  <a:pt x="272" y="150"/>
                </a:lnTo>
                <a:lnTo>
                  <a:pt x="273" y="150"/>
                </a:lnTo>
                <a:lnTo>
                  <a:pt x="273" y="150"/>
                </a:lnTo>
                <a:lnTo>
                  <a:pt x="275" y="150"/>
                </a:lnTo>
                <a:lnTo>
                  <a:pt x="275" y="150"/>
                </a:lnTo>
                <a:lnTo>
                  <a:pt x="276" y="150"/>
                </a:lnTo>
                <a:lnTo>
                  <a:pt x="276" y="151"/>
                </a:lnTo>
                <a:lnTo>
                  <a:pt x="277" y="151"/>
                </a:lnTo>
                <a:lnTo>
                  <a:pt x="277" y="152"/>
                </a:lnTo>
                <a:lnTo>
                  <a:pt x="279" y="152"/>
                </a:lnTo>
                <a:lnTo>
                  <a:pt x="279" y="151"/>
                </a:lnTo>
                <a:lnTo>
                  <a:pt x="280" y="152"/>
                </a:lnTo>
                <a:lnTo>
                  <a:pt x="280" y="152"/>
                </a:lnTo>
                <a:lnTo>
                  <a:pt x="281" y="152"/>
                </a:lnTo>
                <a:lnTo>
                  <a:pt x="281" y="152"/>
                </a:lnTo>
                <a:lnTo>
                  <a:pt x="282" y="152"/>
                </a:lnTo>
                <a:lnTo>
                  <a:pt x="282" y="152"/>
                </a:lnTo>
                <a:lnTo>
                  <a:pt x="284" y="152"/>
                </a:lnTo>
                <a:lnTo>
                  <a:pt x="284" y="151"/>
                </a:lnTo>
                <a:lnTo>
                  <a:pt x="285" y="151"/>
                </a:lnTo>
                <a:lnTo>
                  <a:pt x="285" y="152"/>
                </a:lnTo>
                <a:lnTo>
                  <a:pt x="286" y="152"/>
                </a:lnTo>
                <a:lnTo>
                  <a:pt x="286" y="152"/>
                </a:lnTo>
                <a:lnTo>
                  <a:pt x="288" y="152"/>
                </a:lnTo>
                <a:lnTo>
                  <a:pt x="288" y="154"/>
                </a:lnTo>
                <a:lnTo>
                  <a:pt x="289" y="154"/>
                </a:lnTo>
                <a:lnTo>
                  <a:pt x="289" y="155"/>
                </a:lnTo>
                <a:lnTo>
                  <a:pt x="290" y="155"/>
                </a:lnTo>
                <a:lnTo>
                  <a:pt x="290" y="154"/>
                </a:lnTo>
                <a:lnTo>
                  <a:pt x="291" y="155"/>
                </a:lnTo>
                <a:lnTo>
                  <a:pt x="291" y="156"/>
                </a:lnTo>
                <a:lnTo>
                  <a:pt x="293" y="156"/>
                </a:lnTo>
                <a:lnTo>
                  <a:pt x="293" y="155"/>
                </a:lnTo>
                <a:lnTo>
                  <a:pt x="294" y="156"/>
                </a:lnTo>
                <a:lnTo>
                  <a:pt x="294" y="156"/>
                </a:lnTo>
                <a:lnTo>
                  <a:pt x="295" y="156"/>
                </a:lnTo>
                <a:lnTo>
                  <a:pt x="295" y="157"/>
                </a:lnTo>
                <a:lnTo>
                  <a:pt x="297" y="159"/>
                </a:lnTo>
                <a:lnTo>
                  <a:pt x="297" y="156"/>
                </a:lnTo>
                <a:lnTo>
                  <a:pt x="298" y="157"/>
                </a:lnTo>
                <a:lnTo>
                  <a:pt x="298" y="159"/>
                </a:lnTo>
                <a:lnTo>
                  <a:pt x="299" y="159"/>
                </a:lnTo>
                <a:lnTo>
                  <a:pt x="299" y="157"/>
                </a:lnTo>
                <a:lnTo>
                  <a:pt x="300" y="159"/>
                </a:lnTo>
                <a:lnTo>
                  <a:pt x="300" y="161"/>
                </a:lnTo>
                <a:lnTo>
                  <a:pt x="302" y="161"/>
                </a:lnTo>
                <a:lnTo>
                  <a:pt x="302" y="160"/>
                </a:lnTo>
                <a:lnTo>
                  <a:pt x="303" y="160"/>
                </a:lnTo>
                <a:lnTo>
                  <a:pt x="303" y="161"/>
                </a:lnTo>
                <a:lnTo>
                  <a:pt x="304" y="161"/>
                </a:lnTo>
                <a:lnTo>
                  <a:pt x="304" y="160"/>
                </a:lnTo>
                <a:lnTo>
                  <a:pt x="305" y="160"/>
                </a:lnTo>
                <a:lnTo>
                  <a:pt x="305" y="161"/>
                </a:lnTo>
                <a:lnTo>
                  <a:pt x="307" y="161"/>
                </a:lnTo>
                <a:lnTo>
                  <a:pt x="307" y="160"/>
                </a:lnTo>
                <a:lnTo>
                  <a:pt x="308" y="160"/>
                </a:lnTo>
                <a:lnTo>
                  <a:pt x="308" y="161"/>
                </a:lnTo>
                <a:lnTo>
                  <a:pt x="309" y="161"/>
                </a:lnTo>
                <a:lnTo>
                  <a:pt x="309" y="161"/>
                </a:lnTo>
                <a:lnTo>
                  <a:pt x="311" y="161"/>
                </a:lnTo>
                <a:lnTo>
                  <a:pt x="311" y="161"/>
                </a:lnTo>
                <a:lnTo>
                  <a:pt x="312" y="161"/>
                </a:lnTo>
                <a:lnTo>
                  <a:pt x="312" y="161"/>
                </a:lnTo>
                <a:lnTo>
                  <a:pt x="313" y="161"/>
                </a:lnTo>
                <a:lnTo>
                  <a:pt x="313" y="161"/>
                </a:lnTo>
                <a:lnTo>
                  <a:pt x="314" y="161"/>
                </a:lnTo>
                <a:lnTo>
                  <a:pt x="314" y="163"/>
                </a:lnTo>
                <a:lnTo>
                  <a:pt x="316" y="163"/>
                </a:lnTo>
                <a:lnTo>
                  <a:pt x="316" y="161"/>
                </a:lnTo>
                <a:lnTo>
                  <a:pt x="317" y="163"/>
                </a:lnTo>
                <a:lnTo>
                  <a:pt x="317" y="163"/>
                </a:lnTo>
                <a:lnTo>
                  <a:pt x="318" y="163"/>
                </a:lnTo>
                <a:lnTo>
                  <a:pt x="318" y="164"/>
                </a:lnTo>
                <a:lnTo>
                  <a:pt x="320" y="164"/>
                </a:lnTo>
                <a:lnTo>
                  <a:pt x="320" y="163"/>
                </a:lnTo>
                <a:lnTo>
                  <a:pt x="321" y="163"/>
                </a:lnTo>
                <a:lnTo>
                  <a:pt x="321" y="164"/>
                </a:lnTo>
                <a:lnTo>
                  <a:pt x="322" y="164"/>
                </a:lnTo>
                <a:lnTo>
                  <a:pt x="322" y="164"/>
                </a:lnTo>
                <a:lnTo>
                  <a:pt x="323" y="164"/>
                </a:lnTo>
                <a:lnTo>
                  <a:pt x="323" y="165"/>
                </a:lnTo>
                <a:lnTo>
                  <a:pt x="325" y="165"/>
                </a:lnTo>
                <a:lnTo>
                  <a:pt x="325" y="165"/>
                </a:lnTo>
                <a:lnTo>
                  <a:pt x="326" y="165"/>
                </a:lnTo>
                <a:lnTo>
                  <a:pt x="326" y="166"/>
                </a:lnTo>
                <a:lnTo>
                  <a:pt x="327" y="166"/>
                </a:lnTo>
                <a:lnTo>
                  <a:pt x="327" y="165"/>
                </a:lnTo>
                <a:lnTo>
                  <a:pt x="329" y="166"/>
                </a:lnTo>
                <a:lnTo>
                  <a:pt x="329" y="166"/>
                </a:lnTo>
                <a:lnTo>
                  <a:pt x="330" y="166"/>
                </a:lnTo>
                <a:lnTo>
                  <a:pt x="330" y="168"/>
                </a:lnTo>
                <a:lnTo>
                  <a:pt x="331" y="168"/>
                </a:lnTo>
                <a:lnTo>
                  <a:pt x="331" y="166"/>
                </a:lnTo>
                <a:lnTo>
                  <a:pt x="332" y="166"/>
                </a:lnTo>
                <a:lnTo>
                  <a:pt x="332" y="166"/>
                </a:lnTo>
                <a:lnTo>
                  <a:pt x="334" y="166"/>
                </a:lnTo>
                <a:lnTo>
                  <a:pt x="334" y="166"/>
                </a:lnTo>
                <a:lnTo>
                  <a:pt x="335" y="166"/>
                </a:lnTo>
                <a:lnTo>
                  <a:pt x="335" y="168"/>
                </a:lnTo>
                <a:lnTo>
                  <a:pt x="336" y="168"/>
                </a:lnTo>
                <a:lnTo>
                  <a:pt x="336" y="169"/>
                </a:lnTo>
                <a:lnTo>
                  <a:pt x="337" y="169"/>
                </a:lnTo>
                <a:lnTo>
                  <a:pt x="337" y="170"/>
                </a:lnTo>
                <a:lnTo>
                  <a:pt x="339" y="169"/>
                </a:lnTo>
                <a:lnTo>
                  <a:pt x="339" y="169"/>
                </a:lnTo>
                <a:lnTo>
                  <a:pt x="340" y="169"/>
                </a:lnTo>
                <a:lnTo>
                  <a:pt x="340" y="170"/>
                </a:lnTo>
                <a:lnTo>
                  <a:pt x="341" y="170"/>
                </a:lnTo>
                <a:lnTo>
                  <a:pt x="341" y="168"/>
                </a:lnTo>
                <a:lnTo>
                  <a:pt x="343" y="169"/>
                </a:lnTo>
                <a:lnTo>
                  <a:pt x="343" y="169"/>
                </a:lnTo>
                <a:lnTo>
                  <a:pt x="344" y="169"/>
                </a:lnTo>
                <a:lnTo>
                  <a:pt x="344" y="170"/>
                </a:lnTo>
                <a:lnTo>
                  <a:pt x="345" y="170"/>
                </a:lnTo>
                <a:lnTo>
                  <a:pt x="345" y="170"/>
                </a:lnTo>
                <a:lnTo>
                  <a:pt x="346" y="170"/>
                </a:lnTo>
                <a:lnTo>
                  <a:pt x="346" y="172"/>
                </a:lnTo>
                <a:lnTo>
                  <a:pt x="348" y="172"/>
                </a:lnTo>
                <a:lnTo>
                  <a:pt x="348" y="170"/>
                </a:lnTo>
                <a:lnTo>
                  <a:pt x="349" y="172"/>
                </a:lnTo>
                <a:lnTo>
                  <a:pt x="349" y="172"/>
                </a:lnTo>
                <a:lnTo>
                  <a:pt x="350" y="172"/>
                </a:lnTo>
                <a:lnTo>
                  <a:pt x="350" y="172"/>
                </a:lnTo>
                <a:lnTo>
                  <a:pt x="352" y="172"/>
                </a:lnTo>
                <a:lnTo>
                  <a:pt x="352" y="170"/>
                </a:lnTo>
                <a:lnTo>
                  <a:pt x="353" y="170"/>
                </a:lnTo>
                <a:lnTo>
                  <a:pt x="353" y="170"/>
                </a:lnTo>
                <a:lnTo>
                  <a:pt x="354" y="170"/>
                </a:lnTo>
                <a:lnTo>
                  <a:pt x="354" y="170"/>
                </a:lnTo>
                <a:lnTo>
                  <a:pt x="355" y="170"/>
                </a:lnTo>
                <a:lnTo>
                  <a:pt x="355" y="169"/>
                </a:lnTo>
                <a:lnTo>
                  <a:pt x="357" y="169"/>
                </a:lnTo>
                <a:lnTo>
                  <a:pt x="357" y="170"/>
                </a:lnTo>
                <a:lnTo>
                  <a:pt x="358" y="169"/>
                </a:lnTo>
                <a:lnTo>
                  <a:pt x="358" y="168"/>
                </a:lnTo>
                <a:lnTo>
                  <a:pt x="359" y="168"/>
                </a:lnTo>
                <a:lnTo>
                  <a:pt x="359" y="168"/>
                </a:lnTo>
                <a:lnTo>
                  <a:pt x="361" y="168"/>
                </a:lnTo>
                <a:lnTo>
                  <a:pt x="361" y="168"/>
                </a:lnTo>
                <a:lnTo>
                  <a:pt x="362" y="168"/>
                </a:lnTo>
                <a:lnTo>
                  <a:pt x="362" y="168"/>
                </a:lnTo>
                <a:lnTo>
                  <a:pt x="363" y="168"/>
                </a:lnTo>
                <a:lnTo>
                  <a:pt x="363" y="166"/>
                </a:lnTo>
                <a:lnTo>
                  <a:pt x="364" y="166"/>
                </a:lnTo>
                <a:lnTo>
                  <a:pt x="364" y="166"/>
                </a:lnTo>
                <a:lnTo>
                  <a:pt x="366" y="166"/>
                </a:lnTo>
                <a:lnTo>
                  <a:pt x="366" y="165"/>
                </a:lnTo>
                <a:lnTo>
                  <a:pt x="367" y="165"/>
                </a:lnTo>
                <a:lnTo>
                  <a:pt x="367" y="164"/>
                </a:lnTo>
                <a:lnTo>
                  <a:pt x="368" y="164"/>
                </a:lnTo>
                <a:lnTo>
                  <a:pt x="368" y="165"/>
                </a:lnTo>
                <a:lnTo>
                  <a:pt x="369" y="165"/>
                </a:lnTo>
                <a:lnTo>
                  <a:pt x="369" y="164"/>
                </a:lnTo>
                <a:lnTo>
                  <a:pt x="371" y="164"/>
                </a:lnTo>
                <a:lnTo>
                  <a:pt x="371" y="165"/>
                </a:lnTo>
                <a:lnTo>
                  <a:pt x="372" y="165"/>
                </a:lnTo>
                <a:lnTo>
                  <a:pt x="372" y="164"/>
                </a:lnTo>
                <a:lnTo>
                  <a:pt x="373" y="164"/>
                </a:lnTo>
                <a:lnTo>
                  <a:pt x="373" y="164"/>
                </a:lnTo>
                <a:lnTo>
                  <a:pt x="375" y="164"/>
                </a:lnTo>
                <a:lnTo>
                  <a:pt x="375" y="164"/>
                </a:lnTo>
                <a:lnTo>
                  <a:pt x="376" y="164"/>
                </a:lnTo>
                <a:lnTo>
                  <a:pt x="376" y="164"/>
                </a:lnTo>
                <a:lnTo>
                  <a:pt x="377" y="164"/>
                </a:lnTo>
                <a:lnTo>
                  <a:pt x="377" y="163"/>
                </a:lnTo>
                <a:lnTo>
                  <a:pt x="378" y="163"/>
                </a:lnTo>
                <a:lnTo>
                  <a:pt x="378" y="163"/>
                </a:lnTo>
                <a:lnTo>
                  <a:pt x="380" y="163"/>
                </a:lnTo>
                <a:lnTo>
                  <a:pt x="380" y="163"/>
                </a:lnTo>
                <a:lnTo>
                  <a:pt x="381" y="163"/>
                </a:lnTo>
                <a:lnTo>
                  <a:pt x="381" y="163"/>
                </a:lnTo>
                <a:lnTo>
                  <a:pt x="382" y="163"/>
                </a:lnTo>
                <a:lnTo>
                  <a:pt x="382" y="163"/>
                </a:lnTo>
                <a:lnTo>
                  <a:pt x="384" y="163"/>
                </a:lnTo>
                <a:lnTo>
                  <a:pt x="384" y="163"/>
                </a:lnTo>
                <a:lnTo>
                  <a:pt x="385" y="163"/>
                </a:lnTo>
                <a:lnTo>
                  <a:pt x="385" y="163"/>
                </a:lnTo>
                <a:lnTo>
                  <a:pt x="386" y="163"/>
                </a:lnTo>
                <a:lnTo>
                  <a:pt x="386" y="161"/>
                </a:lnTo>
                <a:lnTo>
                  <a:pt x="387" y="161"/>
                </a:lnTo>
                <a:lnTo>
                  <a:pt x="387" y="163"/>
                </a:lnTo>
                <a:lnTo>
                  <a:pt x="389" y="163"/>
                </a:lnTo>
                <a:lnTo>
                  <a:pt x="389" y="161"/>
                </a:lnTo>
                <a:lnTo>
                  <a:pt x="390" y="161"/>
                </a:lnTo>
                <a:lnTo>
                  <a:pt x="390" y="163"/>
                </a:lnTo>
                <a:lnTo>
                  <a:pt x="391" y="163"/>
                </a:lnTo>
                <a:lnTo>
                  <a:pt x="391" y="164"/>
                </a:lnTo>
                <a:lnTo>
                  <a:pt x="392" y="164"/>
                </a:lnTo>
                <a:lnTo>
                  <a:pt x="392" y="163"/>
                </a:lnTo>
                <a:lnTo>
                  <a:pt x="394" y="164"/>
                </a:lnTo>
                <a:lnTo>
                  <a:pt x="394" y="164"/>
                </a:lnTo>
                <a:lnTo>
                  <a:pt x="395" y="164"/>
                </a:lnTo>
                <a:lnTo>
                  <a:pt x="395" y="163"/>
                </a:lnTo>
                <a:lnTo>
                  <a:pt x="396" y="163"/>
                </a:lnTo>
                <a:lnTo>
                  <a:pt x="396" y="163"/>
                </a:lnTo>
                <a:lnTo>
                  <a:pt x="398" y="163"/>
                </a:lnTo>
                <a:lnTo>
                  <a:pt x="398" y="163"/>
                </a:lnTo>
                <a:lnTo>
                  <a:pt x="399" y="163"/>
                </a:lnTo>
                <a:lnTo>
                  <a:pt x="399" y="161"/>
                </a:lnTo>
                <a:lnTo>
                  <a:pt x="400" y="161"/>
                </a:lnTo>
                <a:lnTo>
                  <a:pt x="400" y="163"/>
                </a:lnTo>
                <a:lnTo>
                  <a:pt x="401" y="161"/>
                </a:lnTo>
                <a:lnTo>
                  <a:pt x="401" y="161"/>
                </a:lnTo>
                <a:lnTo>
                  <a:pt x="403" y="161"/>
                </a:lnTo>
                <a:lnTo>
                  <a:pt x="403" y="160"/>
                </a:lnTo>
                <a:lnTo>
                  <a:pt x="404" y="160"/>
                </a:lnTo>
                <a:lnTo>
                  <a:pt x="404" y="161"/>
                </a:lnTo>
                <a:lnTo>
                  <a:pt x="405" y="160"/>
                </a:lnTo>
                <a:lnTo>
                  <a:pt x="405" y="159"/>
                </a:lnTo>
                <a:lnTo>
                  <a:pt x="407" y="159"/>
                </a:lnTo>
                <a:lnTo>
                  <a:pt x="407" y="159"/>
                </a:lnTo>
                <a:lnTo>
                  <a:pt x="408" y="159"/>
                </a:lnTo>
                <a:lnTo>
                  <a:pt x="408" y="160"/>
                </a:lnTo>
                <a:lnTo>
                  <a:pt x="409" y="159"/>
                </a:lnTo>
                <a:lnTo>
                  <a:pt x="409" y="157"/>
                </a:lnTo>
                <a:lnTo>
                  <a:pt x="410" y="157"/>
                </a:lnTo>
                <a:lnTo>
                  <a:pt x="410" y="159"/>
                </a:lnTo>
                <a:lnTo>
                  <a:pt x="412" y="159"/>
                </a:lnTo>
                <a:lnTo>
                  <a:pt x="412" y="157"/>
                </a:lnTo>
                <a:lnTo>
                  <a:pt x="413" y="157"/>
                </a:lnTo>
                <a:lnTo>
                  <a:pt x="413" y="157"/>
                </a:lnTo>
                <a:lnTo>
                  <a:pt x="414" y="157"/>
                </a:lnTo>
                <a:lnTo>
                  <a:pt x="414" y="157"/>
                </a:lnTo>
                <a:lnTo>
                  <a:pt x="416" y="157"/>
                </a:lnTo>
                <a:lnTo>
                  <a:pt x="416" y="156"/>
                </a:lnTo>
                <a:lnTo>
                  <a:pt x="417" y="156"/>
                </a:lnTo>
                <a:lnTo>
                  <a:pt x="417" y="157"/>
                </a:lnTo>
                <a:lnTo>
                  <a:pt x="418" y="156"/>
                </a:lnTo>
                <a:lnTo>
                  <a:pt x="418" y="155"/>
                </a:lnTo>
                <a:lnTo>
                  <a:pt x="419" y="155"/>
                </a:lnTo>
                <a:lnTo>
                  <a:pt x="419" y="155"/>
                </a:lnTo>
                <a:lnTo>
                  <a:pt x="421" y="155"/>
                </a:lnTo>
                <a:lnTo>
                  <a:pt x="421" y="154"/>
                </a:lnTo>
                <a:lnTo>
                  <a:pt x="422" y="154"/>
                </a:lnTo>
                <a:lnTo>
                  <a:pt x="422" y="155"/>
                </a:lnTo>
                <a:lnTo>
                  <a:pt x="423" y="155"/>
                </a:lnTo>
                <a:lnTo>
                  <a:pt x="423" y="156"/>
                </a:lnTo>
                <a:lnTo>
                  <a:pt x="424" y="155"/>
                </a:lnTo>
                <a:lnTo>
                  <a:pt x="424" y="155"/>
                </a:lnTo>
                <a:lnTo>
                  <a:pt x="426" y="155"/>
                </a:lnTo>
                <a:lnTo>
                  <a:pt x="426" y="156"/>
                </a:lnTo>
                <a:lnTo>
                  <a:pt x="427" y="155"/>
                </a:lnTo>
                <a:lnTo>
                  <a:pt x="427" y="154"/>
                </a:lnTo>
                <a:lnTo>
                  <a:pt x="428" y="154"/>
                </a:lnTo>
                <a:lnTo>
                  <a:pt x="428" y="155"/>
                </a:lnTo>
                <a:lnTo>
                  <a:pt x="430" y="155"/>
                </a:lnTo>
                <a:lnTo>
                  <a:pt x="430" y="154"/>
                </a:lnTo>
                <a:lnTo>
                  <a:pt x="431" y="155"/>
                </a:lnTo>
                <a:lnTo>
                  <a:pt x="431" y="156"/>
                </a:lnTo>
                <a:lnTo>
                  <a:pt x="432" y="156"/>
                </a:lnTo>
                <a:lnTo>
                  <a:pt x="432" y="156"/>
                </a:lnTo>
                <a:lnTo>
                  <a:pt x="433" y="156"/>
                </a:lnTo>
                <a:lnTo>
                  <a:pt x="433" y="156"/>
                </a:lnTo>
                <a:lnTo>
                  <a:pt x="435" y="156"/>
                </a:lnTo>
                <a:lnTo>
                  <a:pt x="435" y="155"/>
                </a:lnTo>
                <a:lnTo>
                  <a:pt x="436" y="155"/>
                </a:lnTo>
                <a:lnTo>
                  <a:pt x="436" y="156"/>
                </a:lnTo>
                <a:lnTo>
                  <a:pt x="437" y="156"/>
                </a:lnTo>
                <a:lnTo>
                  <a:pt x="437" y="155"/>
                </a:lnTo>
                <a:lnTo>
                  <a:pt x="439" y="155"/>
                </a:lnTo>
                <a:lnTo>
                  <a:pt x="439" y="156"/>
                </a:lnTo>
                <a:lnTo>
                  <a:pt x="440" y="156"/>
                </a:lnTo>
                <a:lnTo>
                  <a:pt x="440" y="156"/>
                </a:lnTo>
                <a:lnTo>
                  <a:pt x="441" y="156"/>
                </a:lnTo>
                <a:lnTo>
                  <a:pt x="441" y="155"/>
                </a:lnTo>
                <a:lnTo>
                  <a:pt x="442" y="155"/>
                </a:lnTo>
                <a:lnTo>
                  <a:pt x="442" y="157"/>
                </a:lnTo>
                <a:lnTo>
                  <a:pt x="444" y="156"/>
                </a:lnTo>
                <a:lnTo>
                  <a:pt x="444" y="155"/>
                </a:lnTo>
                <a:lnTo>
                  <a:pt x="445" y="156"/>
                </a:lnTo>
                <a:lnTo>
                  <a:pt x="445" y="156"/>
                </a:lnTo>
                <a:lnTo>
                  <a:pt x="446" y="156"/>
                </a:lnTo>
                <a:lnTo>
                  <a:pt x="446" y="156"/>
                </a:lnTo>
                <a:lnTo>
                  <a:pt x="448" y="156"/>
                </a:lnTo>
                <a:lnTo>
                  <a:pt x="448" y="155"/>
                </a:lnTo>
                <a:lnTo>
                  <a:pt x="449" y="156"/>
                </a:lnTo>
                <a:lnTo>
                  <a:pt x="449" y="156"/>
                </a:lnTo>
                <a:lnTo>
                  <a:pt x="450" y="156"/>
                </a:lnTo>
                <a:lnTo>
                  <a:pt x="450" y="155"/>
                </a:lnTo>
                <a:lnTo>
                  <a:pt x="451" y="155"/>
                </a:lnTo>
                <a:lnTo>
                  <a:pt x="451" y="156"/>
                </a:lnTo>
                <a:lnTo>
                  <a:pt x="453" y="156"/>
                </a:lnTo>
                <a:lnTo>
                  <a:pt x="453" y="155"/>
                </a:lnTo>
                <a:lnTo>
                  <a:pt x="454" y="156"/>
                </a:lnTo>
                <a:lnTo>
                  <a:pt x="454" y="156"/>
                </a:lnTo>
                <a:lnTo>
                  <a:pt x="455" y="156"/>
                </a:lnTo>
                <a:lnTo>
                  <a:pt x="455" y="157"/>
                </a:lnTo>
                <a:lnTo>
                  <a:pt x="456" y="157"/>
                </a:lnTo>
                <a:lnTo>
                  <a:pt x="456" y="156"/>
                </a:lnTo>
                <a:lnTo>
                  <a:pt x="458" y="156"/>
                </a:lnTo>
                <a:lnTo>
                  <a:pt x="458" y="156"/>
                </a:lnTo>
                <a:lnTo>
                  <a:pt x="459" y="156"/>
                </a:lnTo>
                <a:lnTo>
                  <a:pt x="459" y="156"/>
                </a:lnTo>
                <a:lnTo>
                  <a:pt x="460" y="157"/>
                </a:lnTo>
                <a:lnTo>
                  <a:pt x="460" y="157"/>
                </a:lnTo>
                <a:lnTo>
                  <a:pt x="462" y="157"/>
                </a:lnTo>
                <a:lnTo>
                  <a:pt x="462" y="157"/>
                </a:lnTo>
                <a:lnTo>
                  <a:pt x="463" y="156"/>
                </a:lnTo>
                <a:lnTo>
                  <a:pt x="463" y="156"/>
                </a:lnTo>
                <a:lnTo>
                  <a:pt x="464" y="156"/>
                </a:lnTo>
                <a:lnTo>
                  <a:pt x="464" y="157"/>
                </a:lnTo>
                <a:lnTo>
                  <a:pt x="465" y="157"/>
                </a:lnTo>
                <a:lnTo>
                  <a:pt x="465" y="156"/>
                </a:lnTo>
                <a:lnTo>
                  <a:pt x="467" y="156"/>
                </a:lnTo>
                <a:lnTo>
                  <a:pt x="467" y="156"/>
                </a:lnTo>
                <a:lnTo>
                  <a:pt x="468" y="156"/>
                </a:lnTo>
                <a:lnTo>
                  <a:pt x="468" y="156"/>
                </a:lnTo>
                <a:lnTo>
                  <a:pt x="469" y="156"/>
                </a:lnTo>
                <a:lnTo>
                  <a:pt x="469" y="156"/>
                </a:lnTo>
                <a:lnTo>
                  <a:pt x="471" y="155"/>
                </a:lnTo>
                <a:lnTo>
                  <a:pt x="471" y="155"/>
                </a:lnTo>
                <a:lnTo>
                  <a:pt x="472" y="156"/>
                </a:lnTo>
                <a:lnTo>
                  <a:pt x="472" y="154"/>
                </a:lnTo>
                <a:lnTo>
                  <a:pt x="473" y="156"/>
                </a:lnTo>
                <a:lnTo>
                  <a:pt x="473" y="156"/>
                </a:lnTo>
                <a:lnTo>
                  <a:pt x="474" y="157"/>
                </a:lnTo>
                <a:lnTo>
                  <a:pt x="474" y="157"/>
                </a:lnTo>
                <a:lnTo>
                  <a:pt x="476" y="157"/>
                </a:lnTo>
                <a:lnTo>
                  <a:pt x="476" y="159"/>
                </a:lnTo>
                <a:lnTo>
                  <a:pt x="477" y="159"/>
                </a:lnTo>
                <a:lnTo>
                  <a:pt x="477" y="157"/>
                </a:lnTo>
                <a:lnTo>
                  <a:pt x="478" y="157"/>
                </a:lnTo>
                <a:lnTo>
                  <a:pt x="478" y="159"/>
                </a:lnTo>
                <a:lnTo>
                  <a:pt x="480" y="159"/>
                </a:lnTo>
                <a:lnTo>
                  <a:pt x="480" y="157"/>
                </a:lnTo>
                <a:lnTo>
                  <a:pt x="481" y="157"/>
                </a:lnTo>
                <a:lnTo>
                  <a:pt x="481" y="159"/>
                </a:lnTo>
                <a:lnTo>
                  <a:pt x="482" y="157"/>
                </a:lnTo>
                <a:lnTo>
                  <a:pt x="482" y="157"/>
                </a:lnTo>
                <a:lnTo>
                  <a:pt x="483" y="157"/>
                </a:lnTo>
                <a:lnTo>
                  <a:pt x="483" y="159"/>
                </a:lnTo>
                <a:lnTo>
                  <a:pt x="485" y="159"/>
                </a:lnTo>
                <a:lnTo>
                  <a:pt x="485" y="157"/>
                </a:lnTo>
                <a:lnTo>
                  <a:pt x="486" y="157"/>
                </a:lnTo>
                <a:lnTo>
                  <a:pt x="486" y="159"/>
                </a:lnTo>
                <a:lnTo>
                  <a:pt x="487" y="159"/>
                </a:lnTo>
                <a:lnTo>
                  <a:pt x="487" y="157"/>
                </a:lnTo>
                <a:lnTo>
                  <a:pt x="488" y="157"/>
                </a:lnTo>
                <a:lnTo>
                  <a:pt x="488" y="159"/>
                </a:lnTo>
                <a:lnTo>
                  <a:pt x="490" y="157"/>
                </a:lnTo>
                <a:lnTo>
                  <a:pt x="490" y="157"/>
                </a:lnTo>
                <a:lnTo>
                  <a:pt x="491" y="157"/>
                </a:lnTo>
                <a:lnTo>
                  <a:pt x="491" y="159"/>
                </a:lnTo>
                <a:lnTo>
                  <a:pt x="492" y="159"/>
                </a:lnTo>
                <a:lnTo>
                  <a:pt x="492" y="157"/>
                </a:lnTo>
                <a:lnTo>
                  <a:pt x="494" y="159"/>
                </a:lnTo>
                <a:lnTo>
                  <a:pt x="494" y="159"/>
                </a:lnTo>
                <a:lnTo>
                  <a:pt x="495" y="157"/>
                </a:lnTo>
                <a:lnTo>
                  <a:pt x="495" y="157"/>
                </a:lnTo>
                <a:lnTo>
                  <a:pt x="496" y="157"/>
                </a:lnTo>
                <a:lnTo>
                  <a:pt x="496" y="157"/>
                </a:lnTo>
                <a:lnTo>
                  <a:pt x="497" y="157"/>
                </a:lnTo>
                <a:lnTo>
                  <a:pt x="497" y="157"/>
                </a:lnTo>
                <a:lnTo>
                  <a:pt x="499" y="157"/>
                </a:lnTo>
                <a:lnTo>
                  <a:pt x="499" y="157"/>
                </a:lnTo>
                <a:lnTo>
                  <a:pt x="500" y="156"/>
                </a:lnTo>
                <a:lnTo>
                  <a:pt x="500" y="156"/>
                </a:lnTo>
                <a:lnTo>
                  <a:pt x="501" y="156"/>
                </a:lnTo>
                <a:lnTo>
                  <a:pt x="501" y="156"/>
                </a:lnTo>
                <a:lnTo>
                  <a:pt x="503" y="156"/>
                </a:lnTo>
                <a:lnTo>
                  <a:pt x="503" y="157"/>
                </a:lnTo>
                <a:lnTo>
                  <a:pt x="504" y="157"/>
                </a:lnTo>
                <a:lnTo>
                  <a:pt x="504" y="156"/>
                </a:lnTo>
                <a:lnTo>
                  <a:pt x="505" y="156"/>
                </a:lnTo>
                <a:lnTo>
                  <a:pt x="505" y="157"/>
                </a:lnTo>
                <a:lnTo>
                  <a:pt x="506" y="156"/>
                </a:lnTo>
                <a:lnTo>
                  <a:pt x="506" y="156"/>
                </a:lnTo>
                <a:lnTo>
                  <a:pt x="508" y="156"/>
                </a:lnTo>
                <a:lnTo>
                  <a:pt x="508" y="156"/>
                </a:lnTo>
                <a:lnTo>
                  <a:pt x="509" y="156"/>
                </a:lnTo>
                <a:lnTo>
                  <a:pt x="509" y="156"/>
                </a:lnTo>
                <a:lnTo>
                  <a:pt x="510" y="156"/>
                </a:lnTo>
                <a:lnTo>
                  <a:pt x="510" y="157"/>
                </a:lnTo>
                <a:lnTo>
                  <a:pt x="512" y="157"/>
                </a:lnTo>
                <a:lnTo>
                  <a:pt x="512" y="159"/>
                </a:lnTo>
                <a:lnTo>
                  <a:pt x="513" y="157"/>
                </a:lnTo>
                <a:lnTo>
                  <a:pt x="513" y="157"/>
                </a:lnTo>
                <a:lnTo>
                  <a:pt x="514" y="157"/>
                </a:lnTo>
                <a:lnTo>
                  <a:pt x="514" y="157"/>
                </a:lnTo>
                <a:lnTo>
                  <a:pt x="515" y="157"/>
                </a:lnTo>
                <a:lnTo>
                  <a:pt x="515" y="159"/>
                </a:lnTo>
                <a:lnTo>
                  <a:pt x="517" y="159"/>
                </a:lnTo>
                <a:lnTo>
                  <a:pt x="517" y="159"/>
                </a:lnTo>
                <a:lnTo>
                  <a:pt x="518" y="159"/>
                </a:lnTo>
                <a:lnTo>
                  <a:pt x="518" y="160"/>
                </a:lnTo>
                <a:lnTo>
                  <a:pt x="519" y="160"/>
                </a:lnTo>
                <a:lnTo>
                  <a:pt x="519" y="159"/>
                </a:lnTo>
                <a:lnTo>
                  <a:pt x="520" y="160"/>
                </a:lnTo>
                <a:lnTo>
                  <a:pt x="520" y="160"/>
                </a:lnTo>
                <a:lnTo>
                  <a:pt x="522" y="160"/>
                </a:lnTo>
                <a:lnTo>
                  <a:pt x="522" y="160"/>
                </a:lnTo>
                <a:lnTo>
                  <a:pt x="523" y="160"/>
                </a:lnTo>
                <a:lnTo>
                  <a:pt x="523" y="161"/>
                </a:lnTo>
                <a:lnTo>
                  <a:pt x="524" y="161"/>
                </a:lnTo>
                <a:lnTo>
                  <a:pt x="524" y="160"/>
                </a:lnTo>
                <a:lnTo>
                  <a:pt x="526" y="159"/>
                </a:lnTo>
                <a:lnTo>
                  <a:pt x="526" y="159"/>
                </a:lnTo>
                <a:lnTo>
                  <a:pt x="527" y="159"/>
                </a:lnTo>
                <a:lnTo>
                  <a:pt x="527" y="157"/>
                </a:lnTo>
                <a:lnTo>
                  <a:pt x="528" y="157"/>
                </a:lnTo>
                <a:lnTo>
                  <a:pt x="528" y="159"/>
                </a:lnTo>
                <a:lnTo>
                  <a:pt x="529" y="157"/>
                </a:lnTo>
                <a:lnTo>
                  <a:pt x="529" y="157"/>
                </a:lnTo>
                <a:lnTo>
                  <a:pt x="531" y="157"/>
                </a:lnTo>
                <a:lnTo>
                  <a:pt x="531" y="159"/>
                </a:lnTo>
                <a:lnTo>
                  <a:pt x="532" y="159"/>
                </a:lnTo>
                <a:lnTo>
                  <a:pt x="532" y="157"/>
                </a:lnTo>
                <a:lnTo>
                  <a:pt x="533" y="157"/>
                </a:lnTo>
                <a:lnTo>
                  <a:pt x="533" y="157"/>
                </a:lnTo>
                <a:lnTo>
                  <a:pt x="535" y="157"/>
                </a:lnTo>
                <a:lnTo>
                  <a:pt x="535" y="156"/>
                </a:lnTo>
                <a:lnTo>
                  <a:pt x="536" y="157"/>
                </a:lnTo>
                <a:lnTo>
                  <a:pt x="536" y="157"/>
                </a:lnTo>
                <a:lnTo>
                  <a:pt x="537" y="157"/>
                </a:lnTo>
                <a:lnTo>
                  <a:pt x="537" y="156"/>
                </a:lnTo>
                <a:lnTo>
                  <a:pt x="538" y="156"/>
                </a:lnTo>
                <a:lnTo>
                  <a:pt x="538" y="157"/>
                </a:lnTo>
                <a:lnTo>
                  <a:pt x="540" y="157"/>
                </a:lnTo>
                <a:lnTo>
                  <a:pt x="540" y="156"/>
                </a:lnTo>
                <a:lnTo>
                  <a:pt x="541" y="157"/>
                </a:lnTo>
                <a:lnTo>
                  <a:pt x="541" y="157"/>
                </a:lnTo>
                <a:lnTo>
                  <a:pt x="542" y="157"/>
                </a:lnTo>
                <a:lnTo>
                  <a:pt x="542" y="157"/>
                </a:lnTo>
                <a:lnTo>
                  <a:pt x="543" y="157"/>
                </a:lnTo>
                <a:lnTo>
                  <a:pt x="543" y="159"/>
                </a:lnTo>
                <a:lnTo>
                  <a:pt x="545" y="159"/>
                </a:lnTo>
                <a:lnTo>
                  <a:pt x="545" y="159"/>
                </a:lnTo>
                <a:lnTo>
                  <a:pt x="546" y="159"/>
                </a:lnTo>
                <a:lnTo>
                  <a:pt x="546" y="160"/>
                </a:lnTo>
                <a:lnTo>
                  <a:pt x="547" y="160"/>
                </a:lnTo>
                <a:lnTo>
                  <a:pt x="547" y="160"/>
                </a:lnTo>
                <a:lnTo>
                  <a:pt x="549" y="160"/>
                </a:lnTo>
                <a:lnTo>
                  <a:pt x="549" y="160"/>
                </a:lnTo>
                <a:lnTo>
                  <a:pt x="550" y="160"/>
                </a:lnTo>
                <a:lnTo>
                  <a:pt x="550" y="160"/>
                </a:lnTo>
                <a:lnTo>
                  <a:pt x="551" y="160"/>
                </a:lnTo>
                <a:lnTo>
                  <a:pt x="551" y="161"/>
                </a:lnTo>
                <a:lnTo>
                  <a:pt x="552" y="161"/>
                </a:lnTo>
                <a:lnTo>
                  <a:pt x="552" y="160"/>
                </a:lnTo>
                <a:lnTo>
                  <a:pt x="554" y="160"/>
                </a:lnTo>
                <a:lnTo>
                  <a:pt x="554" y="161"/>
                </a:lnTo>
                <a:lnTo>
                  <a:pt x="555" y="161"/>
                </a:lnTo>
                <a:lnTo>
                  <a:pt x="555" y="160"/>
                </a:lnTo>
                <a:lnTo>
                  <a:pt x="556" y="160"/>
                </a:lnTo>
                <a:lnTo>
                  <a:pt x="556" y="160"/>
                </a:lnTo>
                <a:lnTo>
                  <a:pt x="558" y="159"/>
                </a:lnTo>
                <a:lnTo>
                  <a:pt x="558" y="159"/>
                </a:lnTo>
                <a:lnTo>
                  <a:pt x="559" y="159"/>
                </a:lnTo>
                <a:lnTo>
                  <a:pt x="559" y="160"/>
                </a:lnTo>
                <a:lnTo>
                  <a:pt x="560" y="160"/>
                </a:lnTo>
                <a:lnTo>
                  <a:pt x="560" y="159"/>
                </a:lnTo>
                <a:lnTo>
                  <a:pt x="561" y="159"/>
                </a:lnTo>
                <a:lnTo>
                  <a:pt x="561" y="160"/>
                </a:lnTo>
                <a:lnTo>
                  <a:pt x="563" y="160"/>
                </a:lnTo>
                <a:lnTo>
                  <a:pt x="563" y="159"/>
                </a:lnTo>
                <a:lnTo>
                  <a:pt x="564" y="159"/>
                </a:lnTo>
                <a:lnTo>
                  <a:pt x="564" y="159"/>
                </a:lnTo>
                <a:lnTo>
                  <a:pt x="565" y="159"/>
                </a:lnTo>
                <a:lnTo>
                  <a:pt x="565" y="160"/>
                </a:lnTo>
                <a:lnTo>
                  <a:pt x="567" y="160"/>
                </a:lnTo>
                <a:lnTo>
                  <a:pt x="567" y="159"/>
                </a:lnTo>
                <a:lnTo>
                  <a:pt x="568" y="159"/>
                </a:lnTo>
                <a:lnTo>
                  <a:pt x="568" y="157"/>
                </a:lnTo>
                <a:lnTo>
                  <a:pt x="569" y="159"/>
                </a:lnTo>
                <a:lnTo>
                  <a:pt x="569" y="159"/>
                </a:lnTo>
                <a:lnTo>
                  <a:pt x="570" y="159"/>
                </a:lnTo>
                <a:lnTo>
                  <a:pt x="570" y="157"/>
                </a:lnTo>
                <a:lnTo>
                  <a:pt x="572" y="157"/>
                </a:lnTo>
                <a:lnTo>
                  <a:pt x="572" y="159"/>
                </a:lnTo>
                <a:lnTo>
                  <a:pt x="573" y="159"/>
                </a:lnTo>
                <a:lnTo>
                  <a:pt x="573" y="159"/>
                </a:lnTo>
                <a:lnTo>
                  <a:pt x="574" y="159"/>
                </a:lnTo>
                <a:lnTo>
                  <a:pt x="574" y="157"/>
                </a:lnTo>
                <a:lnTo>
                  <a:pt x="575" y="157"/>
                </a:lnTo>
                <a:lnTo>
                  <a:pt x="575" y="159"/>
                </a:lnTo>
                <a:lnTo>
                  <a:pt x="577" y="159"/>
                </a:lnTo>
                <a:lnTo>
                  <a:pt x="577" y="159"/>
                </a:lnTo>
                <a:lnTo>
                  <a:pt x="578" y="159"/>
                </a:lnTo>
                <a:lnTo>
                  <a:pt x="578" y="160"/>
                </a:lnTo>
                <a:lnTo>
                  <a:pt x="579" y="161"/>
                </a:lnTo>
                <a:lnTo>
                  <a:pt x="579" y="159"/>
                </a:lnTo>
                <a:lnTo>
                  <a:pt x="581" y="160"/>
                </a:lnTo>
                <a:lnTo>
                  <a:pt x="581" y="161"/>
                </a:lnTo>
                <a:lnTo>
                  <a:pt x="582" y="161"/>
                </a:lnTo>
                <a:lnTo>
                  <a:pt x="582" y="160"/>
                </a:lnTo>
                <a:lnTo>
                  <a:pt x="583" y="160"/>
                </a:lnTo>
                <a:lnTo>
                  <a:pt x="583" y="161"/>
                </a:lnTo>
                <a:lnTo>
                  <a:pt x="584" y="161"/>
                </a:lnTo>
                <a:lnTo>
                  <a:pt x="584" y="160"/>
                </a:lnTo>
                <a:lnTo>
                  <a:pt x="586" y="160"/>
                </a:lnTo>
                <a:lnTo>
                  <a:pt x="586" y="161"/>
                </a:lnTo>
                <a:lnTo>
                  <a:pt x="587" y="160"/>
                </a:lnTo>
                <a:lnTo>
                  <a:pt x="587" y="160"/>
                </a:lnTo>
                <a:lnTo>
                  <a:pt x="588" y="160"/>
                </a:lnTo>
                <a:lnTo>
                  <a:pt x="588" y="159"/>
                </a:lnTo>
                <a:lnTo>
                  <a:pt x="590" y="159"/>
                </a:lnTo>
                <a:lnTo>
                  <a:pt x="590" y="157"/>
                </a:lnTo>
                <a:lnTo>
                  <a:pt x="591" y="157"/>
                </a:lnTo>
                <a:lnTo>
                  <a:pt x="591" y="157"/>
                </a:lnTo>
                <a:lnTo>
                  <a:pt x="592" y="157"/>
                </a:lnTo>
                <a:lnTo>
                  <a:pt x="592" y="157"/>
                </a:lnTo>
                <a:lnTo>
                  <a:pt x="593" y="157"/>
                </a:lnTo>
                <a:lnTo>
                  <a:pt x="593" y="159"/>
                </a:lnTo>
                <a:lnTo>
                  <a:pt x="595" y="159"/>
                </a:lnTo>
                <a:lnTo>
                  <a:pt x="595" y="157"/>
                </a:lnTo>
                <a:lnTo>
                  <a:pt x="596" y="157"/>
                </a:lnTo>
                <a:lnTo>
                  <a:pt x="596" y="157"/>
                </a:lnTo>
                <a:lnTo>
                  <a:pt x="597" y="157"/>
                </a:lnTo>
                <a:lnTo>
                  <a:pt x="597" y="157"/>
                </a:lnTo>
                <a:lnTo>
                  <a:pt x="599" y="157"/>
                </a:lnTo>
                <a:lnTo>
                  <a:pt x="599" y="157"/>
                </a:lnTo>
                <a:lnTo>
                  <a:pt x="600" y="157"/>
                </a:lnTo>
                <a:lnTo>
                  <a:pt x="600" y="156"/>
                </a:lnTo>
                <a:lnTo>
                  <a:pt x="601" y="156"/>
                </a:lnTo>
                <a:lnTo>
                  <a:pt x="601" y="157"/>
                </a:lnTo>
                <a:lnTo>
                  <a:pt x="602" y="156"/>
                </a:lnTo>
                <a:lnTo>
                  <a:pt x="602" y="156"/>
                </a:lnTo>
                <a:lnTo>
                  <a:pt x="604" y="156"/>
                </a:lnTo>
                <a:lnTo>
                  <a:pt x="604" y="157"/>
                </a:lnTo>
                <a:lnTo>
                  <a:pt x="605" y="156"/>
                </a:lnTo>
                <a:lnTo>
                  <a:pt x="605" y="156"/>
                </a:lnTo>
                <a:lnTo>
                  <a:pt x="606" y="156"/>
                </a:lnTo>
                <a:lnTo>
                  <a:pt x="606" y="156"/>
                </a:lnTo>
                <a:lnTo>
                  <a:pt x="607" y="156"/>
                </a:lnTo>
                <a:lnTo>
                  <a:pt x="607" y="156"/>
                </a:lnTo>
                <a:lnTo>
                  <a:pt x="609" y="156"/>
                </a:lnTo>
                <a:lnTo>
                  <a:pt x="609" y="156"/>
                </a:lnTo>
                <a:lnTo>
                  <a:pt x="610" y="156"/>
                </a:lnTo>
                <a:lnTo>
                  <a:pt x="610" y="155"/>
                </a:lnTo>
                <a:lnTo>
                  <a:pt x="611" y="156"/>
                </a:lnTo>
                <a:lnTo>
                  <a:pt x="611" y="157"/>
                </a:lnTo>
                <a:lnTo>
                  <a:pt x="613" y="157"/>
                </a:lnTo>
                <a:lnTo>
                  <a:pt x="613" y="156"/>
                </a:lnTo>
                <a:lnTo>
                  <a:pt x="614" y="156"/>
                </a:lnTo>
                <a:lnTo>
                  <a:pt x="614" y="155"/>
                </a:lnTo>
                <a:lnTo>
                  <a:pt x="615" y="155"/>
                </a:lnTo>
                <a:lnTo>
                  <a:pt x="615" y="156"/>
                </a:lnTo>
                <a:lnTo>
                  <a:pt x="616" y="156"/>
                </a:lnTo>
                <a:lnTo>
                  <a:pt x="616" y="155"/>
                </a:lnTo>
                <a:lnTo>
                  <a:pt x="618" y="155"/>
                </a:lnTo>
                <a:lnTo>
                  <a:pt x="618" y="156"/>
                </a:lnTo>
                <a:lnTo>
                  <a:pt x="619" y="156"/>
                </a:lnTo>
                <a:lnTo>
                  <a:pt x="619" y="157"/>
                </a:lnTo>
                <a:lnTo>
                  <a:pt x="620" y="157"/>
                </a:lnTo>
                <a:lnTo>
                  <a:pt x="620" y="159"/>
                </a:lnTo>
                <a:lnTo>
                  <a:pt x="622" y="157"/>
                </a:lnTo>
                <a:lnTo>
                  <a:pt x="622" y="156"/>
                </a:lnTo>
                <a:lnTo>
                  <a:pt x="623" y="156"/>
                </a:lnTo>
                <a:lnTo>
                  <a:pt x="623" y="157"/>
                </a:lnTo>
                <a:lnTo>
                  <a:pt x="624" y="156"/>
                </a:lnTo>
                <a:lnTo>
                  <a:pt x="624" y="156"/>
                </a:lnTo>
                <a:lnTo>
                  <a:pt x="625" y="156"/>
                </a:lnTo>
                <a:lnTo>
                  <a:pt x="625" y="155"/>
                </a:lnTo>
                <a:lnTo>
                  <a:pt x="627" y="155"/>
                </a:lnTo>
                <a:lnTo>
                  <a:pt x="627" y="156"/>
                </a:lnTo>
                <a:lnTo>
                  <a:pt x="628" y="156"/>
                </a:lnTo>
                <a:lnTo>
                  <a:pt x="628" y="155"/>
                </a:lnTo>
                <a:lnTo>
                  <a:pt x="629" y="156"/>
                </a:lnTo>
                <a:lnTo>
                  <a:pt x="629" y="156"/>
                </a:lnTo>
                <a:lnTo>
                  <a:pt x="631" y="156"/>
                </a:lnTo>
                <a:lnTo>
                  <a:pt x="631" y="155"/>
                </a:lnTo>
                <a:lnTo>
                  <a:pt x="632" y="155"/>
                </a:lnTo>
                <a:lnTo>
                  <a:pt x="632" y="156"/>
                </a:lnTo>
                <a:lnTo>
                  <a:pt x="633" y="156"/>
                </a:lnTo>
                <a:lnTo>
                  <a:pt x="633" y="155"/>
                </a:lnTo>
                <a:lnTo>
                  <a:pt x="634" y="155"/>
                </a:lnTo>
                <a:lnTo>
                  <a:pt x="634" y="156"/>
                </a:lnTo>
                <a:lnTo>
                  <a:pt x="636" y="156"/>
                </a:lnTo>
                <a:lnTo>
                  <a:pt x="636" y="156"/>
                </a:lnTo>
                <a:lnTo>
                  <a:pt x="637" y="156"/>
                </a:lnTo>
                <a:lnTo>
                  <a:pt x="637" y="157"/>
                </a:lnTo>
                <a:lnTo>
                  <a:pt x="638" y="157"/>
                </a:lnTo>
                <a:lnTo>
                  <a:pt x="638" y="156"/>
                </a:lnTo>
                <a:lnTo>
                  <a:pt x="639" y="156"/>
                </a:lnTo>
                <a:lnTo>
                  <a:pt x="639" y="157"/>
                </a:lnTo>
                <a:lnTo>
                  <a:pt x="641" y="156"/>
                </a:lnTo>
                <a:lnTo>
                  <a:pt x="641" y="156"/>
                </a:lnTo>
                <a:lnTo>
                  <a:pt x="642" y="156"/>
                </a:lnTo>
                <a:lnTo>
                  <a:pt x="642" y="155"/>
                </a:lnTo>
                <a:lnTo>
                  <a:pt x="643" y="155"/>
                </a:lnTo>
                <a:lnTo>
                  <a:pt x="643" y="156"/>
                </a:lnTo>
                <a:lnTo>
                  <a:pt x="645" y="156"/>
                </a:lnTo>
                <a:lnTo>
                  <a:pt x="645" y="155"/>
                </a:lnTo>
                <a:lnTo>
                  <a:pt x="646" y="156"/>
                </a:lnTo>
                <a:lnTo>
                  <a:pt x="646" y="156"/>
                </a:lnTo>
                <a:lnTo>
                  <a:pt x="647" y="156"/>
                </a:lnTo>
                <a:lnTo>
                  <a:pt x="647" y="156"/>
                </a:lnTo>
                <a:lnTo>
                  <a:pt x="648" y="156"/>
                </a:lnTo>
                <a:lnTo>
                  <a:pt x="648" y="155"/>
                </a:lnTo>
                <a:lnTo>
                  <a:pt x="650" y="155"/>
                </a:lnTo>
                <a:lnTo>
                  <a:pt x="650" y="156"/>
                </a:lnTo>
                <a:lnTo>
                  <a:pt x="651" y="156"/>
                </a:lnTo>
                <a:lnTo>
                  <a:pt x="651" y="156"/>
                </a:lnTo>
                <a:lnTo>
                  <a:pt x="652" y="156"/>
                </a:lnTo>
                <a:lnTo>
                  <a:pt x="652" y="155"/>
                </a:lnTo>
                <a:lnTo>
                  <a:pt x="654" y="156"/>
                </a:lnTo>
                <a:lnTo>
                  <a:pt x="654" y="157"/>
                </a:lnTo>
              </a:path>
            </a:pathLst>
          </a:cu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325"/>
          <p:cNvSpPr>
            <a:spLocks/>
          </p:cNvSpPr>
          <p:nvPr/>
        </p:nvSpPr>
        <p:spPr bwMode="auto">
          <a:xfrm>
            <a:off x="7092461" y="5654667"/>
            <a:ext cx="153441" cy="16622"/>
          </a:xfrm>
          <a:custGeom>
            <a:avLst/>
            <a:gdLst/>
            <a:ahLst/>
            <a:cxnLst>
              <a:cxn ang="0">
                <a:pos x="1" y="7"/>
              </a:cxn>
              <a:cxn ang="0">
                <a:pos x="4" y="6"/>
              </a:cxn>
              <a:cxn ang="0">
                <a:pos x="6" y="7"/>
              </a:cxn>
              <a:cxn ang="0">
                <a:pos x="9" y="6"/>
              </a:cxn>
              <a:cxn ang="0">
                <a:pos x="11" y="5"/>
              </a:cxn>
              <a:cxn ang="0">
                <a:pos x="14" y="5"/>
              </a:cxn>
              <a:cxn ang="0">
                <a:pos x="16" y="6"/>
              </a:cxn>
              <a:cxn ang="0">
                <a:pos x="19" y="6"/>
              </a:cxn>
              <a:cxn ang="0">
                <a:pos x="22" y="6"/>
              </a:cxn>
              <a:cxn ang="0">
                <a:pos x="24" y="6"/>
              </a:cxn>
              <a:cxn ang="0">
                <a:pos x="27" y="6"/>
              </a:cxn>
              <a:cxn ang="0">
                <a:pos x="29" y="4"/>
              </a:cxn>
              <a:cxn ang="0">
                <a:pos x="32" y="4"/>
              </a:cxn>
              <a:cxn ang="0">
                <a:pos x="34" y="5"/>
              </a:cxn>
              <a:cxn ang="0">
                <a:pos x="37" y="6"/>
              </a:cxn>
              <a:cxn ang="0">
                <a:pos x="39" y="4"/>
              </a:cxn>
              <a:cxn ang="0">
                <a:pos x="42" y="4"/>
              </a:cxn>
              <a:cxn ang="0">
                <a:pos x="45" y="2"/>
              </a:cxn>
              <a:cxn ang="0">
                <a:pos x="47" y="2"/>
              </a:cxn>
              <a:cxn ang="0">
                <a:pos x="50" y="1"/>
              </a:cxn>
              <a:cxn ang="0">
                <a:pos x="52" y="1"/>
              </a:cxn>
              <a:cxn ang="0">
                <a:pos x="55" y="0"/>
              </a:cxn>
              <a:cxn ang="0">
                <a:pos x="57" y="2"/>
              </a:cxn>
              <a:cxn ang="0">
                <a:pos x="60" y="2"/>
              </a:cxn>
              <a:cxn ang="0">
                <a:pos x="63" y="2"/>
              </a:cxn>
              <a:cxn ang="0">
                <a:pos x="65" y="2"/>
              </a:cxn>
              <a:cxn ang="0">
                <a:pos x="68" y="2"/>
              </a:cxn>
              <a:cxn ang="0">
                <a:pos x="70" y="4"/>
              </a:cxn>
              <a:cxn ang="0">
                <a:pos x="73" y="5"/>
              </a:cxn>
              <a:cxn ang="0">
                <a:pos x="75" y="4"/>
              </a:cxn>
              <a:cxn ang="0">
                <a:pos x="78" y="4"/>
              </a:cxn>
              <a:cxn ang="0">
                <a:pos x="80" y="4"/>
              </a:cxn>
              <a:cxn ang="0">
                <a:pos x="83" y="4"/>
              </a:cxn>
              <a:cxn ang="0">
                <a:pos x="86" y="4"/>
              </a:cxn>
              <a:cxn ang="0">
                <a:pos x="88" y="4"/>
              </a:cxn>
              <a:cxn ang="0">
                <a:pos x="91" y="2"/>
              </a:cxn>
              <a:cxn ang="0">
                <a:pos x="93" y="4"/>
              </a:cxn>
              <a:cxn ang="0">
                <a:pos x="96" y="5"/>
              </a:cxn>
              <a:cxn ang="0">
                <a:pos x="98" y="5"/>
              </a:cxn>
              <a:cxn ang="0">
                <a:pos x="101" y="6"/>
              </a:cxn>
              <a:cxn ang="0">
                <a:pos x="103" y="9"/>
              </a:cxn>
              <a:cxn ang="0">
                <a:pos x="106" y="9"/>
              </a:cxn>
              <a:cxn ang="0">
                <a:pos x="109" y="11"/>
              </a:cxn>
              <a:cxn ang="0">
                <a:pos x="111" y="11"/>
              </a:cxn>
              <a:cxn ang="0">
                <a:pos x="114" y="13"/>
              </a:cxn>
              <a:cxn ang="0">
                <a:pos x="116" y="15"/>
              </a:cxn>
              <a:cxn ang="0">
                <a:pos x="119" y="15"/>
              </a:cxn>
              <a:cxn ang="0">
                <a:pos x="121" y="14"/>
              </a:cxn>
              <a:cxn ang="0">
                <a:pos x="124" y="14"/>
              </a:cxn>
              <a:cxn ang="0">
                <a:pos x="127" y="14"/>
              </a:cxn>
              <a:cxn ang="0">
                <a:pos x="129" y="14"/>
              </a:cxn>
              <a:cxn ang="0">
                <a:pos x="132" y="15"/>
              </a:cxn>
              <a:cxn ang="0">
                <a:pos x="134" y="15"/>
              </a:cxn>
              <a:cxn ang="0">
                <a:pos x="137" y="15"/>
              </a:cxn>
              <a:cxn ang="0">
                <a:pos x="139" y="14"/>
              </a:cxn>
            </a:cxnLst>
            <a:rect l="0" t="0" r="r" b="b"/>
            <a:pathLst>
              <a:path w="141" h="15">
                <a:moveTo>
                  <a:pt x="0" y="6"/>
                </a:moveTo>
                <a:lnTo>
                  <a:pt x="0" y="6"/>
                </a:lnTo>
                <a:lnTo>
                  <a:pt x="1" y="6"/>
                </a:lnTo>
                <a:lnTo>
                  <a:pt x="1" y="7"/>
                </a:lnTo>
                <a:lnTo>
                  <a:pt x="2" y="7"/>
                </a:lnTo>
                <a:lnTo>
                  <a:pt x="2" y="6"/>
                </a:lnTo>
                <a:lnTo>
                  <a:pt x="4" y="6"/>
                </a:lnTo>
                <a:lnTo>
                  <a:pt x="4" y="6"/>
                </a:lnTo>
                <a:lnTo>
                  <a:pt x="5" y="6"/>
                </a:lnTo>
                <a:lnTo>
                  <a:pt x="5" y="6"/>
                </a:lnTo>
                <a:lnTo>
                  <a:pt x="6" y="6"/>
                </a:lnTo>
                <a:lnTo>
                  <a:pt x="6" y="7"/>
                </a:lnTo>
                <a:lnTo>
                  <a:pt x="8" y="7"/>
                </a:lnTo>
                <a:lnTo>
                  <a:pt x="8" y="6"/>
                </a:lnTo>
                <a:lnTo>
                  <a:pt x="9" y="6"/>
                </a:lnTo>
                <a:lnTo>
                  <a:pt x="9" y="6"/>
                </a:lnTo>
                <a:lnTo>
                  <a:pt x="10" y="6"/>
                </a:lnTo>
                <a:lnTo>
                  <a:pt x="10" y="6"/>
                </a:lnTo>
                <a:lnTo>
                  <a:pt x="11" y="6"/>
                </a:lnTo>
                <a:lnTo>
                  <a:pt x="11" y="5"/>
                </a:lnTo>
                <a:lnTo>
                  <a:pt x="13" y="5"/>
                </a:lnTo>
                <a:lnTo>
                  <a:pt x="13" y="6"/>
                </a:lnTo>
                <a:lnTo>
                  <a:pt x="14" y="5"/>
                </a:lnTo>
                <a:lnTo>
                  <a:pt x="14" y="5"/>
                </a:lnTo>
                <a:lnTo>
                  <a:pt x="15" y="6"/>
                </a:lnTo>
                <a:lnTo>
                  <a:pt x="15" y="4"/>
                </a:lnTo>
                <a:lnTo>
                  <a:pt x="16" y="5"/>
                </a:lnTo>
                <a:lnTo>
                  <a:pt x="16" y="6"/>
                </a:lnTo>
                <a:lnTo>
                  <a:pt x="18" y="6"/>
                </a:lnTo>
                <a:lnTo>
                  <a:pt x="18" y="7"/>
                </a:lnTo>
                <a:lnTo>
                  <a:pt x="19" y="6"/>
                </a:lnTo>
                <a:lnTo>
                  <a:pt x="19" y="6"/>
                </a:lnTo>
                <a:lnTo>
                  <a:pt x="20" y="6"/>
                </a:lnTo>
                <a:lnTo>
                  <a:pt x="20" y="7"/>
                </a:lnTo>
                <a:lnTo>
                  <a:pt x="22" y="7"/>
                </a:lnTo>
                <a:lnTo>
                  <a:pt x="22" y="6"/>
                </a:lnTo>
                <a:lnTo>
                  <a:pt x="23" y="6"/>
                </a:lnTo>
                <a:lnTo>
                  <a:pt x="23" y="7"/>
                </a:lnTo>
                <a:lnTo>
                  <a:pt x="24" y="6"/>
                </a:lnTo>
                <a:lnTo>
                  <a:pt x="24" y="6"/>
                </a:lnTo>
                <a:lnTo>
                  <a:pt x="25" y="6"/>
                </a:lnTo>
                <a:lnTo>
                  <a:pt x="25" y="5"/>
                </a:lnTo>
                <a:lnTo>
                  <a:pt x="27" y="5"/>
                </a:lnTo>
                <a:lnTo>
                  <a:pt x="27" y="6"/>
                </a:lnTo>
                <a:lnTo>
                  <a:pt x="28" y="6"/>
                </a:lnTo>
                <a:lnTo>
                  <a:pt x="28" y="5"/>
                </a:lnTo>
                <a:lnTo>
                  <a:pt x="29" y="5"/>
                </a:lnTo>
                <a:lnTo>
                  <a:pt x="29" y="4"/>
                </a:lnTo>
                <a:lnTo>
                  <a:pt x="31" y="4"/>
                </a:lnTo>
                <a:lnTo>
                  <a:pt x="31" y="5"/>
                </a:lnTo>
                <a:lnTo>
                  <a:pt x="32" y="4"/>
                </a:lnTo>
                <a:lnTo>
                  <a:pt x="32" y="4"/>
                </a:lnTo>
                <a:lnTo>
                  <a:pt x="33" y="4"/>
                </a:lnTo>
                <a:lnTo>
                  <a:pt x="33" y="4"/>
                </a:lnTo>
                <a:lnTo>
                  <a:pt x="34" y="4"/>
                </a:lnTo>
                <a:lnTo>
                  <a:pt x="34" y="5"/>
                </a:lnTo>
                <a:lnTo>
                  <a:pt x="36" y="5"/>
                </a:lnTo>
                <a:lnTo>
                  <a:pt x="36" y="4"/>
                </a:lnTo>
                <a:lnTo>
                  <a:pt x="37" y="5"/>
                </a:lnTo>
                <a:lnTo>
                  <a:pt x="37" y="6"/>
                </a:lnTo>
                <a:lnTo>
                  <a:pt x="38" y="5"/>
                </a:lnTo>
                <a:lnTo>
                  <a:pt x="38" y="4"/>
                </a:lnTo>
                <a:lnTo>
                  <a:pt x="39" y="4"/>
                </a:lnTo>
                <a:lnTo>
                  <a:pt x="39" y="4"/>
                </a:lnTo>
                <a:lnTo>
                  <a:pt x="41" y="4"/>
                </a:lnTo>
                <a:lnTo>
                  <a:pt x="41" y="5"/>
                </a:lnTo>
                <a:lnTo>
                  <a:pt x="42" y="5"/>
                </a:lnTo>
                <a:lnTo>
                  <a:pt x="42" y="4"/>
                </a:lnTo>
                <a:lnTo>
                  <a:pt x="43" y="4"/>
                </a:lnTo>
                <a:lnTo>
                  <a:pt x="43" y="5"/>
                </a:lnTo>
                <a:lnTo>
                  <a:pt x="45" y="4"/>
                </a:lnTo>
                <a:lnTo>
                  <a:pt x="45" y="2"/>
                </a:lnTo>
                <a:lnTo>
                  <a:pt x="46" y="2"/>
                </a:lnTo>
                <a:lnTo>
                  <a:pt x="46" y="1"/>
                </a:lnTo>
                <a:lnTo>
                  <a:pt x="47" y="2"/>
                </a:lnTo>
                <a:lnTo>
                  <a:pt x="47" y="2"/>
                </a:lnTo>
                <a:lnTo>
                  <a:pt x="48" y="2"/>
                </a:lnTo>
                <a:lnTo>
                  <a:pt x="48" y="2"/>
                </a:lnTo>
                <a:lnTo>
                  <a:pt x="50" y="2"/>
                </a:lnTo>
                <a:lnTo>
                  <a:pt x="50" y="1"/>
                </a:lnTo>
                <a:lnTo>
                  <a:pt x="51" y="1"/>
                </a:lnTo>
                <a:lnTo>
                  <a:pt x="51" y="2"/>
                </a:lnTo>
                <a:lnTo>
                  <a:pt x="52" y="2"/>
                </a:lnTo>
                <a:lnTo>
                  <a:pt x="52" y="1"/>
                </a:lnTo>
                <a:lnTo>
                  <a:pt x="54" y="1"/>
                </a:lnTo>
                <a:lnTo>
                  <a:pt x="54" y="1"/>
                </a:lnTo>
                <a:lnTo>
                  <a:pt x="55" y="1"/>
                </a:lnTo>
                <a:lnTo>
                  <a:pt x="55" y="0"/>
                </a:lnTo>
                <a:lnTo>
                  <a:pt x="56" y="1"/>
                </a:lnTo>
                <a:lnTo>
                  <a:pt x="56" y="1"/>
                </a:lnTo>
                <a:lnTo>
                  <a:pt x="57" y="1"/>
                </a:lnTo>
                <a:lnTo>
                  <a:pt x="57" y="2"/>
                </a:lnTo>
                <a:lnTo>
                  <a:pt x="59" y="2"/>
                </a:lnTo>
                <a:lnTo>
                  <a:pt x="59" y="1"/>
                </a:lnTo>
                <a:lnTo>
                  <a:pt x="60" y="1"/>
                </a:lnTo>
                <a:lnTo>
                  <a:pt x="60" y="2"/>
                </a:lnTo>
                <a:lnTo>
                  <a:pt x="61" y="2"/>
                </a:lnTo>
                <a:lnTo>
                  <a:pt x="61" y="4"/>
                </a:lnTo>
                <a:lnTo>
                  <a:pt x="63" y="2"/>
                </a:lnTo>
                <a:lnTo>
                  <a:pt x="63" y="2"/>
                </a:lnTo>
                <a:lnTo>
                  <a:pt x="64" y="2"/>
                </a:lnTo>
                <a:lnTo>
                  <a:pt x="64" y="4"/>
                </a:lnTo>
                <a:lnTo>
                  <a:pt x="65" y="4"/>
                </a:lnTo>
                <a:lnTo>
                  <a:pt x="65" y="2"/>
                </a:lnTo>
                <a:lnTo>
                  <a:pt x="66" y="2"/>
                </a:lnTo>
                <a:lnTo>
                  <a:pt x="66" y="4"/>
                </a:lnTo>
                <a:lnTo>
                  <a:pt x="68" y="4"/>
                </a:lnTo>
                <a:lnTo>
                  <a:pt x="68" y="2"/>
                </a:lnTo>
                <a:lnTo>
                  <a:pt x="69" y="2"/>
                </a:lnTo>
                <a:lnTo>
                  <a:pt x="69" y="4"/>
                </a:lnTo>
                <a:lnTo>
                  <a:pt x="70" y="4"/>
                </a:lnTo>
                <a:lnTo>
                  <a:pt x="70" y="4"/>
                </a:lnTo>
                <a:lnTo>
                  <a:pt x="71" y="4"/>
                </a:lnTo>
                <a:lnTo>
                  <a:pt x="71" y="2"/>
                </a:lnTo>
                <a:lnTo>
                  <a:pt x="73" y="2"/>
                </a:lnTo>
                <a:lnTo>
                  <a:pt x="73" y="5"/>
                </a:lnTo>
                <a:lnTo>
                  <a:pt x="74" y="4"/>
                </a:lnTo>
                <a:lnTo>
                  <a:pt x="74" y="4"/>
                </a:lnTo>
                <a:lnTo>
                  <a:pt x="75" y="4"/>
                </a:lnTo>
                <a:lnTo>
                  <a:pt x="75" y="4"/>
                </a:lnTo>
                <a:lnTo>
                  <a:pt x="77" y="4"/>
                </a:lnTo>
                <a:lnTo>
                  <a:pt x="77" y="2"/>
                </a:lnTo>
                <a:lnTo>
                  <a:pt x="78" y="2"/>
                </a:lnTo>
                <a:lnTo>
                  <a:pt x="78" y="4"/>
                </a:lnTo>
                <a:lnTo>
                  <a:pt x="79" y="4"/>
                </a:lnTo>
                <a:lnTo>
                  <a:pt x="79" y="4"/>
                </a:lnTo>
                <a:lnTo>
                  <a:pt x="80" y="4"/>
                </a:lnTo>
                <a:lnTo>
                  <a:pt x="80" y="4"/>
                </a:lnTo>
                <a:lnTo>
                  <a:pt x="82" y="4"/>
                </a:lnTo>
                <a:lnTo>
                  <a:pt x="82" y="5"/>
                </a:lnTo>
                <a:lnTo>
                  <a:pt x="83" y="5"/>
                </a:lnTo>
                <a:lnTo>
                  <a:pt x="83" y="4"/>
                </a:lnTo>
                <a:lnTo>
                  <a:pt x="84" y="4"/>
                </a:lnTo>
                <a:lnTo>
                  <a:pt x="84" y="5"/>
                </a:lnTo>
                <a:lnTo>
                  <a:pt x="86" y="4"/>
                </a:lnTo>
                <a:lnTo>
                  <a:pt x="86" y="4"/>
                </a:lnTo>
                <a:lnTo>
                  <a:pt x="87" y="4"/>
                </a:lnTo>
                <a:lnTo>
                  <a:pt x="87" y="4"/>
                </a:lnTo>
                <a:lnTo>
                  <a:pt x="88" y="4"/>
                </a:lnTo>
                <a:lnTo>
                  <a:pt x="88" y="4"/>
                </a:lnTo>
                <a:lnTo>
                  <a:pt x="89" y="4"/>
                </a:lnTo>
                <a:lnTo>
                  <a:pt x="89" y="4"/>
                </a:lnTo>
                <a:lnTo>
                  <a:pt x="91" y="5"/>
                </a:lnTo>
                <a:lnTo>
                  <a:pt x="91" y="2"/>
                </a:lnTo>
                <a:lnTo>
                  <a:pt x="92" y="4"/>
                </a:lnTo>
                <a:lnTo>
                  <a:pt x="92" y="5"/>
                </a:lnTo>
                <a:lnTo>
                  <a:pt x="93" y="5"/>
                </a:lnTo>
                <a:lnTo>
                  <a:pt x="93" y="4"/>
                </a:lnTo>
                <a:lnTo>
                  <a:pt x="95" y="5"/>
                </a:lnTo>
                <a:lnTo>
                  <a:pt x="95" y="6"/>
                </a:lnTo>
                <a:lnTo>
                  <a:pt x="96" y="6"/>
                </a:lnTo>
                <a:lnTo>
                  <a:pt x="96" y="5"/>
                </a:lnTo>
                <a:lnTo>
                  <a:pt x="97" y="5"/>
                </a:lnTo>
                <a:lnTo>
                  <a:pt x="97" y="6"/>
                </a:lnTo>
                <a:lnTo>
                  <a:pt x="98" y="6"/>
                </a:lnTo>
                <a:lnTo>
                  <a:pt x="98" y="5"/>
                </a:lnTo>
                <a:lnTo>
                  <a:pt x="100" y="6"/>
                </a:lnTo>
                <a:lnTo>
                  <a:pt x="100" y="7"/>
                </a:lnTo>
                <a:lnTo>
                  <a:pt x="101" y="7"/>
                </a:lnTo>
                <a:lnTo>
                  <a:pt x="101" y="6"/>
                </a:lnTo>
                <a:lnTo>
                  <a:pt x="102" y="7"/>
                </a:lnTo>
                <a:lnTo>
                  <a:pt x="102" y="9"/>
                </a:lnTo>
                <a:lnTo>
                  <a:pt x="103" y="9"/>
                </a:lnTo>
                <a:lnTo>
                  <a:pt x="103" y="9"/>
                </a:lnTo>
                <a:lnTo>
                  <a:pt x="105" y="9"/>
                </a:lnTo>
                <a:lnTo>
                  <a:pt x="105" y="9"/>
                </a:lnTo>
                <a:lnTo>
                  <a:pt x="106" y="9"/>
                </a:lnTo>
                <a:lnTo>
                  <a:pt x="106" y="9"/>
                </a:lnTo>
                <a:lnTo>
                  <a:pt x="107" y="9"/>
                </a:lnTo>
                <a:lnTo>
                  <a:pt x="107" y="10"/>
                </a:lnTo>
                <a:lnTo>
                  <a:pt x="109" y="10"/>
                </a:lnTo>
                <a:lnTo>
                  <a:pt x="109" y="11"/>
                </a:lnTo>
                <a:lnTo>
                  <a:pt x="110" y="11"/>
                </a:lnTo>
                <a:lnTo>
                  <a:pt x="110" y="13"/>
                </a:lnTo>
                <a:lnTo>
                  <a:pt x="111" y="13"/>
                </a:lnTo>
                <a:lnTo>
                  <a:pt x="111" y="11"/>
                </a:lnTo>
                <a:lnTo>
                  <a:pt x="112" y="11"/>
                </a:lnTo>
                <a:lnTo>
                  <a:pt x="112" y="13"/>
                </a:lnTo>
                <a:lnTo>
                  <a:pt x="114" y="13"/>
                </a:lnTo>
                <a:lnTo>
                  <a:pt x="114" y="13"/>
                </a:lnTo>
                <a:lnTo>
                  <a:pt x="115" y="13"/>
                </a:lnTo>
                <a:lnTo>
                  <a:pt x="115" y="14"/>
                </a:lnTo>
                <a:lnTo>
                  <a:pt x="116" y="14"/>
                </a:lnTo>
                <a:lnTo>
                  <a:pt x="116" y="15"/>
                </a:lnTo>
                <a:lnTo>
                  <a:pt x="118" y="15"/>
                </a:lnTo>
                <a:lnTo>
                  <a:pt x="118" y="14"/>
                </a:lnTo>
                <a:lnTo>
                  <a:pt x="119" y="14"/>
                </a:lnTo>
                <a:lnTo>
                  <a:pt x="119" y="15"/>
                </a:lnTo>
                <a:lnTo>
                  <a:pt x="120" y="15"/>
                </a:lnTo>
                <a:lnTo>
                  <a:pt x="120" y="14"/>
                </a:lnTo>
                <a:lnTo>
                  <a:pt x="121" y="14"/>
                </a:lnTo>
                <a:lnTo>
                  <a:pt x="121" y="14"/>
                </a:lnTo>
                <a:lnTo>
                  <a:pt x="123" y="14"/>
                </a:lnTo>
                <a:lnTo>
                  <a:pt x="123" y="15"/>
                </a:lnTo>
                <a:lnTo>
                  <a:pt x="124" y="15"/>
                </a:lnTo>
                <a:lnTo>
                  <a:pt x="124" y="14"/>
                </a:lnTo>
                <a:lnTo>
                  <a:pt x="125" y="14"/>
                </a:lnTo>
                <a:lnTo>
                  <a:pt x="125" y="14"/>
                </a:lnTo>
                <a:lnTo>
                  <a:pt x="127" y="14"/>
                </a:lnTo>
                <a:lnTo>
                  <a:pt x="127" y="14"/>
                </a:lnTo>
                <a:lnTo>
                  <a:pt x="128" y="14"/>
                </a:lnTo>
                <a:lnTo>
                  <a:pt x="128" y="14"/>
                </a:lnTo>
                <a:lnTo>
                  <a:pt x="129" y="14"/>
                </a:lnTo>
                <a:lnTo>
                  <a:pt x="129" y="14"/>
                </a:lnTo>
                <a:lnTo>
                  <a:pt x="130" y="14"/>
                </a:lnTo>
                <a:lnTo>
                  <a:pt x="130" y="14"/>
                </a:lnTo>
                <a:lnTo>
                  <a:pt x="132" y="14"/>
                </a:lnTo>
                <a:lnTo>
                  <a:pt x="132" y="15"/>
                </a:lnTo>
                <a:lnTo>
                  <a:pt x="133" y="15"/>
                </a:lnTo>
                <a:lnTo>
                  <a:pt x="133" y="14"/>
                </a:lnTo>
                <a:lnTo>
                  <a:pt x="134" y="14"/>
                </a:lnTo>
                <a:lnTo>
                  <a:pt x="134" y="15"/>
                </a:lnTo>
                <a:lnTo>
                  <a:pt x="135" y="14"/>
                </a:lnTo>
                <a:lnTo>
                  <a:pt x="135" y="14"/>
                </a:lnTo>
                <a:lnTo>
                  <a:pt x="137" y="14"/>
                </a:lnTo>
                <a:lnTo>
                  <a:pt x="137" y="15"/>
                </a:lnTo>
                <a:lnTo>
                  <a:pt x="138" y="14"/>
                </a:lnTo>
                <a:lnTo>
                  <a:pt x="138" y="13"/>
                </a:lnTo>
                <a:lnTo>
                  <a:pt x="139" y="13"/>
                </a:lnTo>
                <a:lnTo>
                  <a:pt x="139" y="14"/>
                </a:lnTo>
                <a:lnTo>
                  <a:pt x="141" y="13"/>
                </a:lnTo>
                <a:lnTo>
                  <a:pt x="141" y="13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326"/>
          <p:cNvSpPr>
            <a:spLocks/>
          </p:cNvSpPr>
          <p:nvPr/>
        </p:nvSpPr>
        <p:spPr bwMode="auto">
          <a:xfrm>
            <a:off x="4953000" y="4572000"/>
            <a:ext cx="711703" cy="1114803"/>
          </a:xfrm>
          <a:custGeom>
            <a:avLst/>
            <a:gdLst/>
            <a:ahLst/>
            <a:cxnLst>
              <a:cxn ang="0">
                <a:pos x="11" y="1001"/>
              </a:cxn>
              <a:cxn ang="0">
                <a:pos x="21" y="1005"/>
              </a:cxn>
              <a:cxn ang="0">
                <a:pos x="32" y="1005"/>
              </a:cxn>
              <a:cxn ang="0">
                <a:pos x="43" y="1001"/>
              </a:cxn>
              <a:cxn ang="0">
                <a:pos x="54" y="1004"/>
              </a:cxn>
              <a:cxn ang="0">
                <a:pos x="64" y="1001"/>
              </a:cxn>
              <a:cxn ang="0">
                <a:pos x="76" y="1000"/>
              </a:cxn>
              <a:cxn ang="0">
                <a:pos x="86" y="995"/>
              </a:cxn>
              <a:cxn ang="0">
                <a:pos x="98" y="997"/>
              </a:cxn>
              <a:cxn ang="0">
                <a:pos x="108" y="1000"/>
              </a:cxn>
              <a:cxn ang="0">
                <a:pos x="119" y="897"/>
              </a:cxn>
              <a:cxn ang="0">
                <a:pos x="130" y="759"/>
              </a:cxn>
              <a:cxn ang="0">
                <a:pos x="141" y="738"/>
              </a:cxn>
              <a:cxn ang="0">
                <a:pos x="151" y="742"/>
              </a:cxn>
              <a:cxn ang="0">
                <a:pos x="163" y="719"/>
              </a:cxn>
              <a:cxn ang="0">
                <a:pos x="173" y="732"/>
              </a:cxn>
              <a:cxn ang="0">
                <a:pos x="185" y="696"/>
              </a:cxn>
              <a:cxn ang="0">
                <a:pos x="195" y="644"/>
              </a:cxn>
              <a:cxn ang="0">
                <a:pos x="206" y="750"/>
              </a:cxn>
              <a:cxn ang="0">
                <a:pos x="217" y="693"/>
              </a:cxn>
              <a:cxn ang="0">
                <a:pos x="228" y="84"/>
              </a:cxn>
              <a:cxn ang="0">
                <a:pos x="238" y="748"/>
              </a:cxn>
              <a:cxn ang="0">
                <a:pos x="250" y="697"/>
              </a:cxn>
              <a:cxn ang="0">
                <a:pos x="260" y="304"/>
              </a:cxn>
              <a:cxn ang="0">
                <a:pos x="272" y="735"/>
              </a:cxn>
              <a:cxn ang="0">
                <a:pos x="282" y="696"/>
              </a:cxn>
              <a:cxn ang="0">
                <a:pos x="293" y="603"/>
              </a:cxn>
              <a:cxn ang="0">
                <a:pos x="304" y="739"/>
              </a:cxn>
              <a:cxn ang="0">
                <a:pos x="315" y="710"/>
              </a:cxn>
              <a:cxn ang="0">
                <a:pos x="325" y="653"/>
              </a:cxn>
              <a:cxn ang="0">
                <a:pos x="337" y="657"/>
              </a:cxn>
              <a:cxn ang="0">
                <a:pos x="347" y="724"/>
              </a:cxn>
              <a:cxn ang="0">
                <a:pos x="359" y="685"/>
              </a:cxn>
              <a:cxn ang="0">
                <a:pos x="369" y="715"/>
              </a:cxn>
              <a:cxn ang="0">
                <a:pos x="380" y="688"/>
              </a:cxn>
              <a:cxn ang="0">
                <a:pos x="391" y="96"/>
              </a:cxn>
              <a:cxn ang="0">
                <a:pos x="402" y="741"/>
              </a:cxn>
              <a:cxn ang="0">
                <a:pos x="412" y="693"/>
              </a:cxn>
              <a:cxn ang="0">
                <a:pos x="424" y="624"/>
              </a:cxn>
              <a:cxn ang="0">
                <a:pos x="434" y="743"/>
              </a:cxn>
              <a:cxn ang="0">
                <a:pos x="446" y="714"/>
              </a:cxn>
              <a:cxn ang="0">
                <a:pos x="456" y="644"/>
              </a:cxn>
              <a:cxn ang="0">
                <a:pos x="467" y="701"/>
              </a:cxn>
              <a:cxn ang="0">
                <a:pos x="478" y="715"/>
              </a:cxn>
              <a:cxn ang="0">
                <a:pos x="489" y="669"/>
              </a:cxn>
              <a:cxn ang="0">
                <a:pos x="499" y="571"/>
              </a:cxn>
              <a:cxn ang="0">
                <a:pos x="511" y="725"/>
              </a:cxn>
              <a:cxn ang="0">
                <a:pos x="521" y="683"/>
              </a:cxn>
              <a:cxn ang="0">
                <a:pos x="533" y="638"/>
              </a:cxn>
              <a:cxn ang="0">
                <a:pos x="543" y="687"/>
              </a:cxn>
              <a:cxn ang="0">
                <a:pos x="554" y="720"/>
              </a:cxn>
              <a:cxn ang="0">
                <a:pos x="565" y="678"/>
              </a:cxn>
              <a:cxn ang="0">
                <a:pos x="576" y="623"/>
              </a:cxn>
              <a:cxn ang="0">
                <a:pos x="586" y="725"/>
              </a:cxn>
              <a:cxn ang="0">
                <a:pos x="598" y="711"/>
              </a:cxn>
              <a:cxn ang="0">
                <a:pos x="608" y="669"/>
              </a:cxn>
              <a:cxn ang="0">
                <a:pos x="620" y="601"/>
              </a:cxn>
              <a:cxn ang="0">
                <a:pos x="630" y="734"/>
              </a:cxn>
              <a:cxn ang="0">
                <a:pos x="641" y="711"/>
              </a:cxn>
              <a:cxn ang="0">
                <a:pos x="652" y="674"/>
              </a:cxn>
            </a:cxnLst>
            <a:rect l="0" t="0" r="r" b="b"/>
            <a:pathLst>
              <a:path w="654" h="1006">
                <a:moveTo>
                  <a:pt x="0" y="1004"/>
                </a:moveTo>
                <a:lnTo>
                  <a:pt x="0" y="1004"/>
                </a:lnTo>
                <a:lnTo>
                  <a:pt x="2" y="1004"/>
                </a:lnTo>
                <a:lnTo>
                  <a:pt x="2" y="1004"/>
                </a:lnTo>
                <a:lnTo>
                  <a:pt x="3" y="1004"/>
                </a:lnTo>
                <a:lnTo>
                  <a:pt x="3" y="1002"/>
                </a:lnTo>
                <a:lnTo>
                  <a:pt x="4" y="1002"/>
                </a:lnTo>
                <a:lnTo>
                  <a:pt x="4" y="1004"/>
                </a:lnTo>
                <a:lnTo>
                  <a:pt x="5" y="1002"/>
                </a:lnTo>
                <a:lnTo>
                  <a:pt x="5" y="1001"/>
                </a:lnTo>
                <a:lnTo>
                  <a:pt x="7" y="1001"/>
                </a:lnTo>
                <a:lnTo>
                  <a:pt x="7" y="1002"/>
                </a:lnTo>
                <a:lnTo>
                  <a:pt x="8" y="1002"/>
                </a:lnTo>
                <a:lnTo>
                  <a:pt x="8" y="1002"/>
                </a:lnTo>
                <a:lnTo>
                  <a:pt x="9" y="1002"/>
                </a:lnTo>
                <a:lnTo>
                  <a:pt x="9" y="1001"/>
                </a:lnTo>
                <a:lnTo>
                  <a:pt x="11" y="1001"/>
                </a:lnTo>
                <a:lnTo>
                  <a:pt x="11" y="1001"/>
                </a:lnTo>
                <a:lnTo>
                  <a:pt x="12" y="1001"/>
                </a:lnTo>
                <a:lnTo>
                  <a:pt x="12" y="1001"/>
                </a:lnTo>
                <a:lnTo>
                  <a:pt x="13" y="1001"/>
                </a:lnTo>
                <a:lnTo>
                  <a:pt x="13" y="1001"/>
                </a:lnTo>
                <a:lnTo>
                  <a:pt x="14" y="1002"/>
                </a:lnTo>
                <a:lnTo>
                  <a:pt x="14" y="1004"/>
                </a:lnTo>
                <a:lnTo>
                  <a:pt x="16" y="1004"/>
                </a:lnTo>
                <a:lnTo>
                  <a:pt x="16" y="1004"/>
                </a:lnTo>
                <a:lnTo>
                  <a:pt x="17" y="1004"/>
                </a:lnTo>
                <a:lnTo>
                  <a:pt x="17" y="1005"/>
                </a:lnTo>
                <a:lnTo>
                  <a:pt x="18" y="1005"/>
                </a:lnTo>
                <a:lnTo>
                  <a:pt x="18" y="1005"/>
                </a:lnTo>
                <a:lnTo>
                  <a:pt x="19" y="1005"/>
                </a:lnTo>
                <a:lnTo>
                  <a:pt x="19" y="1004"/>
                </a:lnTo>
                <a:lnTo>
                  <a:pt x="21" y="1004"/>
                </a:lnTo>
                <a:lnTo>
                  <a:pt x="21" y="1005"/>
                </a:lnTo>
                <a:lnTo>
                  <a:pt x="22" y="1005"/>
                </a:lnTo>
                <a:lnTo>
                  <a:pt x="22" y="1005"/>
                </a:lnTo>
                <a:lnTo>
                  <a:pt x="23" y="1005"/>
                </a:lnTo>
                <a:lnTo>
                  <a:pt x="23" y="1004"/>
                </a:lnTo>
                <a:lnTo>
                  <a:pt x="25" y="1004"/>
                </a:lnTo>
                <a:lnTo>
                  <a:pt x="25" y="1005"/>
                </a:lnTo>
                <a:lnTo>
                  <a:pt x="26" y="1005"/>
                </a:lnTo>
                <a:lnTo>
                  <a:pt x="26" y="1004"/>
                </a:lnTo>
                <a:lnTo>
                  <a:pt x="27" y="1005"/>
                </a:lnTo>
                <a:lnTo>
                  <a:pt x="27" y="1005"/>
                </a:lnTo>
                <a:lnTo>
                  <a:pt x="28" y="1005"/>
                </a:lnTo>
                <a:lnTo>
                  <a:pt x="28" y="1005"/>
                </a:lnTo>
                <a:lnTo>
                  <a:pt x="30" y="1005"/>
                </a:lnTo>
                <a:lnTo>
                  <a:pt x="30" y="1006"/>
                </a:lnTo>
                <a:lnTo>
                  <a:pt x="31" y="1006"/>
                </a:lnTo>
                <a:lnTo>
                  <a:pt x="31" y="1005"/>
                </a:lnTo>
                <a:lnTo>
                  <a:pt x="32" y="1005"/>
                </a:lnTo>
                <a:lnTo>
                  <a:pt x="32" y="1006"/>
                </a:lnTo>
                <a:lnTo>
                  <a:pt x="34" y="1005"/>
                </a:lnTo>
                <a:lnTo>
                  <a:pt x="34" y="1005"/>
                </a:lnTo>
                <a:lnTo>
                  <a:pt x="35" y="1005"/>
                </a:lnTo>
                <a:lnTo>
                  <a:pt x="35" y="1004"/>
                </a:lnTo>
                <a:lnTo>
                  <a:pt x="36" y="1005"/>
                </a:lnTo>
                <a:lnTo>
                  <a:pt x="36" y="1005"/>
                </a:lnTo>
                <a:lnTo>
                  <a:pt x="37" y="1005"/>
                </a:lnTo>
                <a:lnTo>
                  <a:pt x="37" y="1004"/>
                </a:lnTo>
                <a:lnTo>
                  <a:pt x="39" y="1004"/>
                </a:lnTo>
                <a:lnTo>
                  <a:pt x="39" y="1005"/>
                </a:lnTo>
                <a:lnTo>
                  <a:pt x="40" y="1005"/>
                </a:lnTo>
                <a:lnTo>
                  <a:pt x="40" y="1004"/>
                </a:lnTo>
                <a:lnTo>
                  <a:pt x="41" y="1004"/>
                </a:lnTo>
                <a:lnTo>
                  <a:pt x="41" y="1002"/>
                </a:lnTo>
                <a:lnTo>
                  <a:pt x="43" y="1004"/>
                </a:lnTo>
                <a:lnTo>
                  <a:pt x="43" y="1001"/>
                </a:lnTo>
                <a:lnTo>
                  <a:pt x="44" y="1001"/>
                </a:lnTo>
                <a:lnTo>
                  <a:pt x="44" y="1002"/>
                </a:lnTo>
                <a:lnTo>
                  <a:pt x="45" y="1002"/>
                </a:lnTo>
                <a:lnTo>
                  <a:pt x="45" y="1001"/>
                </a:lnTo>
                <a:lnTo>
                  <a:pt x="46" y="1001"/>
                </a:lnTo>
                <a:lnTo>
                  <a:pt x="46" y="1002"/>
                </a:lnTo>
                <a:lnTo>
                  <a:pt x="48" y="1002"/>
                </a:lnTo>
                <a:lnTo>
                  <a:pt x="48" y="1004"/>
                </a:lnTo>
                <a:lnTo>
                  <a:pt x="49" y="1004"/>
                </a:lnTo>
                <a:lnTo>
                  <a:pt x="49" y="1002"/>
                </a:lnTo>
                <a:lnTo>
                  <a:pt x="50" y="1004"/>
                </a:lnTo>
                <a:lnTo>
                  <a:pt x="50" y="1004"/>
                </a:lnTo>
                <a:lnTo>
                  <a:pt x="51" y="1004"/>
                </a:lnTo>
                <a:lnTo>
                  <a:pt x="51" y="1002"/>
                </a:lnTo>
                <a:lnTo>
                  <a:pt x="53" y="1002"/>
                </a:lnTo>
                <a:lnTo>
                  <a:pt x="53" y="1004"/>
                </a:lnTo>
                <a:lnTo>
                  <a:pt x="54" y="1004"/>
                </a:lnTo>
                <a:lnTo>
                  <a:pt x="54" y="1004"/>
                </a:lnTo>
                <a:lnTo>
                  <a:pt x="55" y="1004"/>
                </a:lnTo>
                <a:lnTo>
                  <a:pt x="55" y="1005"/>
                </a:lnTo>
                <a:lnTo>
                  <a:pt x="57" y="1005"/>
                </a:lnTo>
                <a:lnTo>
                  <a:pt x="57" y="1005"/>
                </a:lnTo>
                <a:lnTo>
                  <a:pt x="58" y="1005"/>
                </a:lnTo>
                <a:lnTo>
                  <a:pt x="58" y="1004"/>
                </a:lnTo>
                <a:lnTo>
                  <a:pt x="59" y="1004"/>
                </a:lnTo>
                <a:lnTo>
                  <a:pt x="59" y="1005"/>
                </a:lnTo>
                <a:lnTo>
                  <a:pt x="60" y="1004"/>
                </a:lnTo>
                <a:lnTo>
                  <a:pt x="60" y="1002"/>
                </a:lnTo>
                <a:lnTo>
                  <a:pt x="62" y="1002"/>
                </a:lnTo>
                <a:lnTo>
                  <a:pt x="62" y="1001"/>
                </a:lnTo>
                <a:lnTo>
                  <a:pt x="63" y="1002"/>
                </a:lnTo>
                <a:lnTo>
                  <a:pt x="63" y="1002"/>
                </a:lnTo>
                <a:lnTo>
                  <a:pt x="64" y="1002"/>
                </a:lnTo>
                <a:lnTo>
                  <a:pt x="64" y="1001"/>
                </a:lnTo>
                <a:lnTo>
                  <a:pt x="66" y="1001"/>
                </a:lnTo>
                <a:lnTo>
                  <a:pt x="66" y="1000"/>
                </a:lnTo>
                <a:lnTo>
                  <a:pt x="67" y="1000"/>
                </a:lnTo>
                <a:lnTo>
                  <a:pt x="67" y="999"/>
                </a:lnTo>
                <a:lnTo>
                  <a:pt x="68" y="1000"/>
                </a:lnTo>
                <a:lnTo>
                  <a:pt x="68" y="1000"/>
                </a:lnTo>
                <a:lnTo>
                  <a:pt x="69" y="1000"/>
                </a:lnTo>
                <a:lnTo>
                  <a:pt x="69" y="1000"/>
                </a:lnTo>
                <a:lnTo>
                  <a:pt x="71" y="1000"/>
                </a:lnTo>
                <a:lnTo>
                  <a:pt x="71" y="999"/>
                </a:lnTo>
                <a:lnTo>
                  <a:pt x="72" y="999"/>
                </a:lnTo>
                <a:lnTo>
                  <a:pt x="72" y="1000"/>
                </a:lnTo>
                <a:lnTo>
                  <a:pt x="73" y="1000"/>
                </a:lnTo>
                <a:lnTo>
                  <a:pt x="73" y="999"/>
                </a:lnTo>
                <a:lnTo>
                  <a:pt x="75" y="999"/>
                </a:lnTo>
                <a:lnTo>
                  <a:pt x="75" y="1000"/>
                </a:lnTo>
                <a:lnTo>
                  <a:pt x="76" y="1000"/>
                </a:lnTo>
                <a:lnTo>
                  <a:pt x="76" y="999"/>
                </a:lnTo>
                <a:lnTo>
                  <a:pt x="77" y="999"/>
                </a:lnTo>
                <a:lnTo>
                  <a:pt x="77" y="999"/>
                </a:lnTo>
                <a:lnTo>
                  <a:pt x="78" y="999"/>
                </a:lnTo>
                <a:lnTo>
                  <a:pt x="78" y="997"/>
                </a:lnTo>
                <a:lnTo>
                  <a:pt x="80" y="997"/>
                </a:lnTo>
                <a:lnTo>
                  <a:pt x="80" y="996"/>
                </a:lnTo>
                <a:lnTo>
                  <a:pt x="81" y="996"/>
                </a:lnTo>
                <a:lnTo>
                  <a:pt x="81" y="995"/>
                </a:lnTo>
                <a:lnTo>
                  <a:pt x="82" y="995"/>
                </a:lnTo>
                <a:lnTo>
                  <a:pt x="82" y="995"/>
                </a:lnTo>
                <a:lnTo>
                  <a:pt x="83" y="995"/>
                </a:lnTo>
                <a:lnTo>
                  <a:pt x="83" y="995"/>
                </a:lnTo>
                <a:lnTo>
                  <a:pt x="85" y="995"/>
                </a:lnTo>
                <a:lnTo>
                  <a:pt x="85" y="993"/>
                </a:lnTo>
                <a:lnTo>
                  <a:pt x="86" y="993"/>
                </a:lnTo>
                <a:lnTo>
                  <a:pt x="86" y="995"/>
                </a:lnTo>
                <a:lnTo>
                  <a:pt x="87" y="995"/>
                </a:lnTo>
                <a:lnTo>
                  <a:pt x="87" y="993"/>
                </a:lnTo>
                <a:lnTo>
                  <a:pt x="89" y="995"/>
                </a:lnTo>
                <a:lnTo>
                  <a:pt x="89" y="995"/>
                </a:lnTo>
                <a:lnTo>
                  <a:pt x="90" y="995"/>
                </a:lnTo>
                <a:lnTo>
                  <a:pt x="90" y="996"/>
                </a:lnTo>
                <a:lnTo>
                  <a:pt x="91" y="996"/>
                </a:lnTo>
                <a:lnTo>
                  <a:pt x="91" y="996"/>
                </a:lnTo>
                <a:lnTo>
                  <a:pt x="92" y="997"/>
                </a:lnTo>
                <a:lnTo>
                  <a:pt x="92" y="995"/>
                </a:lnTo>
                <a:lnTo>
                  <a:pt x="94" y="996"/>
                </a:lnTo>
                <a:lnTo>
                  <a:pt x="94" y="997"/>
                </a:lnTo>
                <a:lnTo>
                  <a:pt x="95" y="997"/>
                </a:lnTo>
                <a:lnTo>
                  <a:pt x="95" y="996"/>
                </a:lnTo>
                <a:lnTo>
                  <a:pt x="96" y="997"/>
                </a:lnTo>
                <a:lnTo>
                  <a:pt x="96" y="997"/>
                </a:lnTo>
                <a:lnTo>
                  <a:pt x="98" y="997"/>
                </a:lnTo>
                <a:lnTo>
                  <a:pt x="98" y="999"/>
                </a:lnTo>
                <a:lnTo>
                  <a:pt x="99" y="999"/>
                </a:lnTo>
                <a:lnTo>
                  <a:pt x="99" y="999"/>
                </a:lnTo>
                <a:lnTo>
                  <a:pt x="100" y="1000"/>
                </a:lnTo>
                <a:lnTo>
                  <a:pt x="100" y="1000"/>
                </a:lnTo>
                <a:lnTo>
                  <a:pt x="101" y="1000"/>
                </a:lnTo>
                <a:lnTo>
                  <a:pt x="101" y="1000"/>
                </a:lnTo>
                <a:lnTo>
                  <a:pt x="103" y="1000"/>
                </a:lnTo>
                <a:lnTo>
                  <a:pt x="103" y="1001"/>
                </a:lnTo>
                <a:lnTo>
                  <a:pt x="104" y="1001"/>
                </a:lnTo>
                <a:lnTo>
                  <a:pt x="104" y="1000"/>
                </a:lnTo>
                <a:lnTo>
                  <a:pt x="105" y="1000"/>
                </a:lnTo>
                <a:lnTo>
                  <a:pt x="105" y="1001"/>
                </a:lnTo>
                <a:lnTo>
                  <a:pt x="107" y="1000"/>
                </a:lnTo>
                <a:lnTo>
                  <a:pt x="107" y="1000"/>
                </a:lnTo>
                <a:lnTo>
                  <a:pt x="108" y="1000"/>
                </a:lnTo>
                <a:lnTo>
                  <a:pt x="108" y="1000"/>
                </a:lnTo>
                <a:lnTo>
                  <a:pt x="109" y="1000"/>
                </a:lnTo>
                <a:lnTo>
                  <a:pt x="109" y="1000"/>
                </a:lnTo>
                <a:lnTo>
                  <a:pt x="110" y="1000"/>
                </a:lnTo>
                <a:lnTo>
                  <a:pt x="110" y="999"/>
                </a:lnTo>
                <a:lnTo>
                  <a:pt x="112" y="999"/>
                </a:lnTo>
                <a:lnTo>
                  <a:pt x="112" y="999"/>
                </a:lnTo>
                <a:lnTo>
                  <a:pt x="113" y="997"/>
                </a:lnTo>
                <a:lnTo>
                  <a:pt x="113" y="996"/>
                </a:lnTo>
                <a:lnTo>
                  <a:pt x="114" y="1000"/>
                </a:lnTo>
                <a:lnTo>
                  <a:pt x="114" y="986"/>
                </a:lnTo>
                <a:lnTo>
                  <a:pt x="115" y="982"/>
                </a:lnTo>
                <a:lnTo>
                  <a:pt x="115" y="958"/>
                </a:lnTo>
                <a:lnTo>
                  <a:pt x="117" y="954"/>
                </a:lnTo>
                <a:lnTo>
                  <a:pt x="117" y="928"/>
                </a:lnTo>
                <a:lnTo>
                  <a:pt x="118" y="924"/>
                </a:lnTo>
                <a:lnTo>
                  <a:pt x="118" y="901"/>
                </a:lnTo>
                <a:lnTo>
                  <a:pt x="119" y="897"/>
                </a:lnTo>
                <a:lnTo>
                  <a:pt x="119" y="877"/>
                </a:lnTo>
                <a:lnTo>
                  <a:pt x="121" y="873"/>
                </a:lnTo>
                <a:lnTo>
                  <a:pt x="121" y="854"/>
                </a:lnTo>
                <a:lnTo>
                  <a:pt x="122" y="850"/>
                </a:lnTo>
                <a:lnTo>
                  <a:pt x="122" y="828"/>
                </a:lnTo>
                <a:lnTo>
                  <a:pt x="123" y="824"/>
                </a:lnTo>
                <a:lnTo>
                  <a:pt x="123" y="802"/>
                </a:lnTo>
                <a:lnTo>
                  <a:pt x="124" y="800"/>
                </a:lnTo>
                <a:lnTo>
                  <a:pt x="124" y="777"/>
                </a:lnTo>
                <a:lnTo>
                  <a:pt x="126" y="771"/>
                </a:lnTo>
                <a:lnTo>
                  <a:pt x="126" y="676"/>
                </a:lnTo>
                <a:lnTo>
                  <a:pt x="127" y="555"/>
                </a:lnTo>
                <a:lnTo>
                  <a:pt x="127" y="0"/>
                </a:lnTo>
                <a:lnTo>
                  <a:pt x="128" y="112"/>
                </a:lnTo>
                <a:lnTo>
                  <a:pt x="128" y="544"/>
                </a:lnTo>
                <a:lnTo>
                  <a:pt x="130" y="593"/>
                </a:lnTo>
                <a:lnTo>
                  <a:pt x="130" y="759"/>
                </a:lnTo>
                <a:lnTo>
                  <a:pt x="131" y="769"/>
                </a:lnTo>
                <a:lnTo>
                  <a:pt x="131" y="805"/>
                </a:lnTo>
                <a:lnTo>
                  <a:pt x="132" y="807"/>
                </a:lnTo>
                <a:lnTo>
                  <a:pt x="132" y="814"/>
                </a:lnTo>
                <a:lnTo>
                  <a:pt x="133" y="812"/>
                </a:lnTo>
                <a:lnTo>
                  <a:pt x="133" y="809"/>
                </a:lnTo>
                <a:lnTo>
                  <a:pt x="135" y="807"/>
                </a:lnTo>
                <a:lnTo>
                  <a:pt x="135" y="796"/>
                </a:lnTo>
                <a:lnTo>
                  <a:pt x="136" y="795"/>
                </a:lnTo>
                <a:lnTo>
                  <a:pt x="136" y="782"/>
                </a:lnTo>
                <a:lnTo>
                  <a:pt x="137" y="780"/>
                </a:lnTo>
                <a:lnTo>
                  <a:pt x="137" y="769"/>
                </a:lnTo>
                <a:lnTo>
                  <a:pt x="138" y="768"/>
                </a:lnTo>
                <a:lnTo>
                  <a:pt x="138" y="753"/>
                </a:lnTo>
                <a:lnTo>
                  <a:pt x="140" y="752"/>
                </a:lnTo>
                <a:lnTo>
                  <a:pt x="140" y="739"/>
                </a:lnTo>
                <a:lnTo>
                  <a:pt x="141" y="738"/>
                </a:lnTo>
                <a:lnTo>
                  <a:pt x="141" y="725"/>
                </a:lnTo>
                <a:lnTo>
                  <a:pt x="142" y="724"/>
                </a:lnTo>
                <a:lnTo>
                  <a:pt x="142" y="710"/>
                </a:lnTo>
                <a:lnTo>
                  <a:pt x="144" y="707"/>
                </a:lnTo>
                <a:lnTo>
                  <a:pt x="144" y="691"/>
                </a:lnTo>
                <a:lnTo>
                  <a:pt x="145" y="689"/>
                </a:lnTo>
                <a:lnTo>
                  <a:pt x="145" y="662"/>
                </a:lnTo>
                <a:lnTo>
                  <a:pt x="146" y="648"/>
                </a:lnTo>
                <a:lnTo>
                  <a:pt x="146" y="81"/>
                </a:lnTo>
                <a:lnTo>
                  <a:pt x="147" y="59"/>
                </a:lnTo>
                <a:lnTo>
                  <a:pt x="147" y="362"/>
                </a:lnTo>
                <a:lnTo>
                  <a:pt x="149" y="408"/>
                </a:lnTo>
                <a:lnTo>
                  <a:pt x="149" y="603"/>
                </a:lnTo>
                <a:lnTo>
                  <a:pt x="150" y="623"/>
                </a:lnTo>
                <a:lnTo>
                  <a:pt x="150" y="700"/>
                </a:lnTo>
                <a:lnTo>
                  <a:pt x="151" y="707"/>
                </a:lnTo>
                <a:lnTo>
                  <a:pt x="151" y="742"/>
                </a:lnTo>
                <a:lnTo>
                  <a:pt x="153" y="746"/>
                </a:lnTo>
                <a:lnTo>
                  <a:pt x="153" y="765"/>
                </a:lnTo>
                <a:lnTo>
                  <a:pt x="154" y="766"/>
                </a:lnTo>
                <a:lnTo>
                  <a:pt x="154" y="768"/>
                </a:lnTo>
                <a:lnTo>
                  <a:pt x="155" y="768"/>
                </a:lnTo>
                <a:lnTo>
                  <a:pt x="155" y="765"/>
                </a:lnTo>
                <a:lnTo>
                  <a:pt x="156" y="764"/>
                </a:lnTo>
                <a:lnTo>
                  <a:pt x="156" y="757"/>
                </a:lnTo>
                <a:lnTo>
                  <a:pt x="158" y="756"/>
                </a:lnTo>
                <a:lnTo>
                  <a:pt x="158" y="748"/>
                </a:lnTo>
                <a:lnTo>
                  <a:pt x="159" y="747"/>
                </a:lnTo>
                <a:lnTo>
                  <a:pt x="159" y="739"/>
                </a:lnTo>
                <a:lnTo>
                  <a:pt x="160" y="738"/>
                </a:lnTo>
                <a:lnTo>
                  <a:pt x="160" y="730"/>
                </a:lnTo>
                <a:lnTo>
                  <a:pt x="162" y="729"/>
                </a:lnTo>
                <a:lnTo>
                  <a:pt x="162" y="719"/>
                </a:lnTo>
                <a:lnTo>
                  <a:pt x="163" y="719"/>
                </a:lnTo>
                <a:lnTo>
                  <a:pt x="163" y="712"/>
                </a:lnTo>
                <a:lnTo>
                  <a:pt x="164" y="711"/>
                </a:lnTo>
                <a:lnTo>
                  <a:pt x="164" y="703"/>
                </a:lnTo>
                <a:lnTo>
                  <a:pt x="165" y="702"/>
                </a:lnTo>
                <a:lnTo>
                  <a:pt x="165" y="697"/>
                </a:lnTo>
                <a:lnTo>
                  <a:pt x="167" y="698"/>
                </a:lnTo>
                <a:lnTo>
                  <a:pt x="167" y="710"/>
                </a:lnTo>
                <a:lnTo>
                  <a:pt x="168" y="711"/>
                </a:lnTo>
                <a:lnTo>
                  <a:pt x="168" y="720"/>
                </a:lnTo>
                <a:lnTo>
                  <a:pt x="169" y="721"/>
                </a:lnTo>
                <a:lnTo>
                  <a:pt x="169" y="727"/>
                </a:lnTo>
                <a:lnTo>
                  <a:pt x="170" y="727"/>
                </a:lnTo>
                <a:lnTo>
                  <a:pt x="170" y="730"/>
                </a:lnTo>
                <a:lnTo>
                  <a:pt x="172" y="730"/>
                </a:lnTo>
                <a:lnTo>
                  <a:pt x="172" y="730"/>
                </a:lnTo>
                <a:lnTo>
                  <a:pt x="173" y="730"/>
                </a:lnTo>
                <a:lnTo>
                  <a:pt x="173" y="732"/>
                </a:lnTo>
                <a:lnTo>
                  <a:pt x="174" y="730"/>
                </a:lnTo>
                <a:lnTo>
                  <a:pt x="174" y="730"/>
                </a:lnTo>
                <a:lnTo>
                  <a:pt x="176" y="729"/>
                </a:lnTo>
                <a:lnTo>
                  <a:pt x="176" y="728"/>
                </a:lnTo>
                <a:lnTo>
                  <a:pt x="177" y="728"/>
                </a:lnTo>
                <a:lnTo>
                  <a:pt x="177" y="724"/>
                </a:lnTo>
                <a:lnTo>
                  <a:pt x="178" y="723"/>
                </a:lnTo>
                <a:lnTo>
                  <a:pt x="178" y="718"/>
                </a:lnTo>
                <a:lnTo>
                  <a:pt x="179" y="718"/>
                </a:lnTo>
                <a:lnTo>
                  <a:pt x="179" y="714"/>
                </a:lnTo>
                <a:lnTo>
                  <a:pt x="181" y="712"/>
                </a:lnTo>
                <a:lnTo>
                  <a:pt x="181" y="707"/>
                </a:lnTo>
                <a:lnTo>
                  <a:pt x="182" y="707"/>
                </a:lnTo>
                <a:lnTo>
                  <a:pt x="182" y="703"/>
                </a:lnTo>
                <a:lnTo>
                  <a:pt x="183" y="702"/>
                </a:lnTo>
                <a:lnTo>
                  <a:pt x="183" y="697"/>
                </a:lnTo>
                <a:lnTo>
                  <a:pt x="185" y="696"/>
                </a:lnTo>
                <a:lnTo>
                  <a:pt x="185" y="688"/>
                </a:lnTo>
                <a:lnTo>
                  <a:pt x="186" y="688"/>
                </a:lnTo>
                <a:lnTo>
                  <a:pt x="186" y="682"/>
                </a:lnTo>
                <a:lnTo>
                  <a:pt x="187" y="679"/>
                </a:lnTo>
                <a:lnTo>
                  <a:pt x="187" y="673"/>
                </a:lnTo>
                <a:lnTo>
                  <a:pt x="188" y="671"/>
                </a:lnTo>
                <a:lnTo>
                  <a:pt x="188" y="664"/>
                </a:lnTo>
                <a:lnTo>
                  <a:pt x="190" y="662"/>
                </a:lnTo>
                <a:lnTo>
                  <a:pt x="190" y="648"/>
                </a:lnTo>
                <a:lnTo>
                  <a:pt x="191" y="646"/>
                </a:lnTo>
                <a:lnTo>
                  <a:pt x="191" y="431"/>
                </a:lnTo>
                <a:lnTo>
                  <a:pt x="192" y="321"/>
                </a:lnTo>
                <a:lnTo>
                  <a:pt x="192" y="68"/>
                </a:lnTo>
                <a:lnTo>
                  <a:pt x="194" y="211"/>
                </a:lnTo>
                <a:lnTo>
                  <a:pt x="194" y="480"/>
                </a:lnTo>
                <a:lnTo>
                  <a:pt x="195" y="513"/>
                </a:lnTo>
                <a:lnTo>
                  <a:pt x="195" y="644"/>
                </a:lnTo>
                <a:lnTo>
                  <a:pt x="196" y="656"/>
                </a:lnTo>
                <a:lnTo>
                  <a:pt x="196" y="712"/>
                </a:lnTo>
                <a:lnTo>
                  <a:pt x="197" y="718"/>
                </a:lnTo>
                <a:lnTo>
                  <a:pt x="197" y="741"/>
                </a:lnTo>
                <a:lnTo>
                  <a:pt x="199" y="743"/>
                </a:lnTo>
                <a:lnTo>
                  <a:pt x="199" y="755"/>
                </a:lnTo>
                <a:lnTo>
                  <a:pt x="200" y="756"/>
                </a:lnTo>
                <a:lnTo>
                  <a:pt x="200" y="761"/>
                </a:lnTo>
                <a:lnTo>
                  <a:pt x="201" y="762"/>
                </a:lnTo>
                <a:lnTo>
                  <a:pt x="201" y="764"/>
                </a:lnTo>
                <a:lnTo>
                  <a:pt x="202" y="764"/>
                </a:lnTo>
                <a:lnTo>
                  <a:pt x="202" y="762"/>
                </a:lnTo>
                <a:lnTo>
                  <a:pt x="204" y="761"/>
                </a:lnTo>
                <a:lnTo>
                  <a:pt x="204" y="757"/>
                </a:lnTo>
                <a:lnTo>
                  <a:pt x="205" y="756"/>
                </a:lnTo>
                <a:lnTo>
                  <a:pt x="205" y="750"/>
                </a:lnTo>
                <a:lnTo>
                  <a:pt x="206" y="750"/>
                </a:lnTo>
                <a:lnTo>
                  <a:pt x="206" y="744"/>
                </a:lnTo>
                <a:lnTo>
                  <a:pt x="208" y="743"/>
                </a:lnTo>
                <a:lnTo>
                  <a:pt x="208" y="739"/>
                </a:lnTo>
                <a:lnTo>
                  <a:pt x="209" y="739"/>
                </a:lnTo>
                <a:lnTo>
                  <a:pt x="209" y="733"/>
                </a:lnTo>
                <a:lnTo>
                  <a:pt x="210" y="733"/>
                </a:lnTo>
                <a:lnTo>
                  <a:pt x="210" y="727"/>
                </a:lnTo>
                <a:lnTo>
                  <a:pt x="211" y="727"/>
                </a:lnTo>
                <a:lnTo>
                  <a:pt x="211" y="719"/>
                </a:lnTo>
                <a:lnTo>
                  <a:pt x="213" y="718"/>
                </a:lnTo>
                <a:lnTo>
                  <a:pt x="213" y="711"/>
                </a:lnTo>
                <a:lnTo>
                  <a:pt x="214" y="710"/>
                </a:lnTo>
                <a:lnTo>
                  <a:pt x="214" y="703"/>
                </a:lnTo>
                <a:lnTo>
                  <a:pt x="215" y="702"/>
                </a:lnTo>
                <a:lnTo>
                  <a:pt x="215" y="697"/>
                </a:lnTo>
                <a:lnTo>
                  <a:pt x="217" y="696"/>
                </a:lnTo>
                <a:lnTo>
                  <a:pt x="217" y="693"/>
                </a:lnTo>
                <a:lnTo>
                  <a:pt x="218" y="693"/>
                </a:lnTo>
                <a:lnTo>
                  <a:pt x="218" y="687"/>
                </a:lnTo>
                <a:lnTo>
                  <a:pt x="219" y="687"/>
                </a:lnTo>
                <a:lnTo>
                  <a:pt x="219" y="680"/>
                </a:lnTo>
                <a:lnTo>
                  <a:pt x="220" y="680"/>
                </a:lnTo>
                <a:lnTo>
                  <a:pt x="220" y="671"/>
                </a:lnTo>
                <a:lnTo>
                  <a:pt x="222" y="671"/>
                </a:lnTo>
                <a:lnTo>
                  <a:pt x="222" y="665"/>
                </a:lnTo>
                <a:lnTo>
                  <a:pt x="223" y="664"/>
                </a:lnTo>
                <a:lnTo>
                  <a:pt x="223" y="656"/>
                </a:lnTo>
                <a:lnTo>
                  <a:pt x="224" y="656"/>
                </a:lnTo>
                <a:lnTo>
                  <a:pt x="224" y="646"/>
                </a:lnTo>
                <a:lnTo>
                  <a:pt x="226" y="643"/>
                </a:lnTo>
                <a:lnTo>
                  <a:pt x="226" y="620"/>
                </a:lnTo>
                <a:lnTo>
                  <a:pt x="227" y="606"/>
                </a:lnTo>
                <a:lnTo>
                  <a:pt x="227" y="146"/>
                </a:lnTo>
                <a:lnTo>
                  <a:pt x="228" y="84"/>
                </a:lnTo>
                <a:lnTo>
                  <a:pt x="228" y="288"/>
                </a:lnTo>
                <a:lnTo>
                  <a:pt x="229" y="333"/>
                </a:lnTo>
                <a:lnTo>
                  <a:pt x="229" y="531"/>
                </a:lnTo>
                <a:lnTo>
                  <a:pt x="231" y="553"/>
                </a:lnTo>
                <a:lnTo>
                  <a:pt x="231" y="642"/>
                </a:lnTo>
                <a:lnTo>
                  <a:pt x="232" y="651"/>
                </a:lnTo>
                <a:lnTo>
                  <a:pt x="232" y="693"/>
                </a:lnTo>
                <a:lnTo>
                  <a:pt x="233" y="700"/>
                </a:lnTo>
                <a:lnTo>
                  <a:pt x="233" y="727"/>
                </a:lnTo>
                <a:lnTo>
                  <a:pt x="234" y="730"/>
                </a:lnTo>
                <a:lnTo>
                  <a:pt x="234" y="744"/>
                </a:lnTo>
                <a:lnTo>
                  <a:pt x="236" y="747"/>
                </a:lnTo>
                <a:lnTo>
                  <a:pt x="236" y="752"/>
                </a:lnTo>
                <a:lnTo>
                  <a:pt x="237" y="752"/>
                </a:lnTo>
                <a:lnTo>
                  <a:pt x="237" y="751"/>
                </a:lnTo>
                <a:lnTo>
                  <a:pt x="238" y="751"/>
                </a:lnTo>
                <a:lnTo>
                  <a:pt x="238" y="748"/>
                </a:lnTo>
                <a:lnTo>
                  <a:pt x="240" y="747"/>
                </a:lnTo>
                <a:lnTo>
                  <a:pt x="240" y="743"/>
                </a:lnTo>
                <a:lnTo>
                  <a:pt x="241" y="743"/>
                </a:lnTo>
                <a:lnTo>
                  <a:pt x="241" y="737"/>
                </a:lnTo>
                <a:lnTo>
                  <a:pt x="242" y="735"/>
                </a:lnTo>
                <a:lnTo>
                  <a:pt x="242" y="730"/>
                </a:lnTo>
                <a:lnTo>
                  <a:pt x="243" y="730"/>
                </a:lnTo>
                <a:lnTo>
                  <a:pt x="243" y="724"/>
                </a:lnTo>
                <a:lnTo>
                  <a:pt x="245" y="723"/>
                </a:lnTo>
                <a:lnTo>
                  <a:pt x="245" y="715"/>
                </a:lnTo>
                <a:lnTo>
                  <a:pt x="246" y="715"/>
                </a:lnTo>
                <a:lnTo>
                  <a:pt x="246" y="711"/>
                </a:lnTo>
                <a:lnTo>
                  <a:pt x="247" y="710"/>
                </a:lnTo>
                <a:lnTo>
                  <a:pt x="247" y="705"/>
                </a:lnTo>
                <a:lnTo>
                  <a:pt x="249" y="703"/>
                </a:lnTo>
                <a:lnTo>
                  <a:pt x="249" y="698"/>
                </a:lnTo>
                <a:lnTo>
                  <a:pt x="250" y="697"/>
                </a:lnTo>
                <a:lnTo>
                  <a:pt x="250" y="689"/>
                </a:lnTo>
                <a:lnTo>
                  <a:pt x="251" y="688"/>
                </a:lnTo>
                <a:lnTo>
                  <a:pt x="251" y="683"/>
                </a:lnTo>
                <a:lnTo>
                  <a:pt x="252" y="682"/>
                </a:lnTo>
                <a:lnTo>
                  <a:pt x="252" y="673"/>
                </a:lnTo>
                <a:lnTo>
                  <a:pt x="254" y="671"/>
                </a:lnTo>
                <a:lnTo>
                  <a:pt x="254" y="664"/>
                </a:lnTo>
                <a:lnTo>
                  <a:pt x="255" y="662"/>
                </a:lnTo>
                <a:lnTo>
                  <a:pt x="255" y="653"/>
                </a:lnTo>
                <a:lnTo>
                  <a:pt x="256" y="651"/>
                </a:lnTo>
                <a:lnTo>
                  <a:pt x="256" y="644"/>
                </a:lnTo>
                <a:lnTo>
                  <a:pt x="258" y="642"/>
                </a:lnTo>
                <a:lnTo>
                  <a:pt x="258" y="611"/>
                </a:lnTo>
                <a:lnTo>
                  <a:pt x="259" y="580"/>
                </a:lnTo>
                <a:lnTo>
                  <a:pt x="259" y="99"/>
                </a:lnTo>
                <a:lnTo>
                  <a:pt x="260" y="95"/>
                </a:lnTo>
                <a:lnTo>
                  <a:pt x="260" y="304"/>
                </a:lnTo>
                <a:lnTo>
                  <a:pt x="261" y="344"/>
                </a:lnTo>
                <a:lnTo>
                  <a:pt x="261" y="517"/>
                </a:lnTo>
                <a:lnTo>
                  <a:pt x="263" y="537"/>
                </a:lnTo>
                <a:lnTo>
                  <a:pt x="263" y="619"/>
                </a:lnTo>
                <a:lnTo>
                  <a:pt x="264" y="626"/>
                </a:lnTo>
                <a:lnTo>
                  <a:pt x="264" y="664"/>
                </a:lnTo>
                <a:lnTo>
                  <a:pt x="265" y="667"/>
                </a:lnTo>
                <a:lnTo>
                  <a:pt x="265" y="697"/>
                </a:lnTo>
                <a:lnTo>
                  <a:pt x="266" y="701"/>
                </a:lnTo>
                <a:lnTo>
                  <a:pt x="266" y="723"/>
                </a:lnTo>
                <a:lnTo>
                  <a:pt x="268" y="725"/>
                </a:lnTo>
                <a:lnTo>
                  <a:pt x="268" y="737"/>
                </a:lnTo>
                <a:lnTo>
                  <a:pt x="269" y="737"/>
                </a:lnTo>
                <a:lnTo>
                  <a:pt x="269" y="739"/>
                </a:lnTo>
                <a:lnTo>
                  <a:pt x="270" y="738"/>
                </a:lnTo>
                <a:lnTo>
                  <a:pt x="270" y="737"/>
                </a:lnTo>
                <a:lnTo>
                  <a:pt x="272" y="735"/>
                </a:lnTo>
                <a:lnTo>
                  <a:pt x="272" y="734"/>
                </a:lnTo>
                <a:lnTo>
                  <a:pt x="273" y="733"/>
                </a:lnTo>
                <a:lnTo>
                  <a:pt x="273" y="729"/>
                </a:lnTo>
                <a:lnTo>
                  <a:pt x="274" y="728"/>
                </a:lnTo>
                <a:lnTo>
                  <a:pt x="274" y="725"/>
                </a:lnTo>
                <a:lnTo>
                  <a:pt x="275" y="724"/>
                </a:lnTo>
                <a:lnTo>
                  <a:pt x="275" y="720"/>
                </a:lnTo>
                <a:lnTo>
                  <a:pt x="277" y="719"/>
                </a:lnTo>
                <a:lnTo>
                  <a:pt x="277" y="715"/>
                </a:lnTo>
                <a:lnTo>
                  <a:pt x="278" y="714"/>
                </a:lnTo>
                <a:lnTo>
                  <a:pt x="278" y="710"/>
                </a:lnTo>
                <a:lnTo>
                  <a:pt x="279" y="710"/>
                </a:lnTo>
                <a:lnTo>
                  <a:pt x="279" y="706"/>
                </a:lnTo>
                <a:lnTo>
                  <a:pt x="281" y="705"/>
                </a:lnTo>
                <a:lnTo>
                  <a:pt x="281" y="700"/>
                </a:lnTo>
                <a:lnTo>
                  <a:pt x="282" y="698"/>
                </a:lnTo>
                <a:lnTo>
                  <a:pt x="282" y="696"/>
                </a:lnTo>
                <a:lnTo>
                  <a:pt x="283" y="694"/>
                </a:lnTo>
                <a:lnTo>
                  <a:pt x="283" y="689"/>
                </a:lnTo>
                <a:lnTo>
                  <a:pt x="284" y="688"/>
                </a:lnTo>
                <a:lnTo>
                  <a:pt x="284" y="680"/>
                </a:lnTo>
                <a:lnTo>
                  <a:pt x="286" y="678"/>
                </a:lnTo>
                <a:lnTo>
                  <a:pt x="286" y="674"/>
                </a:lnTo>
                <a:lnTo>
                  <a:pt x="287" y="673"/>
                </a:lnTo>
                <a:lnTo>
                  <a:pt x="287" y="667"/>
                </a:lnTo>
                <a:lnTo>
                  <a:pt x="288" y="666"/>
                </a:lnTo>
                <a:lnTo>
                  <a:pt x="288" y="658"/>
                </a:lnTo>
                <a:lnTo>
                  <a:pt x="289" y="657"/>
                </a:lnTo>
                <a:lnTo>
                  <a:pt x="289" y="648"/>
                </a:lnTo>
                <a:lnTo>
                  <a:pt x="291" y="647"/>
                </a:lnTo>
                <a:lnTo>
                  <a:pt x="291" y="638"/>
                </a:lnTo>
                <a:lnTo>
                  <a:pt x="292" y="635"/>
                </a:lnTo>
                <a:lnTo>
                  <a:pt x="292" y="612"/>
                </a:lnTo>
                <a:lnTo>
                  <a:pt x="293" y="603"/>
                </a:lnTo>
                <a:lnTo>
                  <a:pt x="293" y="164"/>
                </a:lnTo>
                <a:lnTo>
                  <a:pt x="295" y="104"/>
                </a:lnTo>
                <a:lnTo>
                  <a:pt x="295" y="239"/>
                </a:lnTo>
                <a:lnTo>
                  <a:pt x="296" y="279"/>
                </a:lnTo>
                <a:lnTo>
                  <a:pt x="296" y="471"/>
                </a:lnTo>
                <a:lnTo>
                  <a:pt x="297" y="494"/>
                </a:lnTo>
                <a:lnTo>
                  <a:pt x="297" y="587"/>
                </a:lnTo>
                <a:lnTo>
                  <a:pt x="298" y="596"/>
                </a:lnTo>
                <a:lnTo>
                  <a:pt x="298" y="646"/>
                </a:lnTo>
                <a:lnTo>
                  <a:pt x="300" y="652"/>
                </a:lnTo>
                <a:lnTo>
                  <a:pt x="300" y="682"/>
                </a:lnTo>
                <a:lnTo>
                  <a:pt x="301" y="687"/>
                </a:lnTo>
                <a:lnTo>
                  <a:pt x="301" y="712"/>
                </a:lnTo>
                <a:lnTo>
                  <a:pt x="302" y="716"/>
                </a:lnTo>
                <a:lnTo>
                  <a:pt x="302" y="733"/>
                </a:lnTo>
                <a:lnTo>
                  <a:pt x="304" y="734"/>
                </a:lnTo>
                <a:lnTo>
                  <a:pt x="304" y="739"/>
                </a:lnTo>
                <a:lnTo>
                  <a:pt x="305" y="739"/>
                </a:lnTo>
                <a:lnTo>
                  <a:pt x="305" y="741"/>
                </a:lnTo>
                <a:lnTo>
                  <a:pt x="306" y="739"/>
                </a:lnTo>
                <a:lnTo>
                  <a:pt x="306" y="737"/>
                </a:lnTo>
                <a:lnTo>
                  <a:pt x="307" y="737"/>
                </a:lnTo>
                <a:lnTo>
                  <a:pt x="307" y="732"/>
                </a:lnTo>
                <a:lnTo>
                  <a:pt x="309" y="732"/>
                </a:lnTo>
                <a:lnTo>
                  <a:pt x="309" y="728"/>
                </a:lnTo>
                <a:lnTo>
                  <a:pt x="310" y="727"/>
                </a:lnTo>
                <a:lnTo>
                  <a:pt x="310" y="723"/>
                </a:lnTo>
                <a:lnTo>
                  <a:pt x="311" y="723"/>
                </a:lnTo>
                <a:lnTo>
                  <a:pt x="311" y="719"/>
                </a:lnTo>
                <a:lnTo>
                  <a:pt x="313" y="718"/>
                </a:lnTo>
                <a:lnTo>
                  <a:pt x="313" y="715"/>
                </a:lnTo>
                <a:lnTo>
                  <a:pt x="314" y="714"/>
                </a:lnTo>
                <a:lnTo>
                  <a:pt x="314" y="710"/>
                </a:lnTo>
                <a:lnTo>
                  <a:pt x="315" y="710"/>
                </a:lnTo>
                <a:lnTo>
                  <a:pt x="315" y="705"/>
                </a:lnTo>
                <a:lnTo>
                  <a:pt x="316" y="705"/>
                </a:lnTo>
                <a:lnTo>
                  <a:pt x="316" y="700"/>
                </a:lnTo>
                <a:lnTo>
                  <a:pt x="318" y="697"/>
                </a:lnTo>
                <a:lnTo>
                  <a:pt x="318" y="696"/>
                </a:lnTo>
                <a:lnTo>
                  <a:pt x="319" y="696"/>
                </a:lnTo>
                <a:lnTo>
                  <a:pt x="319" y="689"/>
                </a:lnTo>
                <a:lnTo>
                  <a:pt x="320" y="689"/>
                </a:lnTo>
                <a:lnTo>
                  <a:pt x="320" y="682"/>
                </a:lnTo>
                <a:lnTo>
                  <a:pt x="321" y="680"/>
                </a:lnTo>
                <a:lnTo>
                  <a:pt x="321" y="674"/>
                </a:lnTo>
                <a:lnTo>
                  <a:pt x="323" y="674"/>
                </a:lnTo>
                <a:lnTo>
                  <a:pt x="323" y="667"/>
                </a:lnTo>
                <a:lnTo>
                  <a:pt x="324" y="666"/>
                </a:lnTo>
                <a:lnTo>
                  <a:pt x="324" y="661"/>
                </a:lnTo>
                <a:lnTo>
                  <a:pt x="325" y="660"/>
                </a:lnTo>
                <a:lnTo>
                  <a:pt x="325" y="653"/>
                </a:lnTo>
                <a:lnTo>
                  <a:pt x="327" y="652"/>
                </a:lnTo>
                <a:lnTo>
                  <a:pt x="327" y="642"/>
                </a:lnTo>
                <a:lnTo>
                  <a:pt x="328" y="641"/>
                </a:lnTo>
                <a:lnTo>
                  <a:pt x="328" y="628"/>
                </a:lnTo>
                <a:lnTo>
                  <a:pt x="329" y="626"/>
                </a:lnTo>
                <a:lnTo>
                  <a:pt x="329" y="567"/>
                </a:lnTo>
                <a:lnTo>
                  <a:pt x="330" y="520"/>
                </a:lnTo>
                <a:lnTo>
                  <a:pt x="330" y="113"/>
                </a:lnTo>
                <a:lnTo>
                  <a:pt x="332" y="103"/>
                </a:lnTo>
                <a:lnTo>
                  <a:pt x="332" y="288"/>
                </a:lnTo>
                <a:lnTo>
                  <a:pt x="333" y="326"/>
                </a:lnTo>
                <a:lnTo>
                  <a:pt x="333" y="520"/>
                </a:lnTo>
                <a:lnTo>
                  <a:pt x="334" y="537"/>
                </a:lnTo>
                <a:lnTo>
                  <a:pt x="334" y="606"/>
                </a:lnTo>
                <a:lnTo>
                  <a:pt x="336" y="614"/>
                </a:lnTo>
                <a:lnTo>
                  <a:pt x="336" y="651"/>
                </a:lnTo>
                <a:lnTo>
                  <a:pt x="337" y="657"/>
                </a:lnTo>
                <a:lnTo>
                  <a:pt x="337" y="689"/>
                </a:lnTo>
                <a:lnTo>
                  <a:pt x="338" y="694"/>
                </a:lnTo>
                <a:lnTo>
                  <a:pt x="338" y="720"/>
                </a:lnTo>
                <a:lnTo>
                  <a:pt x="339" y="723"/>
                </a:lnTo>
                <a:lnTo>
                  <a:pt x="339" y="732"/>
                </a:lnTo>
                <a:lnTo>
                  <a:pt x="341" y="733"/>
                </a:lnTo>
                <a:lnTo>
                  <a:pt x="341" y="737"/>
                </a:lnTo>
                <a:lnTo>
                  <a:pt x="342" y="737"/>
                </a:lnTo>
                <a:lnTo>
                  <a:pt x="342" y="738"/>
                </a:lnTo>
                <a:lnTo>
                  <a:pt x="343" y="738"/>
                </a:lnTo>
                <a:lnTo>
                  <a:pt x="343" y="735"/>
                </a:lnTo>
                <a:lnTo>
                  <a:pt x="345" y="735"/>
                </a:lnTo>
                <a:lnTo>
                  <a:pt x="345" y="730"/>
                </a:lnTo>
                <a:lnTo>
                  <a:pt x="346" y="729"/>
                </a:lnTo>
                <a:lnTo>
                  <a:pt x="346" y="727"/>
                </a:lnTo>
                <a:lnTo>
                  <a:pt x="347" y="727"/>
                </a:lnTo>
                <a:lnTo>
                  <a:pt x="347" y="724"/>
                </a:lnTo>
                <a:lnTo>
                  <a:pt x="348" y="724"/>
                </a:lnTo>
                <a:lnTo>
                  <a:pt x="348" y="721"/>
                </a:lnTo>
                <a:lnTo>
                  <a:pt x="350" y="720"/>
                </a:lnTo>
                <a:lnTo>
                  <a:pt x="350" y="718"/>
                </a:lnTo>
                <a:lnTo>
                  <a:pt x="351" y="716"/>
                </a:lnTo>
                <a:lnTo>
                  <a:pt x="351" y="711"/>
                </a:lnTo>
                <a:lnTo>
                  <a:pt x="352" y="711"/>
                </a:lnTo>
                <a:lnTo>
                  <a:pt x="352" y="706"/>
                </a:lnTo>
                <a:lnTo>
                  <a:pt x="353" y="706"/>
                </a:lnTo>
                <a:lnTo>
                  <a:pt x="353" y="701"/>
                </a:lnTo>
                <a:lnTo>
                  <a:pt x="355" y="701"/>
                </a:lnTo>
                <a:lnTo>
                  <a:pt x="355" y="697"/>
                </a:lnTo>
                <a:lnTo>
                  <a:pt x="356" y="696"/>
                </a:lnTo>
                <a:lnTo>
                  <a:pt x="356" y="691"/>
                </a:lnTo>
                <a:lnTo>
                  <a:pt x="357" y="691"/>
                </a:lnTo>
                <a:lnTo>
                  <a:pt x="357" y="685"/>
                </a:lnTo>
                <a:lnTo>
                  <a:pt x="359" y="685"/>
                </a:lnTo>
                <a:lnTo>
                  <a:pt x="359" y="683"/>
                </a:lnTo>
                <a:lnTo>
                  <a:pt x="360" y="687"/>
                </a:lnTo>
                <a:lnTo>
                  <a:pt x="360" y="696"/>
                </a:lnTo>
                <a:lnTo>
                  <a:pt x="361" y="697"/>
                </a:lnTo>
                <a:lnTo>
                  <a:pt x="361" y="703"/>
                </a:lnTo>
                <a:lnTo>
                  <a:pt x="362" y="703"/>
                </a:lnTo>
                <a:lnTo>
                  <a:pt x="362" y="709"/>
                </a:lnTo>
                <a:lnTo>
                  <a:pt x="364" y="709"/>
                </a:lnTo>
                <a:lnTo>
                  <a:pt x="364" y="714"/>
                </a:lnTo>
                <a:lnTo>
                  <a:pt x="365" y="714"/>
                </a:lnTo>
                <a:lnTo>
                  <a:pt x="365" y="715"/>
                </a:lnTo>
                <a:lnTo>
                  <a:pt x="366" y="715"/>
                </a:lnTo>
                <a:lnTo>
                  <a:pt x="366" y="715"/>
                </a:lnTo>
                <a:lnTo>
                  <a:pt x="368" y="715"/>
                </a:lnTo>
                <a:lnTo>
                  <a:pt x="368" y="716"/>
                </a:lnTo>
                <a:lnTo>
                  <a:pt x="369" y="716"/>
                </a:lnTo>
                <a:lnTo>
                  <a:pt x="369" y="715"/>
                </a:lnTo>
                <a:lnTo>
                  <a:pt x="370" y="714"/>
                </a:lnTo>
                <a:lnTo>
                  <a:pt x="370" y="712"/>
                </a:lnTo>
                <a:lnTo>
                  <a:pt x="371" y="712"/>
                </a:lnTo>
                <a:lnTo>
                  <a:pt x="371" y="710"/>
                </a:lnTo>
                <a:lnTo>
                  <a:pt x="373" y="710"/>
                </a:lnTo>
                <a:lnTo>
                  <a:pt x="373" y="709"/>
                </a:lnTo>
                <a:lnTo>
                  <a:pt x="374" y="707"/>
                </a:lnTo>
                <a:lnTo>
                  <a:pt x="374" y="706"/>
                </a:lnTo>
                <a:lnTo>
                  <a:pt x="375" y="705"/>
                </a:lnTo>
                <a:lnTo>
                  <a:pt x="375" y="702"/>
                </a:lnTo>
                <a:lnTo>
                  <a:pt x="377" y="701"/>
                </a:lnTo>
                <a:lnTo>
                  <a:pt x="377" y="698"/>
                </a:lnTo>
                <a:lnTo>
                  <a:pt x="378" y="697"/>
                </a:lnTo>
                <a:lnTo>
                  <a:pt x="378" y="693"/>
                </a:lnTo>
                <a:lnTo>
                  <a:pt x="379" y="693"/>
                </a:lnTo>
                <a:lnTo>
                  <a:pt x="379" y="688"/>
                </a:lnTo>
                <a:lnTo>
                  <a:pt x="380" y="688"/>
                </a:lnTo>
                <a:lnTo>
                  <a:pt x="380" y="682"/>
                </a:lnTo>
                <a:lnTo>
                  <a:pt x="382" y="680"/>
                </a:lnTo>
                <a:lnTo>
                  <a:pt x="382" y="675"/>
                </a:lnTo>
                <a:lnTo>
                  <a:pt x="383" y="675"/>
                </a:lnTo>
                <a:lnTo>
                  <a:pt x="383" y="670"/>
                </a:lnTo>
                <a:lnTo>
                  <a:pt x="384" y="670"/>
                </a:lnTo>
                <a:lnTo>
                  <a:pt x="384" y="665"/>
                </a:lnTo>
                <a:lnTo>
                  <a:pt x="385" y="664"/>
                </a:lnTo>
                <a:lnTo>
                  <a:pt x="385" y="657"/>
                </a:lnTo>
                <a:lnTo>
                  <a:pt x="387" y="655"/>
                </a:lnTo>
                <a:lnTo>
                  <a:pt x="387" y="644"/>
                </a:lnTo>
                <a:lnTo>
                  <a:pt x="388" y="643"/>
                </a:lnTo>
                <a:lnTo>
                  <a:pt x="388" y="632"/>
                </a:lnTo>
                <a:lnTo>
                  <a:pt x="389" y="629"/>
                </a:lnTo>
                <a:lnTo>
                  <a:pt x="389" y="539"/>
                </a:lnTo>
                <a:lnTo>
                  <a:pt x="391" y="479"/>
                </a:lnTo>
                <a:lnTo>
                  <a:pt x="391" y="96"/>
                </a:lnTo>
                <a:lnTo>
                  <a:pt x="392" y="130"/>
                </a:lnTo>
                <a:lnTo>
                  <a:pt x="392" y="368"/>
                </a:lnTo>
                <a:lnTo>
                  <a:pt x="393" y="404"/>
                </a:lnTo>
                <a:lnTo>
                  <a:pt x="393" y="565"/>
                </a:lnTo>
                <a:lnTo>
                  <a:pt x="394" y="583"/>
                </a:lnTo>
                <a:lnTo>
                  <a:pt x="394" y="650"/>
                </a:lnTo>
                <a:lnTo>
                  <a:pt x="396" y="657"/>
                </a:lnTo>
                <a:lnTo>
                  <a:pt x="396" y="696"/>
                </a:lnTo>
                <a:lnTo>
                  <a:pt x="397" y="701"/>
                </a:lnTo>
                <a:lnTo>
                  <a:pt x="397" y="721"/>
                </a:lnTo>
                <a:lnTo>
                  <a:pt x="398" y="724"/>
                </a:lnTo>
                <a:lnTo>
                  <a:pt x="398" y="735"/>
                </a:lnTo>
                <a:lnTo>
                  <a:pt x="400" y="738"/>
                </a:lnTo>
                <a:lnTo>
                  <a:pt x="400" y="741"/>
                </a:lnTo>
                <a:lnTo>
                  <a:pt x="401" y="741"/>
                </a:lnTo>
                <a:lnTo>
                  <a:pt x="401" y="742"/>
                </a:lnTo>
                <a:lnTo>
                  <a:pt x="402" y="741"/>
                </a:lnTo>
                <a:lnTo>
                  <a:pt x="402" y="738"/>
                </a:lnTo>
                <a:lnTo>
                  <a:pt x="403" y="737"/>
                </a:lnTo>
                <a:lnTo>
                  <a:pt x="403" y="734"/>
                </a:lnTo>
                <a:lnTo>
                  <a:pt x="405" y="733"/>
                </a:lnTo>
                <a:lnTo>
                  <a:pt x="405" y="729"/>
                </a:lnTo>
                <a:lnTo>
                  <a:pt x="406" y="729"/>
                </a:lnTo>
                <a:lnTo>
                  <a:pt x="406" y="724"/>
                </a:lnTo>
                <a:lnTo>
                  <a:pt x="407" y="723"/>
                </a:lnTo>
                <a:lnTo>
                  <a:pt x="407" y="720"/>
                </a:lnTo>
                <a:lnTo>
                  <a:pt x="409" y="719"/>
                </a:lnTo>
                <a:lnTo>
                  <a:pt x="409" y="714"/>
                </a:lnTo>
                <a:lnTo>
                  <a:pt x="410" y="712"/>
                </a:lnTo>
                <a:lnTo>
                  <a:pt x="410" y="707"/>
                </a:lnTo>
                <a:lnTo>
                  <a:pt x="411" y="706"/>
                </a:lnTo>
                <a:lnTo>
                  <a:pt x="411" y="700"/>
                </a:lnTo>
                <a:lnTo>
                  <a:pt x="412" y="698"/>
                </a:lnTo>
                <a:lnTo>
                  <a:pt x="412" y="693"/>
                </a:lnTo>
                <a:lnTo>
                  <a:pt x="414" y="692"/>
                </a:lnTo>
                <a:lnTo>
                  <a:pt x="414" y="687"/>
                </a:lnTo>
                <a:lnTo>
                  <a:pt x="415" y="685"/>
                </a:lnTo>
                <a:lnTo>
                  <a:pt x="415" y="679"/>
                </a:lnTo>
                <a:lnTo>
                  <a:pt x="416" y="679"/>
                </a:lnTo>
                <a:lnTo>
                  <a:pt x="416" y="674"/>
                </a:lnTo>
                <a:lnTo>
                  <a:pt x="417" y="673"/>
                </a:lnTo>
                <a:lnTo>
                  <a:pt x="417" y="662"/>
                </a:lnTo>
                <a:lnTo>
                  <a:pt x="419" y="661"/>
                </a:lnTo>
                <a:lnTo>
                  <a:pt x="419" y="658"/>
                </a:lnTo>
                <a:lnTo>
                  <a:pt x="420" y="657"/>
                </a:lnTo>
                <a:lnTo>
                  <a:pt x="420" y="651"/>
                </a:lnTo>
                <a:lnTo>
                  <a:pt x="421" y="650"/>
                </a:lnTo>
                <a:lnTo>
                  <a:pt x="421" y="642"/>
                </a:lnTo>
                <a:lnTo>
                  <a:pt x="423" y="641"/>
                </a:lnTo>
                <a:lnTo>
                  <a:pt x="423" y="626"/>
                </a:lnTo>
                <a:lnTo>
                  <a:pt x="424" y="624"/>
                </a:lnTo>
                <a:lnTo>
                  <a:pt x="424" y="553"/>
                </a:lnTo>
                <a:lnTo>
                  <a:pt x="425" y="502"/>
                </a:lnTo>
                <a:lnTo>
                  <a:pt x="425" y="112"/>
                </a:lnTo>
                <a:lnTo>
                  <a:pt x="426" y="104"/>
                </a:lnTo>
                <a:lnTo>
                  <a:pt x="426" y="335"/>
                </a:lnTo>
                <a:lnTo>
                  <a:pt x="428" y="371"/>
                </a:lnTo>
                <a:lnTo>
                  <a:pt x="428" y="533"/>
                </a:lnTo>
                <a:lnTo>
                  <a:pt x="429" y="551"/>
                </a:lnTo>
                <a:lnTo>
                  <a:pt x="429" y="624"/>
                </a:lnTo>
                <a:lnTo>
                  <a:pt x="430" y="632"/>
                </a:lnTo>
                <a:lnTo>
                  <a:pt x="430" y="675"/>
                </a:lnTo>
                <a:lnTo>
                  <a:pt x="432" y="680"/>
                </a:lnTo>
                <a:lnTo>
                  <a:pt x="432" y="714"/>
                </a:lnTo>
                <a:lnTo>
                  <a:pt x="433" y="718"/>
                </a:lnTo>
                <a:lnTo>
                  <a:pt x="433" y="734"/>
                </a:lnTo>
                <a:lnTo>
                  <a:pt x="434" y="737"/>
                </a:lnTo>
                <a:lnTo>
                  <a:pt x="434" y="743"/>
                </a:lnTo>
                <a:lnTo>
                  <a:pt x="435" y="743"/>
                </a:lnTo>
                <a:lnTo>
                  <a:pt x="435" y="746"/>
                </a:lnTo>
                <a:lnTo>
                  <a:pt x="437" y="746"/>
                </a:lnTo>
                <a:lnTo>
                  <a:pt x="437" y="744"/>
                </a:lnTo>
                <a:lnTo>
                  <a:pt x="438" y="744"/>
                </a:lnTo>
                <a:lnTo>
                  <a:pt x="438" y="741"/>
                </a:lnTo>
                <a:lnTo>
                  <a:pt x="439" y="741"/>
                </a:lnTo>
                <a:lnTo>
                  <a:pt x="439" y="737"/>
                </a:lnTo>
                <a:lnTo>
                  <a:pt x="440" y="735"/>
                </a:lnTo>
                <a:lnTo>
                  <a:pt x="440" y="732"/>
                </a:lnTo>
                <a:lnTo>
                  <a:pt x="442" y="732"/>
                </a:lnTo>
                <a:lnTo>
                  <a:pt x="442" y="727"/>
                </a:lnTo>
                <a:lnTo>
                  <a:pt x="443" y="725"/>
                </a:lnTo>
                <a:lnTo>
                  <a:pt x="443" y="721"/>
                </a:lnTo>
                <a:lnTo>
                  <a:pt x="444" y="721"/>
                </a:lnTo>
                <a:lnTo>
                  <a:pt x="444" y="715"/>
                </a:lnTo>
                <a:lnTo>
                  <a:pt x="446" y="714"/>
                </a:lnTo>
                <a:lnTo>
                  <a:pt x="446" y="706"/>
                </a:lnTo>
                <a:lnTo>
                  <a:pt x="447" y="705"/>
                </a:lnTo>
                <a:lnTo>
                  <a:pt x="447" y="700"/>
                </a:lnTo>
                <a:lnTo>
                  <a:pt x="448" y="700"/>
                </a:lnTo>
                <a:lnTo>
                  <a:pt x="448" y="693"/>
                </a:lnTo>
                <a:lnTo>
                  <a:pt x="449" y="692"/>
                </a:lnTo>
                <a:lnTo>
                  <a:pt x="449" y="687"/>
                </a:lnTo>
                <a:lnTo>
                  <a:pt x="451" y="685"/>
                </a:lnTo>
                <a:lnTo>
                  <a:pt x="451" y="679"/>
                </a:lnTo>
                <a:lnTo>
                  <a:pt x="452" y="679"/>
                </a:lnTo>
                <a:lnTo>
                  <a:pt x="452" y="670"/>
                </a:lnTo>
                <a:lnTo>
                  <a:pt x="453" y="669"/>
                </a:lnTo>
                <a:lnTo>
                  <a:pt x="453" y="661"/>
                </a:lnTo>
                <a:lnTo>
                  <a:pt x="455" y="660"/>
                </a:lnTo>
                <a:lnTo>
                  <a:pt x="455" y="653"/>
                </a:lnTo>
                <a:lnTo>
                  <a:pt x="456" y="652"/>
                </a:lnTo>
                <a:lnTo>
                  <a:pt x="456" y="644"/>
                </a:lnTo>
                <a:lnTo>
                  <a:pt x="457" y="643"/>
                </a:lnTo>
                <a:lnTo>
                  <a:pt x="457" y="629"/>
                </a:lnTo>
                <a:lnTo>
                  <a:pt x="458" y="626"/>
                </a:lnTo>
                <a:lnTo>
                  <a:pt x="458" y="597"/>
                </a:lnTo>
                <a:lnTo>
                  <a:pt x="460" y="574"/>
                </a:lnTo>
                <a:lnTo>
                  <a:pt x="460" y="166"/>
                </a:lnTo>
                <a:lnTo>
                  <a:pt x="461" y="109"/>
                </a:lnTo>
                <a:lnTo>
                  <a:pt x="461" y="238"/>
                </a:lnTo>
                <a:lnTo>
                  <a:pt x="462" y="277"/>
                </a:lnTo>
                <a:lnTo>
                  <a:pt x="462" y="495"/>
                </a:lnTo>
                <a:lnTo>
                  <a:pt x="464" y="517"/>
                </a:lnTo>
                <a:lnTo>
                  <a:pt x="464" y="602"/>
                </a:lnTo>
                <a:lnTo>
                  <a:pt x="465" y="612"/>
                </a:lnTo>
                <a:lnTo>
                  <a:pt x="465" y="655"/>
                </a:lnTo>
                <a:lnTo>
                  <a:pt x="466" y="660"/>
                </a:lnTo>
                <a:lnTo>
                  <a:pt x="466" y="697"/>
                </a:lnTo>
                <a:lnTo>
                  <a:pt x="467" y="701"/>
                </a:lnTo>
                <a:lnTo>
                  <a:pt x="467" y="723"/>
                </a:lnTo>
                <a:lnTo>
                  <a:pt x="469" y="725"/>
                </a:lnTo>
                <a:lnTo>
                  <a:pt x="469" y="735"/>
                </a:lnTo>
                <a:lnTo>
                  <a:pt x="470" y="735"/>
                </a:lnTo>
                <a:lnTo>
                  <a:pt x="470" y="738"/>
                </a:lnTo>
                <a:lnTo>
                  <a:pt x="471" y="738"/>
                </a:lnTo>
                <a:lnTo>
                  <a:pt x="471" y="735"/>
                </a:lnTo>
                <a:lnTo>
                  <a:pt x="472" y="735"/>
                </a:lnTo>
                <a:lnTo>
                  <a:pt x="472" y="733"/>
                </a:lnTo>
                <a:lnTo>
                  <a:pt x="474" y="732"/>
                </a:lnTo>
                <a:lnTo>
                  <a:pt x="474" y="729"/>
                </a:lnTo>
                <a:lnTo>
                  <a:pt x="475" y="729"/>
                </a:lnTo>
                <a:lnTo>
                  <a:pt x="475" y="723"/>
                </a:lnTo>
                <a:lnTo>
                  <a:pt x="476" y="723"/>
                </a:lnTo>
                <a:lnTo>
                  <a:pt x="476" y="719"/>
                </a:lnTo>
                <a:lnTo>
                  <a:pt x="478" y="719"/>
                </a:lnTo>
                <a:lnTo>
                  <a:pt x="478" y="715"/>
                </a:lnTo>
                <a:lnTo>
                  <a:pt x="479" y="715"/>
                </a:lnTo>
                <a:lnTo>
                  <a:pt x="479" y="710"/>
                </a:lnTo>
                <a:lnTo>
                  <a:pt x="480" y="710"/>
                </a:lnTo>
                <a:lnTo>
                  <a:pt x="480" y="705"/>
                </a:lnTo>
                <a:lnTo>
                  <a:pt x="481" y="703"/>
                </a:lnTo>
                <a:lnTo>
                  <a:pt x="481" y="700"/>
                </a:lnTo>
                <a:lnTo>
                  <a:pt x="483" y="700"/>
                </a:lnTo>
                <a:lnTo>
                  <a:pt x="483" y="694"/>
                </a:lnTo>
                <a:lnTo>
                  <a:pt x="484" y="693"/>
                </a:lnTo>
                <a:lnTo>
                  <a:pt x="484" y="688"/>
                </a:lnTo>
                <a:lnTo>
                  <a:pt x="485" y="687"/>
                </a:lnTo>
                <a:lnTo>
                  <a:pt x="485" y="683"/>
                </a:lnTo>
                <a:lnTo>
                  <a:pt x="487" y="682"/>
                </a:lnTo>
                <a:lnTo>
                  <a:pt x="487" y="676"/>
                </a:lnTo>
                <a:lnTo>
                  <a:pt x="488" y="675"/>
                </a:lnTo>
                <a:lnTo>
                  <a:pt x="488" y="670"/>
                </a:lnTo>
                <a:lnTo>
                  <a:pt x="489" y="669"/>
                </a:lnTo>
                <a:lnTo>
                  <a:pt x="489" y="662"/>
                </a:lnTo>
                <a:lnTo>
                  <a:pt x="490" y="660"/>
                </a:lnTo>
                <a:lnTo>
                  <a:pt x="490" y="655"/>
                </a:lnTo>
                <a:lnTo>
                  <a:pt x="492" y="653"/>
                </a:lnTo>
                <a:lnTo>
                  <a:pt x="492" y="643"/>
                </a:lnTo>
                <a:lnTo>
                  <a:pt x="493" y="641"/>
                </a:lnTo>
                <a:lnTo>
                  <a:pt x="493" y="630"/>
                </a:lnTo>
                <a:lnTo>
                  <a:pt x="494" y="629"/>
                </a:lnTo>
                <a:lnTo>
                  <a:pt x="494" y="606"/>
                </a:lnTo>
                <a:lnTo>
                  <a:pt x="496" y="598"/>
                </a:lnTo>
                <a:lnTo>
                  <a:pt x="496" y="279"/>
                </a:lnTo>
                <a:lnTo>
                  <a:pt x="497" y="213"/>
                </a:lnTo>
                <a:lnTo>
                  <a:pt x="497" y="114"/>
                </a:lnTo>
                <a:lnTo>
                  <a:pt x="498" y="250"/>
                </a:lnTo>
                <a:lnTo>
                  <a:pt x="498" y="438"/>
                </a:lnTo>
                <a:lnTo>
                  <a:pt x="499" y="463"/>
                </a:lnTo>
                <a:lnTo>
                  <a:pt x="499" y="571"/>
                </a:lnTo>
                <a:lnTo>
                  <a:pt x="501" y="584"/>
                </a:lnTo>
                <a:lnTo>
                  <a:pt x="501" y="641"/>
                </a:lnTo>
                <a:lnTo>
                  <a:pt x="502" y="646"/>
                </a:lnTo>
                <a:lnTo>
                  <a:pt x="502" y="685"/>
                </a:lnTo>
                <a:lnTo>
                  <a:pt x="503" y="691"/>
                </a:lnTo>
                <a:lnTo>
                  <a:pt x="503" y="715"/>
                </a:lnTo>
                <a:lnTo>
                  <a:pt x="504" y="719"/>
                </a:lnTo>
                <a:lnTo>
                  <a:pt x="504" y="730"/>
                </a:lnTo>
                <a:lnTo>
                  <a:pt x="506" y="733"/>
                </a:lnTo>
                <a:lnTo>
                  <a:pt x="506" y="735"/>
                </a:lnTo>
                <a:lnTo>
                  <a:pt x="507" y="735"/>
                </a:lnTo>
                <a:lnTo>
                  <a:pt x="507" y="734"/>
                </a:lnTo>
                <a:lnTo>
                  <a:pt x="508" y="734"/>
                </a:lnTo>
                <a:lnTo>
                  <a:pt x="508" y="732"/>
                </a:lnTo>
                <a:lnTo>
                  <a:pt x="510" y="732"/>
                </a:lnTo>
                <a:lnTo>
                  <a:pt x="510" y="727"/>
                </a:lnTo>
                <a:lnTo>
                  <a:pt x="511" y="725"/>
                </a:lnTo>
                <a:lnTo>
                  <a:pt x="511" y="721"/>
                </a:lnTo>
                <a:lnTo>
                  <a:pt x="512" y="720"/>
                </a:lnTo>
                <a:lnTo>
                  <a:pt x="512" y="719"/>
                </a:lnTo>
                <a:lnTo>
                  <a:pt x="513" y="718"/>
                </a:lnTo>
                <a:lnTo>
                  <a:pt x="513" y="714"/>
                </a:lnTo>
                <a:lnTo>
                  <a:pt x="515" y="714"/>
                </a:lnTo>
                <a:lnTo>
                  <a:pt x="515" y="710"/>
                </a:lnTo>
                <a:lnTo>
                  <a:pt x="516" y="709"/>
                </a:lnTo>
                <a:lnTo>
                  <a:pt x="516" y="703"/>
                </a:lnTo>
                <a:lnTo>
                  <a:pt x="517" y="703"/>
                </a:lnTo>
                <a:lnTo>
                  <a:pt x="517" y="698"/>
                </a:lnTo>
                <a:lnTo>
                  <a:pt x="519" y="697"/>
                </a:lnTo>
                <a:lnTo>
                  <a:pt x="519" y="693"/>
                </a:lnTo>
                <a:lnTo>
                  <a:pt x="520" y="692"/>
                </a:lnTo>
                <a:lnTo>
                  <a:pt x="520" y="687"/>
                </a:lnTo>
                <a:lnTo>
                  <a:pt x="521" y="687"/>
                </a:lnTo>
                <a:lnTo>
                  <a:pt x="521" y="683"/>
                </a:lnTo>
                <a:lnTo>
                  <a:pt x="522" y="682"/>
                </a:lnTo>
                <a:lnTo>
                  <a:pt x="522" y="678"/>
                </a:lnTo>
                <a:lnTo>
                  <a:pt x="524" y="678"/>
                </a:lnTo>
                <a:lnTo>
                  <a:pt x="524" y="674"/>
                </a:lnTo>
                <a:lnTo>
                  <a:pt x="525" y="673"/>
                </a:lnTo>
                <a:lnTo>
                  <a:pt x="525" y="667"/>
                </a:lnTo>
                <a:lnTo>
                  <a:pt x="526" y="667"/>
                </a:lnTo>
                <a:lnTo>
                  <a:pt x="526" y="664"/>
                </a:lnTo>
                <a:lnTo>
                  <a:pt x="528" y="662"/>
                </a:lnTo>
                <a:lnTo>
                  <a:pt x="528" y="660"/>
                </a:lnTo>
                <a:lnTo>
                  <a:pt x="529" y="658"/>
                </a:lnTo>
                <a:lnTo>
                  <a:pt x="529" y="652"/>
                </a:lnTo>
                <a:lnTo>
                  <a:pt x="530" y="650"/>
                </a:lnTo>
                <a:lnTo>
                  <a:pt x="530" y="644"/>
                </a:lnTo>
                <a:lnTo>
                  <a:pt x="531" y="644"/>
                </a:lnTo>
                <a:lnTo>
                  <a:pt x="531" y="638"/>
                </a:lnTo>
                <a:lnTo>
                  <a:pt x="533" y="638"/>
                </a:lnTo>
                <a:lnTo>
                  <a:pt x="533" y="628"/>
                </a:lnTo>
                <a:lnTo>
                  <a:pt x="534" y="626"/>
                </a:lnTo>
                <a:lnTo>
                  <a:pt x="534" y="616"/>
                </a:lnTo>
                <a:lnTo>
                  <a:pt x="535" y="615"/>
                </a:lnTo>
                <a:lnTo>
                  <a:pt x="535" y="597"/>
                </a:lnTo>
                <a:lnTo>
                  <a:pt x="536" y="590"/>
                </a:lnTo>
                <a:lnTo>
                  <a:pt x="536" y="253"/>
                </a:lnTo>
                <a:lnTo>
                  <a:pt x="538" y="196"/>
                </a:lnTo>
                <a:lnTo>
                  <a:pt x="538" y="127"/>
                </a:lnTo>
                <a:lnTo>
                  <a:pt x="539" y="232"/>
                </a:lnTo>
                <a:lnTo>
                  <a:pt x="539" y="426"/>
                </a:lnTo>
                <a:lnTo>
                  <a:pt x="540" y="453"/>
                </a:lnTo>
                <a:lnTo>
                  <a:pt x="540" y="569"/>
                </a:lnTo>
                <a:lnTo>
                  <a:pt x="542" y="583"/>
                </a:lnTo>
                <a:lnTo>
                  <a:pt x="542" y="646"/>
                </a:lnTo>
                <a:lnTo>
                  <a:pt x="543" y="652"/>
                </a:lnTo>
                <a:lnTo>
                  <a:pt x="543" y="687"/>
                </a:lnTo>
                <a:lnTo>
                  <a:pt x="544" y="691"/>
                </a:lnTo>
                <a:lnTo>
                  <a:pt x="544" y="715"/>
                </a:lnTo>
                <a:lnTo>
                  <a:pt x="545" y="719"/>
                </a:lnTo>
                <a:lnTo>
                  <a:pt x="545" y="733"/>
                </a:lnTo>
                <a:lnTo>
                  <a:pt x="547" y="733"/>
                </a:lnTo>
                <a:lnTo>
                  <a:pt x="547" y="735"/>
                </a:lnTo>
                <a:lnTo>
                  <a:pt x="548" y="735"/>
                </a:lnTo>
                <a:lnTo>
                  <a:pt x="548" y="737"/>
                </a:lnTo>
                <a:lnTo>
                  <a:pt x="549" y="735"/>
                </a:lnTo>
                <a:lnTo>
                  <a:pt x="549" y="734"/>
                </a:lnTo>
                <a:lnTo>
                  <a:pt x="551" y="734"/>
                </a:lnTo>
                <a:lnTo>
                  <a:pt x="551" y="730"/>
                </a:lnTo>
                <a:lnTo>
                  <a:pt x="552" y="730"/>
                </a:lnTo>
                <a:lnTo>
                  <a:pt x="552" y="725"/>
                </a:lnTo>
                <a:lnTo>
                  <a:pt x="553" y="725"/>
                </a:lnTo>
                <a:lnTo>
                  <a:pt x="553" y="721"/>
                </a:lnTo>
                <a:lnTo>
                  <a:pt x="554" y="720"/>
                </a:lnTo>
                <a:lnTo>
                  <a:pt x="554" y="716"/>
                </a:lnTo>
                <a:lnTo>
                  <a:pt x="556" y="716"/>
                </a:lnTo>
                <a:lnTo>
                  <a:pt x="556" y="714"/>
                </a:lnTo>
                <a:lnTo>
                  <a:pt x="557" y="712"/>
                </a:lnTo>
                <a:lnTo>
                  <a:pt x="557" y="710"/>
                </a:lnTo>
                <a:lnTo>
                  <a:pt x="558" y="709"/>
                </a:lnTo>
                <a:lnTo>
                  <a:pt x="558" y="703"/>
                </a:lnTo>
                <a:lnTo>
                  <a:pt x="560" y="703"/>
                </a:lnTo>
                <a:lnTo>
                  <a:pt x="560" y="697"/>
                </a:lnTo>
                <a:lnTo>
                  <a:pt x="561" y="697"/>
                </a:lnTo>
                <a:lnTo>
                  <a:pt x="561" y="693"/>
                </a:lnTo>
                <a:lnTo>
                  <a:pt x="562" y="692"/>
                </a:lnTo>
                <a:lnTo>
                  <a:pt x="562" y="689"/>
                </a:lnTo>
                <a:lnTo>
                  <a:pt x="563" y="689"/>
                </a:lnTo>
                <a:lnTo>
                  <a:pt x="563" y="684"/>
                </a:lnTo>
                <a:lnTo>
                  <a:pt x="565" y="684"/>
                </a:lnTo>
                <a:lnTo>
                  <a:pt x="565" y="678"/>
                </a:lnTo>
                <a:lnTo>
                  <a:pt x="566" y="676"/>
                </a:lnTo>
                <a:lnTo>
                  <a:pt x="566" y="674"/>
                </a:lnTo>
                <a:lnTo>
                  <a:pt x="567" y="674"/>
                </a:lnTo>
                <a:lnTo>
                  <a:pt x="567" y="671"/>
                </a:lnTo>
                <a:lnTo>
                  <a:pt x="568" y="671"/>
                </a:lnTo>
                <a:lnTo>
                  <a:pt x="568" y="662"/>
                </a:lnTo>
                <a:lnTo>
                  <a:pt x="570" y="661"/>
                </a:lnTo>
                <a:lnTo>
                  <a:pt x="570" y="656"/>
                </a:lnTo>
                <a:lnTo>
                  <a:pt x="571" y="655"/>
                </a:lnTo>
                <a:lnTo>
                  <a:pt x="571" y="650"/>
                </a:lnTo>
                <a:lnTo>
                  <a:pt x="572" y="648"/>
                </a:lnTo>
                <a:lnTo>
                  <a:pt x="572" y="642"/>
                </a:lnTo>
                <a:lnTo>
                  <a:pt x="574" y="641"/>
                </a:lnTo>
                <a:lnTo>
                  <a:pt x="574" y="634"/>
                </a:lnTo>
                <a:lnTo>
                  <a:pt x="575" y="634"/>
                </a:lnTo>
                <a:lnTo>
                  <a:pt x="575" y="624"/>
                </a:lnTo>
                <a:lnTo>
                  <a:pt x="576" y="623"/>
                </a:lnTo>
                <a:lnTo>
                  <a:pt x="576" y="608"/>
                </a:lnTo>
                <a:lnTo>
                  <a:pt x="577" y="606"/>
                </a:lnTo>
                <a:lnTo>
                  <a:pt x="577" y="542"/>
                </a:lnTo>
                <a:lnTo>
                  <a:pt x="579" y="497"/>
                </a:lnTo>
                <a:lnTo>
                  <a:pt x="579" y="140"/>
                </a:lnTo>
                <a:lnTo>
                  <a:pt x="580" y="126"/>
                </a:lnTo>
                <a:lnTo>
                  <a:pt x="580" y="281"/>
                </a:lnTo>
                <a:lnTo>
                  <a:pt x="581" y="317"/>
                </a:lnTo>
                <a:lnTo>
                  <a:pt x="581" y="506"/>
                </a:lnTo>
                <a:lnTo>
                  <a:pt x="583" y="525"/>
                </a:lnTo>
                <a:lnTo>
                  <a:pt x="583" y="607"/>
                </a:lnTo>
                <a:lnTo>
                  <a:pt x="584" y="617"/>
                </a:lnTo>
                <a:lnTo>
                  <a:pt x="584" y="662"/>
                </a:lnTo>
                <a:lnTo>
                  <a:pt x="585" y="669"/>
                </a:lnTo>
                <a:lnTo>
                  <a:pt x="585" y="701"/>
                </a:lnTo>
                <a:lnTo>
                  <a:pt x="586" y="705"/>
                </a:lnTo>
                <a:lnTo>
                  <a:pt x="586" y="725"/>
                </a:lnTo>
                <a:lnTo>
                  <a:pt x="588" y="728"/>
                </a:lnTo>
                <a:lnTo>
                  <a:pt x="588" y="734"/>
                </a:lnTo>
                <a:lnTo>
                  <a:pt x="589" y="734"/>
                </a:lnTo>
                <a:lnTo>
                  <a:pt x="589" y="737"/>
                </a:lnTo>
                <a:lnTo>
                  <a:pt x="590" y="737"/>
                </a:lnTo>
                <a:lnTo>
                  <a:pt x="590" y="735"/>
                </a:lnTo>
                <a:lnTo>
                  <a:pt x="591" y="735"/>
                </a:lnTo>
                <a:lnTo>
                  <a:pt x="591" y="732"/>
                </a:lnTo>
                <a:lnTo>
                  <a:pt x="593" y="732"/>
                </a:lnTo>
                <a:lnTo>
                  <a:pt x="593" y="729"/>
                </a:lnTo>
                <a:lnTo>
                  <a:pt x="594" y="729"/>
                </a:lnTo>
                <a:lnTo>
                  <a:pt x="594" y="724"/>
                </a:lnTo>
                <a:lnTo>
                  <a:pt x="595" y="723"/>
                </a:lnTo>
                <a:lnTo>
                  <a:pt x="595" y="719"/>
                </a:lnTo>
                <a:lnTo>
                  <a:pt x="597" y="718"/>
                </a:lnTo>
                <a:lnTo>
                  <a:pt x="597" y="714"/>
                </a:lnTo>
                <a:lnTo>
                  <a:pt x="598" y="711"/>
                </a:lnTo>
                <a:lnTo>
                  <a:pt x="598" y="707"/>
                </a:lnTo>
                <a:lnTo>
                  <a:pt x="599" y="707"/>
                </a:lnTo>
                <a:lnTo>
                  <a:pt x="599" y="705"/>
                </a:lnTo>
                <a:lnTo>
                  <a:pt x="600" y="702"/>
                </a:lnTo>
                <a:lnTo>
                  <a:pt x="600" y="698"/>
                </a:lnTo>
                <a:lnTo>
                  <a:pt x="602" y="697"/>
                </a:lnTo>
                <a:lnTo>
                  <a:pt x="602" y="692"/>
                </a:lnTo>
                <a:lnTo>
                  <a:pt x="603" y="691"/>
                </a:lnTo>
                <a:lnTo>
                  <a:pt x="603" y="687"/>
                </a:lnTo>
                <a:lnTo>
                  <a:pt x="604" y="684"/>
                </a:lnTo>
                <a:lnTo>
                  <a:pt x="604" y="680"/>
                </a:lnTo>
                <a:lnTo>
                  <a:pt x="606" y="679"/>
                </a:lnTo>
                <a:lnTo>
                  <a:pt x="606" y="676"/>
                </a:lnTo>
                <a:lnTo>
                  <a:pt x="607" y="676"/>
                </a:lnTo>
                <a:lnTo>
                  <a:pt x="607" y="673"/>
                </a:lnTo>
                <a:lnTo>
                  <a:pt x="608" y="671"/>
                </a:lnTo>
                <a:lnTo>
                  <a:pt x="608" y="669"/>
                </a:lnTo>
                <a:lnTo>
                  <a:pt x="609" y="669"/>
                </a:lnTo>
                <a:lnTo>
                  <a:pt x="609" y="664"/>
                </a:lnTo>
                <a:lnTo>
                  <a:pt x="611" y="662"/>
                </a:lnTo>
                <a:lnTo>
                  <a:pt x="611" y="658"/>
                </a:lnTo>
                <a:lnTo>
                  <a:pt x="612" y="657"/>
                </a:lnTo>
                <a:lnTo>
                  <a:pt x="612" y="651"/>
                </a:lnTo>
                <a:lnTo>
                  <a:pt x="613" y="651"/>
                </a:lnTo>
                <a:lnTo>
                  <a:pt x="613" y="646"/>
                </a:lnTo>
                <a:lnTo>
                  <a:pt x="615" y="644"/>
                </a:lnTo>
                <a:lnTo>
                  <a:pt x="615" y="639"/>
                </a:lnTo>
                <a:lnTo>
                  <a:pt x="616" y="638"/>
                </a:lnTo>
                <a:lnTo>
                  <a:pt x="616" y="630"/>
                </a:lnTo>
                <a:lnTo>
                  <a:pt x="617" y="629"/>
                </a:lnTo>
                <a:lnTo>
                  <a:pt x="617" y="620"/>
                </a:lnTo>
                <a:lnTo>
                  <a:pt x="618" y="619"/>
                </a:lnTo>
                <a:lnTo>
                  <a:pt x="618" y="603"/>
                </a:lnTo>
                <a:lnTo>
                  <a:pt x="620" y="601"/>
                </a:lnTo>
                <a:lnTo>
                  <a:pt x="620" y="487"/>
                </a:lnTo>
                <a:lnTo>
                  <a:pt x="621" y="430"/>
                </a:lnTo>
                <a:lnTo>
                  <a:pt x="621" y="127"/>
                </a:lnTo>
                <a:lnTo>
                  <a:pt x="622" y="152"/>
                </a:lnTo>
                <a:lnTo>
                  <a:pt x="622" y="348"/>
                </a:lnTo>
                <a:lnTo>
                  <a:pt x="623" y="379"/>
                </a:lnTo>
                <a:lnTo>
                  <a:pt x="623" y="526"/>
                </a:lnTo>
                <a:lnTo>
                  <a:pt x="625" y="544"/>
                </a:lnTo>
                <a:lnTo>
                  <a:pt x="625" y="615"/>
                </a:lnTo>
                <a:lnTo>
                  <a:pt x="626" y="623"/>
                </a:lnTo>
                <a:lnTo>
                  <a:pt x="626" y="670"/>
                </a:lnTo>
                <a:lnTo>
                  <a:pt x="627" y="675"/>
                </a:lnTo>
                <a:lnTo>
                  <a:pt x="627" y="703"/>
                </a:lnTo>
                <a:lnTo>
                  <a:pt x="629" y="707"/>
                </a:lnTo>
                <a:lnTo>
                  <a:pt x="629" y="724"/>
                </a:lnTo>
                <a:lnTo>
                  <a:pt x="630" y="727"/>
                </a:lnTo>
                <a:lnTo>
                  <a:pt x="630" y="734"/>
                </a:lnTo>
                <a:lnTo>
                  <a:pt x="631" y="735"/>
                </a:lnTo>
                <a:lnTo>
                  <a:pt x="631" y="737"/>
                </a:lnTo>
                <a:lnTo>
                  <a:pt x="632" y="737"/>
                </a:lnTo>
                <a:lnTo>
                  <a:pt x="632" y="735"/>
                </a:lnTo>
                <a:lnTo>
                  <a:pt x="634" y="734"/>
                </a:lnTo>
                <a:lnTo>
                  <a:pt x="634" y="733"/>
                </a:lnTo>
                <a:lnTo>
                  <a:pt x="635" y="732"/>
                </a:lnTo>
                <a:lnTo>
                  <a:pt x="635" y="729"/>
                </a:lnTo>
                <a:lnTo>
                  <a:pt x="636" y="729"/>
                </a:lnTo>
                <a:lnTo>
                  <a:pt x="636" y="725"/>
                </a:lnTo>
                <a:lnTo>
                  <a:pt x="638" y="724"/>
                </a:lnTo>
                <a:lnTo>
                  <a:pt x="638" y="720"/>
                </a:lnTo>
                <a:lnTo>
                  <a:pt x="639" y="720"/>
                </a:lnTo>
                <a:lnTo>
                  <a:pt x="639" y="716"/>
                </a:lnTo>
                <a:lnTo>
                  <a:pt x="640" y="716"/>
                </a:lnTo>
                <a:lnTo>
                  <a:pt x="640" y="711"/>
                </a:lnTo>
                <a:lnTo>
                  <a:pt x="641" y="711"/>
                </a:lnTo>
                <a:lnTo>
                  <a:pt x="641" y="706"/>
                </a:lnTo>
                <a:lnTo>
                  <a:pt x="643" y="706"/>
                </a:lnTo>
                <a:lnTo>
                  <a:pt x="643" y="703"/>
                </a:lnTo>
                <a:lnTo>
                  <a:pt x="644" y="702"/>
                </a:lnTo>
                <a:lnTo>
                  <a:pt x="644" y="700"/>
                </a:lnTo>
                <a:lnTo>
                  <a:pt x="645" y="700"/>
                </a:lnTo>
                <a:lnTo>
                  <a:pt x="645" y="696"/>
                </a:lnTo>
                <a:lnTo>
                  <a:pt x="647" y="696"/>
                </a:lnTo>
                <a:lnTo>
                  <a:pt x="647" y="691"/>
                </a:lnTo>
                <a:lnTo>
                  <a:pt x="648" y="691"/>
                </a:lnTo>
                <a:lnTo>
                  <a:pt x="648" y="687"/>
                </a:lnTo>
                <a:lnTo>
                  <a:pt x="649" y="685"/>
                </a:lnTo>
                <a:lnTo>
                  <a:pt x="649" y="682"/>
                </a:lnTo>
                <a:lnTo>
                  <a:pt x="650" y="682"/>
                </a:lnTo>
                <a:lnTo>
                  <a:pt x="650" y="679"/>
                </a:lnTo>
                <a:lnTo>
                  <a:pt x="652" y="679"/>
                </a:lnTo>
                <a:lnTo>
                  <a:pt x="652" y="674"/>
                </a:lnTo>
                <a:lnTo>
                  <a:pt x="653" y="674"/>
                </a:lnTo>
                <a:lnTo>
                  <a:pt x="653" y="671"/>
                </a:lnTo>
                <a:lnTo>
                  <a:pt x="654" y="671"/>
                </a:lnTo>
                <a:lnTo>
                  <a:pt x="654" y="669"/>
                </a:lnTo>
              </a:path>
            </a:pathLst>
          </a:cu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327"/>
          <p:cNvSpPr>
            <a:spLocks/>
          </p:cNvSpPr>
          <p:nvPr/>
        </p:nvSpPr>
        <p:spPr bwMode="auto">
          <a:xfrm>
            <a:off x="5665791" y="4707195"/>
            <a:ext cx="711703" cy="683731"/>
          </a:xfrm>
          <a:custGeom>
            <a:avLst/>
            <a:gdLst/>
            <a:ahLst/>
            <a:cxnLst>
              <a:cxn ang="0">
                <a:pos x="11" y="184"/>
              </a:cxn>
              <a:cxn ang="0">
                <a:pos x="21" y="615"/>
              </a:cxn>
              <a:cxn ang="0">
                <a:pos x="32" y="580"/>
              </a:cxn>
              <a:cxn ang="0">
                <a:pos x="43" y="542"/>
              </a:cxn>
              <a:cxn ang="0">
                <a:pos x="54" y="477"/>
              </a:cxn>
              <a:cxn ang="0">
                <a:pos x="64" y="612"/>
              </a:cxn>
              <a:cxn ang="0">
                <a:pos x="76" y="594"/>
              </a:cxn>
              <a:cxn ang="0">
                <a:pos x="86" y="556"/>
              </a:cxn>
              <a:cxn ang="0">
                <a:pos x="98" y="422"/>
              </a:cxn>
              <a:cxn ang="0">
                <a:pos x="108" y="615"/>
              </a:cxn>
              <a:cxn ang="0">
                <a:pos x="119" y="576"/>
              </a:cxn>
              <a:cxn ang="0">
                <a:pos x="130" y="530"/>
              </a:cxn>
              <a:cxn ang="0">
                <a:pos x="141" y="22"/>
              </a:cxn>
              <a:cxn ang="0">
                <a:pos x="151" y="608"/>
              </a:cxn>
              <a:cxn ang="0">
                <a:pos x="163" y="584"/>
              </a:cxn>
              <a:cxn ang="0">
                <a:pos x="173" y="547"/>
              </a:cxn>
              <a:cxn ang="0">
                <a:pos x="185" y="453"/>
              </a:cxn>
              <a:cxn ang="0">
                <a:pos x="195" y="617"/>
              </a:cxn>
              <a:cxn ang="0">
                <a:pos x="206" y="605"/>
              </a:cxn>
              <a:cxn ang="0">
                <a:pos x="217" y="563"/>
              </a:cxn>
              <a:cxn ang="0">
                <a:pos x="228" y="511"/>
              </a:cxn>
              <a:cxn ang="0">
                <a:pos x="238" y="598"/>
              </a:cxn>
              <a:cxn ang="0">
                <a:pos x="250" y="589"/>
              </a:cxn>
              <a:cxn ang="0">
                <a:pos x="260" y="556"/>
              </a:cxn>
              <a:cxn ang="0">
                <a:pos x="272" y="530"/>
              </a:cxn>
              <a:cxn ang="0">
                <a:pos x="282" y="175"/>
              </a:cxn>
              <a:cxn ang="0">
                <a:pos x="294" y="616"/>
              </a:cxn>
              <a:cxn ang="0">
                <a:pos x="304" y="594"/>
              </a:cxn>
              <a:cxn ang="0">
                <a:pos x="315" y="557"/>
              </a:cxn>
              <a:cxn ang="0">
                <a:pos x="326" y="477"/>
              </a:cxn>
              <a:cxn ang="0">
                <a:pos x="337" y="610"/>
              </a:cxn>
              <a:cxn ang="0">
                <a:pos x="347" y="584"/>
              </a:cxn>
              <a:cxn ang="0">
                <a:pos x="359" y="540"/>
              </a:cxn>
              <a:cxn ang="0">
                <a:pos x="369" y="257"/>
              </a:cxn>
              <a:cxn ang="0">
                <a:pos x="381" y="612"/>
              </a:cxn>
              <a:cxn ang="0">
                <a:pos x="391" y="571"/>
              </a:cxn>
              <a:cxn ang="0">
                <a:pos x="402" y="525"/>
              </a:cxn>
              <a:cxn ang="0">
                <a:pos x="413" y="545"/>
              </a:cxn>
              <a:cxn ang="0">
                <a:pos x="424" y="598"/>
              </a:cxn>
              <a:cxn ang="0">
                <a:pos x="434" y="557"/>
              </a:cxn>
              <a:cxn ang="0">
                <a:pos x="446" y="522"/>
              </a:cxn>
              <a:cxn ang="0">
                <a:pos x="456" y="442"/>
              </a:cxn>
              <a:cxn ang="0">
                <a:pos x="468" y="602"/>
              </a:cxn>
              <a:cxn ang="0">
                <a:pos x="478" y="563"/>
              </a:cxn>
              <a:cxn ang="0">
                <a:pos x="489" y="529"/>
              </a:cxn>
              <a:cxn ang="0">
                <a:pos x="500" y="451"/>
              </a:cxn>
              <a:cxn ang="0">
                <a:pos x="511" y="590"/>
              </a:cxn>
              <a:cxn ang="0">
                <a:pos x="521" y="580"/>
              </a:cxn>
              <a:cxn ang="0">
                <a:pos x="533" y="548"/>
              </a:cxn>
              <a:cxn ang="0">
                <a:pos x="543" y="502"/>
              </a:cxn>
              <a:cxn ang="0">
                <a:pos x="555" y="542"/>
              </a:cxn>
              <a:cxn ang="0">
                <a:pos x="565" y="542"/>
              </a:cxn>
              <a:cxn ang="0">
                <a:pos x="576" y="526"/>
              </a:cxn>
              <a:cxn ang="0">
                <a:pos x="587" y="504"/>
              </a:cxn>
              <a:cxn ang="0">
                <a:pos x="598" y="426"/>
              </a:cxn>
              <a:cxn ang="0">
                <a:pos x="608" y="598"/>
              </a:cxn>
              <a:cxn ang="0">
                <a:pos x="620" y="579"/>
              </a:cxn>
              <a:cxn ang="0">
                <a:pos x="630" y="543"/>
              </a:cxn>
              <a:cxn ang="0">
                <a:pos x="642" y="472"/>
              </a:cxn>
              <a:cxn ang="0">
                <a:pos x="652" y="602"/>
              </a:cxn>
            </a:cxnLst>
            <a:rect l="0" t="0" r="r" b="b"/>
            <a:pathLst>
              <a:path w="654" h="617">
                <a:moveTo>
                  <a:pt x="0" y="547"/>
                </a:moveTo>
                <a:lnTo>
                  <a:pt x="0" y="539"/>
                </a:lnTo>
                <a:lnTo>
                  <a:pt x="2" y="538"/>
                </a:lnTo>
                <a:lnTo>
                  <a:pt x="2" y="534"/>
                </a:lnTo>
                <a:lnTo>
                  <a:pt x="3" y="533"/>
                </a:lnTo>
                <a:lnTo>
                  <a:pt x="3" y="530"/>
                </a:lnTo>
                <a:lnTo>
                  <a:pt x="4" y="529"/>
                </a:lnTo>
                <a:lnTo>
                  <a:pt x="4" y="521"/>
                </a:lnTo>
                <a:lnTo>
                  <a:pt x="6" y="520"/>
                </a:lnTo>
                <a:lnTo>
                  <a:pt x="6" y="510"/>
                </a:lnTo>
                <a:lnTo>
                  <a:pt x="7" y="510"/>
                </a:lnTo>
                <a:lnTo>
                  <a:pt x="7" y="503"/>
                </a:lnTo>
                <a:lnTo>
                  <a:pt x="8" y="501"/>
                </a:lnTo>
                <a:lnTo>
                  <a:pt x="8" y="479"/>
                </a:lnTo>
                <a:lnTo>
                  <a:pt x="9" y="474"/>
                </a:lnTo>
                <a:lnTo>
                  <a:pt x="9" y="259"/>
                </a:lnTo>
                <a:lnTo>
                  <a:pt x="11" y="184"/>
                </a:lnTo>
                <a:lnTo>
                  <a:pt x="11" y="4"/>
                </a:lnTo>
                <a:lnTo>
                  <a:pt x="12" y="80"/>
                </a:lnTo>
                <a:lnTo>
                  <a:pt x="12" y="279"/>
                </a:lnTo>
                <a:lnTo>
                  <a:pt x="13" y="305"/>
                </a:lnTo>
                <a:lnTo>
                  <a:pt x="13" y="429"/>
                </a:lnTo>
                <a:lnTo>
                  <a:pt x="15" y="443"/>
                </a:lnTo>
                <a:lnTo>
                  <a:pt x="15" y="513"/>
                </a:lnTo>
                <a:lnTo>
                  <a:pt x="16" y="521"/>
                </a:lnTo>
                <a:lnTo>
                  <a:pt x="16" y="560"/>
                </a:lnTo>
                <a:lnTo>
                  <a:pt x="17" y="565"/>
                </a:lnTo>
                <a:lnTo>
                  <a:pt x="17" y="589"/>
                </a:lnTo>
                <a:lnTo>
                  <a:pt x="18" y="592"/>
                </a:lnTo>
                <a:lnTo>
                  <a:pt x="18" y="606"/>
                </a:lnTo>
                <a:lnTo>
                  <a:pt x="20" y="607"/>
                </a:lnTo>
                <a:lnTo>
                  <a:pt x="20" y="612"/>
                </a:lnTo>
                <a:lnTo>
                  <a:pt x="21" y="612"/>
                </a:lnTo>
                <a:lnTo>
                  <a:pt x="21" y="615"/>
                </a:lnTo>
                <a:lnTo>
                  <a:pt x="22" y="613"/>
                </a:lnTo>
                <a:lnTo>
                  <a:pt x="22" y="611"/>
                </a:lnTo>
                <a:lnTo>
                  <a:pt x="24" y="611"/>
                </a:lnTo>
                <a:lnTo>
                  <a:pt x="24" y="608"/>
                </a:lnTo>
                <a:lnTo>
                  <a:pt x="25" y="607"/>
                </a:lnTo>
                <a:lnTo>
                  <a:pt x="25" y="603"/>
                </a:lnTo>
                <a:lnTo>
                  <a:pt x="26" y="603"/>
                </a:lnTo>
                <a:lnTo>
                  <a:pt x="26" y="598"/>
                </a:lnTo>
                <a:lnTo>
                  <a:pt x="27" y="598"/>
                </a:lnTo>
                <a:lnTo>
                  <a:pt x="27" y="594"/>
                </a:lnTo>
                <a:lnTo>
                  <a:pt x="29" y="593"/>
                </a:lnTo>
                <a:lnTo>
                  <a:pt x="29" y="588"/>
                </a:lnTo>
                <a:lnTo>
                  <a:pt x="30" y="588"/>
                </a:lnTo>
                <a:lnTo>
                  <a:pt x="30" y="584"/>
                </a:lnTo>
                <a:lnTo>
                  <a:pt x="31" y="584"/>
                </a:lnTo>
                <a:lnTo>
                  <a:pt x="31" y="580"/>
                </a:lnTo>
                <a:lnTo>
                  <a:pt x="32" y="580"/>
                </a:lnTo>
                <a:lnTo>
                  <a:pt x="32" y="575"/>
                </a:lnTo>
                <a:lnTo>
                  <a:pt x="34" y="575"/>
                </a:lnTo>
                <a:lnTo>
                  <a:pt x="34" y="571"/>
                </a:lnTo>
                <a:lnTo>
                  <a:pt x="35" y="570"/>
                </a:lnTo>
                <a:lnTo>
                  <a:pt x="35" y="567"/>
                </a:lnTo>
                <a:lnTo>
                  <a:pt x="36" y="566"/>
                </a:lnTo>
                <a:lnTo>
                  <a:pt x="36" y="562"/>
                </a:lnTo>
                <a:lnTo>
                  <a:pt x="38" y="562"/>
                </a:lnTo>
                <a:lnTo>
                  <a:pt x="38" y="558"/>
                </a:lnTo>
                <a:lnTo>
                  <a:pt x="39" y="558"/>
                </a:lnTo>
                <a:lnTo>
                  <a:pt x="39" y="554"/>
                </a:lnTo>
                <a:lnTo>
                  <a:pt x="40" y="554"/>
                </a:lnTo>
                <a:lnTo>
                  <a:pt x="40" y="549"/>
                </a:lnTo>
                <a:lnTo>
                  <a:pt x="41" y="549"/>
                </a:lnTo>
                <a:lnTo>
                  <a:pt x="41" y="545"/>
                </a:lnTo>
                <a:lnTo>
                  <a:pt x="43" y="545"/>
                </a:lnTo>
                <a:lnTo>
                  <a:pt x="43" y="542"/>
                </a:lnTo>
                <a:lnTo>
                  <a:pt x="44" y="540"/>
                </a:lnTo>
                <a:lnTo>
                  <a:pt x="44" y="538"/>
                </a:lnTo>
                <a:lnTo>
                  <a:pt x="45" y="538"/>
                </a:lnTo>
                <a:lnTo>
                  <a:pt x="45" y="534"/>
                </a:lnTo>
                <a:lnTo>
                  <a:pt x="47" y="533"/>
                </a:lnTo>
                <a:lnTo>
                  <a:pt x="47" y="529"/>
                </a:lnTo>
                <a:lnTo>
                  <a:pt x="48" y="528"/>
                </a:lnTo>
                <a:lnTo>
                  <a:pt x="48" y="524"/>
                </a:lnTo>
                <a:lnTo>
                  <a:pt x="49" y="524"/>
                </a:lnTo>
                <a:lnTo>
                  <a:pt x="49" y="519"/>
                </a:lnTo>
                <a:lnTo>
                  <a:pt x="50" y="517"/>
                </a:lnTo>
                <a:lnTo>
                  <a:pt x="50" y="508"/>
                </a:lnTo>
                <a:lnTo>
                  <a:pt x="52" y="506"/>
                </a:lnTo>
                <a:lnTo>
                  <a:pt x="52" y="495"/>
                </a:lnTo>
                <a:lnTo>
                  <a:pt x="53" y="494"/>
                </a:lnTo>
                <a:lnTo>
                  <a:pt x="53" y="483"/>
                </a:lnTo>
                <a:lnTo>
                  <a:pt x="54" y="477"/>
                </a:lnTo>
                <a:lnTo>
                  <a:pt x="54" y="286"/>
                </a:lnTo>
                <a:lnTo>
                  <a:pt x="55" y="217"/>
                </a:lnTo>
                <a:lnTo>
                  <a:pt x="55" y="10"/>
                </a:lnTo>
                <a:lnTo>
                  <a:pt x="57" y="39"/>
                </a:lnTo>
                <a:lnTo>
                  <a:pt x="57" y="230"/>
                </a:lnTo>
                <a:lnTo>
                  <a:pt x="58" y="259"/>
                </a:lnTo>
                <a:lnTo>
                  <a:pt x="58" y="398"/>
                </a:lnTo>
                <a:lnTo>
                  <a:pt x="59" y="415"/>
                </a:lnTo>
                <a:lnTo>
                  <a:pt x="59" y="499"/>
                </a:lnTo>
                <a:lnTo>
                  <a:pt x="61" y="508"/>
                </a:lnTo>
                <a:lnTo>
                  <a:pt x="61" y="549"/>
                </a:lnTo>
                <a:lnTo>
                  <a:pt x="62" y="554"/>
                </a:lnTo>
                <a:lnTo>
                  <a:pt x="62" y="584"/>
                </a:lnTo>
                <a:lnTo>
                  <a:pt x="63" y="588"/>
                </a:lnTo>
                <a:lnTo>
                  <a:pt x="63" y="606"/>
                </a:lnTo>
                <a:lnTo>
                  <a:pt x="64" y="607"/>
                </a:lnTo>
                <a:lnTo>
                  <a:pt x="64" y="612"/>
                </a:lnTo>
                <a:lnTo>
                  <a:pt x="66" y="612"/>
                </a:lnTo>
                <a:lnTo>
                  <a:pt x="66" y="613"/>
                </a:lnTo>
                <a:lnTo>
                  <a:pt x="67" y="613"/>
                </a:lnTo>
                <a:lnTo>
                  <a:pt x="67" y="612"/>
                </a:lnTo>
                <a:lnTo>
                  <a:pt x="68" y="611"/>
                </a:lnTo>
                <a:lnTo>
                  <a:pt x="68" y="607"/>
                </a:lnTo>
                <a:lnTo>
                  <a:pt x="70" y="607"/>
                </a:lnTo>
                <a:lnTo>
                  <a:pt x="70" y="603"/>
                </a:lnTo>
                <a:lnTo>
                  <a:pt x="71" y="602"/>
                </a:lnTo>
                <a:lnTo>
                  <a:pt x="71" y="599"/>
                </a:lnTo>
                <a:lnTo>
                  <a:pt x="72" y="599"/>
                </a:lnTo>
                <a:lnTo>
                  <a:pt x="72" y="596"/>
                </a:lnTo>
                <a:lnTo>
                  <a:pt x="73" y="597"/>
                </a:lnTo>
                <a:lnTo>
                  <a:pt x="73" y="594"/>
                </a:lnTo>
                <a:lnTo>
                  <a:pt x="75" y="594"/>
                </a:lnTo>
                <a:lnTo>
                  <a:pt x="75" y="596"/>
                </a:lnTo>
                <a:lnTo>
                  <a:pt x="76" y="594"/>
                </a:lnTo>
                <a:lnTo>
                  <a:pt x="76" y="590"/>
                </a:lnTo>
                <a:lnTo>
                  <a:pt x="77" y="592"/>
                </a:lnTo>
                <a:lnTo>
                  <a:pt x="77" y="588"/>
                </a:lnTo>
                <a:lnTo>
                  <a:pt x="79" y="587"/>
                </a:lnTo>
                <a:lnTo>
                  <a:pt x="79" y="584"/>
                </a:lnTo>
                <a:lnTo>
                  <a:pt x="80" y="583"/>
                </a:lnTo>
                <a:lnTo>
                  <a:pt x="80" y="579"/>
                </a:lnTo>
                <a:lnTo>
                  <a:pt x="81" y="579"/>
                </a:lnTo>
                <a:lnTo>
                  <a:pt x="81" y="576"/>
                </a:lnTo>
                <a:lnTo>
                  <a:pt x="82" y="576"/>
                </a:lnTo>
                <a:lnTo>
                  <a:pt x="82" y="572"/>
                </a:lnTo>
                <a:lnTo>
                  <a:pt x="84" y="571"/>
                </a:lnTo>
                <a:lnTo>
                  <a:pt x="84" y="566"/>
                </a:lnTo>
                <a:lnTo>
                  <a:pt x="85" y="565"/>
                </a:lnTo>
                <a:lnTo>
                  <a:pt x="85" y="561"/>
                </a:lnTo>
                <a:lnTo>
                  <a:pt x="86" y="560"/>
                </a:lnTo>
                <a:lnTo>
                  <a:pt x="86" y="556"/>
                </a:lnTo>
                <a:lnTo>
                  <a:pt x="87" y="554"/>
                </a:lnTo>
                <a:lnTo>
                  <a:pt x="87" y="551"/>
                </a:lnTo>
                <a:lnTo>
                  <a:pt x="89" y="549"/>
                </a:lnTo>
                <a:lnTo>
                  <a:pt x="89" y="544"/>
                </a:lnTo>
                <a:lnTo>
                  <a:pt x="90" y="543"/>
                </a:lnTo>
                <a:lnTo>
                  <a:pt x="90" y="538"/>
                </a:lnTo>
                <a:lnTo>
                  <a:pt x="91" y="536"/>
                </a:lnTo>
                <a:lnTo>
                  <a:pt x="91" y="530"/>
                </a:lnTo>
                <a:lnTo>
                  <a:pt x="93" y="529"/>
                </a:lnTo>
                <a:lnTo>
                  <a:pt x="93" y="522"/>
                </a:lnTo>
                <a:lnTo>
                  <a:pt x="94" y="521"/>
                </a:lnTo>
                <a:lnTo>
                  <a:pt x="94" y="508"/>
                </a:lnTo>
                <a:lnTo>
                  <a:pt x="95" y="507"/>
                </a:lnTo>
                <a:lnTo>
                  <a:pt x="95" y="493"/>
                </a:lnTo>
                <a:lnTo>
                  <a:pt x="96" y="490"/>
                </a:lnTo>
                <a:lnTo>
                  <a:pt x="96" y="451"/>
                </a:lnTo>
                <a:lnTo>
                  <a:pt x="98" y="422"/>
                </a:lnTo>
                <a:lnTo>
                  <a:pt x="98" y="50"/>
                </a:lnTo>
                <a:lnTo>
                  <a:pt x="99" y="5"/>
                </a:lnTo>
                <a:lnTo>
                  <a:pt x="99" y="158"/>
                </a:lnTo>
                <a:lnTo>
                  <a:pt x="100" y="193"/>
                </a:lnTo>
                <a:lnTo>
                  <a:pt x="100" y="361"/>
                </a:lnTo>
                <a:lnTo>
                  <a:pt x="102" y="382"/>
                </a:lnTo>
                <a:lnTo>
                  <a:pt x="102" y="471"/>
                </a:lnTo>
                <a:lnTo>
                  <a:pt x="103" y="481"/>
                </a:lnTo>
                <a:lnTo>
                  <a:pt x="103" y="535"/>
                </a:lnTo>
                <a:lnTo>
                  <a:pt x="104" y="542"/>
                </a:lnTo>
                <a:lnTo>
                  <a:pt x="104" y="576"/>
                </a:lnTo>
                <a:lnTo>
                  <a:pt x="105" y="580"/>
                </a:lnTo>
                <a:lnTo>
                  <a:pt x="105" y="602"/>
                </a:lnTo>
                <a:lnTo>
                  <a:pt x="107" y="603"/>
                </a:lnTo>
                <a:lnTo>
                  <a:pt x="107" y="612"/>
                </a:lnTo>
                <a:lnTo>
                  <a:pt x="108" y="613"/>
                </a:lnTo>
                <a:lnTo>
                  <a:pt x="108" y="615"/>
                </a:lnTo>
                <a:lnTo>
                  <a:pt x="109" y="613"/>
                </a:lnTo>
                <a:lnTo>
                  <a:pt x="109" y="612"/>
                </a:lnTo>
                <a:lnTo>
                  <a:pt x="111" y="612"/>
                </a:lnTo>
                <a:lnTo>
                  <a:pt x="111" y="610"/>
                </a:lnTo>
                <a:lnTo>
                  <a:pt x="112" y="608"/>
                </a:lnTo>
                <a:lnTo>
                  <a:pt x="112" y="602"/>
                </a:lnTo>
                <a:lnTo>
                  <a:pt x="113" y="602"/>
                </a:lnTo>
                <a:lnTo>
                  <a:pt x="113" y="597"/>
                </a:lnTo>
                <a:lnTo>
                  <a:pt x="114" y="596"/>
                </a:lnTo>
                <a:lnTo>
                  <a:pt x="114" y="592"/>
                </a:lnTo>
                <a:lnTo>
                  <a:pt x="116" y="592"/>
                </a:lnTo>
                <a:lnTo>
                  <a:pt x="116" y="587"/>
                </a:lnTo>
                <a:lnTo>
                  <a:pt x="117" y="585"/>
                </a:lnTo>
                <a:lnTo>
                  <a:pt x="117" y="581"/>
                </a:lnTo>
                <a:lnTo>
                  <a:pt x="118" y="581"/>
                </a:lnTo>
                <a:lnTo>
                  <a:pt x="118" y="578"/>
                </a:lnTo>
                <a:lnTo>
                  <a:pt x="119" y="576"/>
                </a:lnTo>
                <a:lnTo>
                  <a:pt x="119" y="574"/>
                </a:lnTo>
                <a:lnTo>
                  <a:pt x="121" y="572"/>
                </a:lnTo>
                <a:lnTo>
                  <a:pt x="121" y="569"/>
                </a:lnTo>
                <a:lnTo>
                  <a:pt x="122" y="567"/>
                </a:lnTo>
                <a:lnTo>
                  <a:pt x="122" y="562"/>
                </a:lnTo>
                <a:lnTo>
                  <a:pt x="123" y="561"/>
                </a:lnTo>
                <a:lnTo>
                  <a:pt x="123" y="556"/>
                </a:lnTo>
                <a:lnTo>
                  <a:pt x="125" y="556"/>
                </a:lnTo>
                <a:lnTo>
                  <a:pt x="125" y="551"/>
                </a:lnTo>
                <a:lnTo>
                  <a:pt x="126" y="551"/>
                </a:lnTo>
                <a:lnTo>
                  <a:pt x="126" y="545"/>
                </a:lnTo>
                <a:lnTo>
                  <a:pt x="127" y="545"/>
                </a:lnTo>
                <a:lnTo>
                  <a:pt x="127" y="540"/>
                </a:lnTo>
                <a:lnTo>
                  <a:pt x="128" y="540"/>
                </a:lnTo>
                <a:lnTo>
                  <a:pt x="128" y="536"/>
                </a:lnTo>
                <a:lnTo>
                  <a:pt x="130" y="535"/>
                </a:lnTo>
                <a:lnTo>
                  <a:pt x="130" y="530"/>
                </a:lnTo>
                <a:lnTo>
                  <a:pt x="131" y="530"/>
                </a:lnTo>
                <a:lnTo>
                  <a:pt x="131" y="524"/>
                </a:lnTo>
                <a:lnTo>
                  <a:pt x="132" y="522"/>
                </a:lnTo>
                <a:lnTo>
                  <a:pt x="132" y="517"/>
                </a:lnTo>
                <a:lnTo>
                  <a:pt x="134" y="517"/>
                </a:lnTo>
                <a:lnTo>
                  <a:pt x="134" y="510"/>
                </a:lnTo>
                <a:lnTo>
                  <a:pt x="135" y="510"/>
                </a:lnTo>
                <a:lnTo>
                  <a:pt x="135" y="499"/>
                </a:lnTo>
                <a:lnTo>
                  <a:pt x="136" y="498"/>
                </a:lnTo>
                <a:lnTo>
                  <a:pt x="136" y="493"/>
                </a:lnTo>
                <a:lnTo>
                  <a:pt x="137" y="492"/>
                </a:lnTo>
                <a:lnTo>
                  <a:pt x="137" y="479"/>
                </a:lnTo>
                <a:lnTo>
                  <a:pt x="139" y="474"/>
                </a:lnTo>
                <a:lnTo>
                  <a:pt x="139" y="398"/>
                </a:lnTo>
                <a:lnTo>
                  <a:pt x="140" y="356"/>
                </a:lnTo>
                <a:lnTo>
                  <a:pt x="140" y="35"/>
                </a:lnTo>
                <a:lnTo>
                  <a:pt x="141" y="22"/>
                </a:lnTo>
                <a:lnTo>
                  <a:pt x="141" y="158"/>
                </a:lnTo>
                <a:lnTo>
                  <a:pt x="143" y="190"/>
                </a:lnTo>
                <a:lnTo>
                  <a:pt x="143" y="366"/>
                </a:lnTo>
                <a:lnTo>
                  <a:pt x="144" y="386"/>
                </a:lnTo>
                <a:lnTo>
                  <a:pt x="144" y="468"/>
                </a:lnTo>
                <a:lnTo>
                  <a:pt x="145" y="479"/>
                </a:lnTo>
                <a:lnTo>
                  <a:pt x="145" y="528"/>
                </a:lnTo>
                <a:lnTo>
                  <a:pt x="146" y="535"/>
                </a:lnTo>
                <a:lnTo>
                  <a:pt x="146" y="570"/>
                </a:lnTo>
                <a:lnTo>
                  <a:pt x="148" y="575"/>
                </a:lnTo>
                <a:lnTo>
                  <a:pt x="148" y="598"/>
                </a:lnTo>
                <a:lnTo>
                  <a:pt x="149" y="601"/>
                </a:lnTo>
                <a:lnTo>
                  <a:pt x="149" y="608"/>
                </a:lnTo>
                <a:lnTo>
                  <a:pt x="150" y="608"/>
                </a:lnTo>
                <a:lnTo>
                  <a:pt x="150" y="610"/>
                </a:lnTo>
                <a:lnTo>
                  <a:pt x="151" y="610"/>
                </a:lnTo>
                <a:lnTo>
                  <a:pt x="151" y="608"/>
                </a:lnTo>
                <a:lnTo>
                  <a:pt x="153" y="608"/>
                </a:lnTo>
                <a:lnTo>
                  <a:pt x="153" y="610"/>
                </a:lnTo>
                <a:lnTo>
                  <a:pt x="154" y="608"/>
                </a:lnTo>
                <a:lnTo>
                  <a:pt x="154" y="605"/>
                </a:lnTo>
                <a:lnTo>
                  <a:pt x="155" y="605"/>
                </a:lnTo>
                <a:lnTo>
                  <a:pt x="155" y="602"/>
                </a:lnTo>
                <a:lnTo>
                  <a:pt x="157" y="602"/>
                </a:lnTo>
                <a:lnTo>
                  <a:pt x="157" y="599"/>
                </a:lnTo>
                <a:lnTo>
                  <a:pt x="158" y="598"/>
                </a:lnTo>
                <a:lnTo>
                  <a:pt x="158" y="594"/>
                </a:lnTo>
                <a:lnTo>
                  <a:pt x="159" y="594"/>
                </a:lnTo>
                <a:lnTo>
                  <a:pt x="159" y="590"/>
                </a:lnTo>
                <a:lnTo>
                  <a:pt x="160" y="590"/>
                </a:lnTo>
                <a:lnTo>
                  <a:pt x="160" y="587"/>
                </a:lnTo>
                <a:lnTo>
                  <a:pt x="162" y="587"/>
                </a:lnTo>
                <a:lnTo>
                  <a:pt x="162" y="585"/>
                </a:lnTo>
                <a:lnTo>
                  <a:pt x="163" y="584"/>
                </a:lnTo>
                <a:lnTo>
                  <a:pt x="163" y="581"/>
                </a:lnTo>
                <a:lnTo>
                  <a:pt x="164" y="580"/>
                </a:lnTo>
                <a:lnTo>
                  <a:pt x="164" y="578"/>
                </a:lnTo>
                <a:lnTo>
                  <a:pt x="166" y="578"/>
                </a:lnTo>
                <a:lnTo>
                  <a:pt x="166" y="572"/>
                </a:lnTo>
                <a:lnTo>
                  <a:pt x="167" y="572"/>
                </a:lnTo>
                <a:lnTo>
                  <a:pt x="167" y="570"/>
                </a:lnTo>
                <a:lnTo>
                  <a:pt x="168" y="569"/>
                </a:lnTo>
                <a:lnTo>
                  <a:pt x="168" y="565"/>
                </a:lnTo>
                <a:lnTo>
                  <a:pt x="169" y="565"/>
                </a:lnTo>
                <a:lnTo>
                  <a:pt x="169" y="561"/>
                </a:lnTo>
                <a:lnTo>
                  <a:pt x="171" y="561"/>
                </a:lnTo>
                <a:lnTo>
                  <a:pt x="171" y="556"/>
                </a:lnTo>
                <a:lnTo>
                  <a:pt x="172" y="556"/>
                </a:lnTo>
                <a:lnTo>
                  <a:pt x="172" y="552"/>
                </a:lnTo>
                <a:lnTo>
                  <a:pt x="173" y="552"/>
                </a:lnTo>
                <a:lnTo>
                  <a:pt x="173" y="547"/>
                </a:lnTo>
                <a:lnTo>
                  <a:pt x="175" y="545"/>
                </a:lnTo>
                <a:lnTo>
                  <a:pt x="175" y="542"/>
                </a:lnTo>
                <a:lnTo>
                  <a:pt x="176" y="542"/>
                </a:lnTo>
                <a:lnTo>
                  <a:pt x="176" y="538"/>
                </a:lnTo>
                <a:lnTo>
                  <a:pt x="177" y="536"/>
                </a:lnTo>
                <a:lnTo>
                  <a:pt x="177" y="531"/>
                </a:lnTo>
                <a:lnTo>
                  <a:pt x="178" y="530"/>
                </a:lnTo>
                <a:lnTo>
                  <a:pt x="178" y="524"/>
                </a:lnTo>
                <a:lnTo>
                  <a:pt x="180" y="522"/>
                </a:lnTo>
                <a:lnTo>
                  <a:pt x="180" y="513"/>
                </a:lnTo>
                <a:lnTo>
                  <a:pt x="181" y="513"/>
                </a:lnTo>
                <a:lnTo>
                  <a:pt x="181" y="503"/>
                </a:lnTo>
                <a:lnTo>
                  <a:pt x="182" y="502"/>
                </a:lnTo>
                <a:lnTo>
                  <a:pt x="182" y="492"/>
                </a:lnTo>
                <a:lnTo>
                  <a:pt x="183" y="489"/>
                </a:lnTo>
                <a:lnTo>
                  <a:pt x="183" y="462"/>
                </a:lnTo>
                <a:lnTo>
                  <a:pt x="185" y="453"/>
                </a:lnTo>
                <a:lnTo>
                  <a:pt x="185" y="158"/>
                </a:lnTo>
                <a:lnTo>
                  <a:pt x="186" y="95"/>
                </a:lnTo>
                <a:lnTo>
                  <a:pt x="186" y="10"/>
                </a:lnTo>
                <a:lnTo>
                  <a:pt x="187" y="92"/>
                </a:lnTo>
                <a:lnTo>
                  <a:pt x="187" y="314"/>
                </a:lnTo>
                <a:lnTo>
                  <a:pt x="189" y="340"/>
                </a:lnTo>
                <a:lnTo>
                  <a:pt x="189" y="449"/>
                </a:lnTo>
                <a:lnTo>
                  <a:pt x="190" y="462"/>
                </a:lnTo>
                <a:lnTo>
                  <a:pt x="190" y="521"/>
                </a:lnTo>
                <a:lnTo>
                  <a:pt x="191" y="529"/>
                </a:lnTo>
                <a:lnTo>
                  <a:pt x="191" y="572"/>
                </a:lnTo>
                <a:lnTo>
                  <a:pt x="192" y="576"/>
                </a:lnTo>
                <a:lnTo>
                  <a:pt x="192" y="598"/>
                </a:lnTo>
                <a:lnTo>
                  <a:pt x="194" y="602"/>
                </a:lnTo>
                <a:lnTo>
                  <a:pt x="194" y="612"/>
                </a:lnTo>
                <a:lnTo>
                  <a:pt x="195" y="613"/>
                </a:lnTo>
                <a:lnTo>
                  <a:pt x="195" y="617"/>
                </a:lnTo>
                <a:lnTo>
                  <a:pt x="196" y="617"/>
                </a:lnTo>
                <a:lnTo>
                  <a:pt x="196" y="616"/>
                </a:lnTo>
                <a:lnTo>
                  <a:pt x="198" y="616"/>
                </a:lnTo>
                <a:lnTo>
                  <a:pt x="198" y="613"/>
                </a:lnTo>
                <a:lnTo>
                  <a:pt x="199" y="613"/>
                </a:lnTo>
                <a:lnTo>
                  <a:pt x="199" y="611"/>
                </a:lnTo>
                <a:lnTo>
                  <a:pt x="200" y="611"/>
                </a:lnTo>
                <a:lnTo>
                  <a:pt x="200" y="610"/>
                </a:lnTo>
                <a:lnTo>
                  <a:pt x="201" y="610"/>
                </a:lnTo>
                <a:lnTo>
                  <a:pt x="201" y="611"/>
                </a:lnTo>
                <a:lnTo>
                  <a:pt x="203" y="611"/>
                </a:lnTo>
                <a:lnTo>
                  <a:pt x="203" y="608"/>
                </a:lnTo>
                <a:lnTo>
                  <a:pt x="204" y="610"/>
                </a:lnTo>
                <a:lnTo>
                  <a:pt x="204" y="607"/>
                </a:lnTo>
                <a:lnTo>
                  <a:pt x="205" y="607"/>
                </a:lnTo>
                <a:lnTo>
                  <a:pt x="205" y="605"/>
                </a:lnTo>
                <a:lnTo>
                  <a:pt x="206" y="605"/>
                </a:lnTo>
                <a:lnTo>
                  <a:pt x="206" y="601"/>
                </a:lnTo>
                <a:lnTo>
                  <a:pt x="208" y="599"/>
                </a:lnTo>
                <a:lnTo>
                  <a:pt x="208" y="596"/>
                </a:lnTo>
                <a:lnTo>
                  <a:pt x="209" y="596"/>
                </a:lnTo>
                <a:lnTo>
                  <a:pt x="209" y="592"/>
                </a:lnTo>
                <a:lnTo>
                  <a:pt x="210" y="592"/>
                </a:lnTo>
                <a:lnTo>
                  <a:pt x="210" y="587"/>
                </a:lnTo>
                <a:lnTo>
                  <a:pt x="212" y="585"/>
                </a:lnTo>
                <a:lnTo>
                  <a:pt x="212" y="581"/>
                </a:lnTo>
                <a:lnTo>
                  <a:pt x="213" y="581"/>
                </a:lnTo>
                <a:lnTo>
                  <a:pt x="213" y="578"/>
                </a:lnTo>
                <a:lnTo>
                  <a:pt x="214" y="576"/>
                </a:lnTo>
                <a:lnTo>
                  <a:pt x="214" y="570"/>
                </a:lnTo>
                <a:lnTo>
                  <a:pt x="215" y="570"/>
                </a:lnTo>
                <a:lnTo>
                  <a:pt x="215" y="566"/>
                </a:lnTo>
                <a:lnTo>
                  <a:pt x="217" y="566"/>
                </a:lnTo>
                <a:lnTo>
                  <a:pt x="217" y="563"/>
                </a:lnTo>
                <a:lnTo>
                  <a:pt x="218" y="562"/>
                </a:lnTo>
                <a:lnTo>
                  <a:pt x="218" y="557"/>
                </a:lnTo>
                <a:lnTo>
                  <a:pt x="219" y="556"/>
                </a:lnTo>
                <a:lnTo>
                  <a:pt x="219" y="552"/>
                </a:lnTo>
                <a:lnTo>
                  <a:pt x="221" y="552"/>
                </a:lnTo>
                <a:lnTo>
                  <a:pt x="221" y="548"/>
                </a:lnTo>
                <a:lnTo>
                  <a:pt x="222" y="548"/>
                </a:lnTo>
                <a:lnTo>
                  <a:pt x="222" y="542"/>
                </a:lnTo>
                <a:lnTo>
                  <a:pt x="223" y="542"/>
                </a:lnTo>
                <a:lnTo>
                  <a:pt x="223" y="536"/>
                </a:lnTo>
                <a:lnTo>
                  <a:pt x="224" y="535"/>
                </a:lnTo>
                <a:lnTo>
                  <a:pt x="224" y="528"/>
                </a:lnTo>
                <a:lnTo>
                  <a:pt x="226" y="528"/>
                </a:lnTo>
                <a:lnTo>
                  <a:pt x="226" y="525"/>
                </a:lnTo>
                <a:lnTo>
                  <a:pt x="227" y="525"/>
                </a:lnTo>
                <a:lnTo>
                  <a:pt x="227" y="512"/>
                </a:lnTo>
                <a:lnTo>
                  <a:pt x="228" y="511"/>
                </a:lnTo>
                <a:lnTo>
                  <a:pt x="228" y="498"/>
                </a:lnTo>
                <a:lnTo>
                  <a:pt x="230" y="495"/>
                </a:lnTo>
                <a:lnTo>
                  <a:pt x="230" y="475"/>
                </a:lnTo>
                <a:lnTo>
                  <a:pt x="231" y="470"/>
                </a:lnTo>
                <a:lnTo>
                  <a:pt x="231" y="258"/>
                </a:lnTo>
                <a:lnTo>
                  <a:pt x="232" y="182"/>
                </a:lnTo>
                <a:lnTo>
                  <a:pt x="232" y="0"/>
                </a:lnTo>
                <a:lnTo>
                  <a:pt x="233" y="78"/>
                </a:lnTo>
                <a:lnTo>
                  <a:pt x="233" y="289"/>
                </a:lnTo>
                <a:lnTo>
                  <a:pt x="235" y="317"/>
                </a:lnTo>
                <a:lnTo>
                  <a:pt x="235" y="447"/>
                </a:lnTo>
                <a:lnTo>
                  <a:pt x="236" y="461"/>
                </a:lnTo>
                <a:lnTo>
                  <a:pt x="236" y="530"/>
                </a:lnTo>
                <a:lnTo>
                  <a:pt x="237" y="536"/>
                </a:lnTo>
                <a:lnTo>
                  <a:pt x="237" y="571"/>
                </a:lnTo>
                <a:lnTo>
                  <a:pt x="238" y="576"/>
                </a:lnTo>
                <a:lnTo>
                  <a:pt x="238" y="598"/>
                </a:lnTo>
                <a:lnTo>
                  <a:pt x="240" y="601"/>
                </a:lnTo>
                <a:lnTo>
                  <a:pt x="240" y="611"/>
                </a:lnTo>
                <a:lnTo>
                  <a:pt x="241" y="612"/>
                </a:lnTo>
                <a:lnTo>
                  <a:pt x="241" y="613"/>
                </a:lnTo>
                <a:lnTo>
                  <a:pt x="242" y="613"/>
                </a:lnTo>
                <a:lnTo>
                  <a:pt x="242" y="611"/>
                </a:lnTo>
                <a:lnTo>
                  <a:pt x="244" y="611"/>
                </a:lnTo>
                <a:lnTo>
                  <a:pt x="244" y="608"/>
                </a:lnTo>
                <a:lnTo>
                  <a:pt x="245" y="608"/>
                </a:lnTo>
                <a:lnTo>
                  <a:pt x="245" y="605"/>
                </a:lnTo>
                <a:lnTo>
                  <a:pt x="246" y="605"/>
                </a:lnTo>
                <a:lnTo>
                  <a:pt x="246" y="601"/>
                </a:lnTo>
                <a:lnTo>
                  <a:pt x="247" y="601"/>
                </a:lnTo>
                <a:lnTo>
                  <a:pt x="247" y="596"/>
                </a:lnTo>
                <a:lnTo>
                  <a:pt x="249" y="594"/>
                </a:lnTo>
                <a:lnTo>
                  <a:pt x="249" y="590"/>
                </a:lnTo>
                <a:lnTo>
                  <a:pt x="250" y="589"/>
                </a:lnTo>
                <a:lnTo>
                  <a:pt x="250" y="585"/>
                </a:lnTo>
                <a:lnTo>
                  <a:pt x="251" y="585"/>
                </a:lnTo>
                <a:lnTo>
                  <a:pt x="251" y="583"/>
                </a:lnTo>
                <a:lnTo>
                  <a:pt x="253" y="581"/>
                </a:lnTo>
                <a:lnTo>
                  <a:pt x="253" y="578"/>
                </a:lnTo>
                <a:lnTo>
                  <a:pt x="254" y="578"/>
                </a:lnTo>
                <a:lnTo>
                  <a:pt x="254" y="574"/>
                </a:lnTo>
                <a:lnTo>
                  <a:pt x="255" y="574"/>
                </a:lnTo>
                <a:lnTo>
                  <a:pt x="255" y="570"/>
                </a:lnTo>
                <a:lnTo>
                  <a:pt x="256" y="570"/>
                </a:lnTo>
                <a:lnTo>
                  <a:pt x="256" y="566"/>
                </a:lnTo>
                <a:lnTo>
                  <a:pt x="258" y="566"/>
                </a:lnTo>
                <a:lnTo>
                  <a:pt x="258" y="562"/>
                </a:lnTo>
                <a:lnTo>
                  <a:pt x="259" y="562"/>
                </a:lnTo>
                <a:lnTo>
                  <a:pt x="259" y="558"/>
                </a:lnTo>
                <a:lnTo>
                  <a:pt x="260" y="558"/>
                </a:lnTo>
                <a:lnTo>
                  <a:pt x="260" y="556"/>
                </a:lnTo>
                <a:lnTo>
                  <a:pt x="262" y="556"/>
                </a:lnTo>
                <a:lnTo>
                  <a:pt x="262" y="551"/>
                </a:lnTo>
                <a:lnTo>
                  <a:pt x="263" y="551"/>
                </a:lnTo>
                <a:lnTo>
                  <a:pt x="263" y="547"/>
                </a:lnTo>
                <a:lnTo>
                  <a:pt x="264" y="547"/>
                </a:lnTo>
                <a:lnTo>
                  <a:pt x="264" y="544"/>
                </a:lnTo>
                <a:lnTo>
                  <a:pt x="265" y="544"/>
                </a:lnTo>
                <a:lnTo>
                  <a:pt x="265" y="542"/>
                </a:lnTo>
                <a:lnTo>
                  <a:pt x="267" y="542"/>
                </a:lnTo>
                <a:lnTo>
                  <a:pt x="267" y="540"/>
                </a:lnTo>
                <a:lnTo>
                  <a:pt x="268" y="540"/>
                </a:lnTo>
                <a:lnTo>
                  <a:pt x="268" y="538"/>
                </a:lnTo>
                <a:lnTo>
                  <a:pt x="269" y="538"/>
                </a:lnTo>
                <a:lnTo>
                  <a:pt x="269" y="535"/>
                </a:lnTo>
                <a:lnTo>
                  <a:pt x="270" y="534"/>
                </a:lnTo>
                <a:lnTo>
                  <a:pt x="270" y="531"/>
                </a:lnTo>
                <a:lnTo>
                  <a:pt x="272" y="530"/>
                </a:lnTo>
                <a:lnTo>
                  <a:pt x="272" y="528"/>
                </a:lnTo>
                <a:lnTo>
                  <a:pt x="273" y="526"/>
                </a:lnTo>
                <a:lnTo>
                  <a:pt x="273" y="521"/>
                </a:lnTo>
                <a:lnTo>
                  <a:pt x="274" y="520"/>
                </a:lnTo>
                <a:lnTo>
                  <a:pt x="274" y="513"/>
                </a:lnTo>
                <a:lnTo>
                  <a:pt x="276" y="512"/>
                </a:lnTo>
                <a:lnTo>
                  <a:pt x="276" y="502"/>
                </a:lnTo>
                <a:lnTo>
                  <a:pt x="277" y="501"/>
                </a:lnTo>
                <a:lnTo>
                  <a:pt x="277" y="492"/>
                </a:lnTo>
                <a:lnTo>
                  <a:pt x="278" y="489"/>
                </a:lnTo>
                <a:lnTo>
                  <a:pt x="278" y="474"/>
                </a:lnTo>
                <a:lnTo>
                  <a:pt x="279" y="471"/>
                </a:lnTo>
                <a:lnTo>
                  <a:pt x="279" y="415"/>
                </a:lnTo>
                <a:lnTo>
                  <a:pt x="281" y="379"/>
                </a:lnTo>
                <a:lnTo>
                  <a:pt x="281" y="28"/>
                </a:lnTo>
                <a:lnTo>
                  <a:pt x="282" y="22"/>
                </a:lnTo>
                <a:lnTo>
                  <a:pt x="282" y="175"/>
                </a:lnTo>
                <a:lnTo>
                  <a:pt x="283" y="207"/>
                </a:lnTo>
                <a:lnTo>
                  <a:pt x="283" y="363"/>
                </a:lnTo>
                <a:lnTo>
                  <a:pt x="285" y="385"/>
                </a:lnTo>
                <a:lnTo>
                  <a:pt x="285" y="488"/>
                </a:lnTo>
                <a:lnTo>
                  <a:pt x="286" y="498"/>
                </a:lnTo>
                <a:lnTo>
                  <a:pt x="286" y="543"/>
                </a:lnTo>
                <a:lnTo>
                  <a:pt x="287" y="549"/>
                </a:lnTo>
                <a:lnTo>
                  <a:pt x="287" y="579"/>
                </a:lnTo>
                <a:lnTo>
                  <a:pt x="288" y="583"/>
                </a:lnTo>
                <a:lnTo>
                  <a:pt x="288" y="599"/>
                </a:lnTo>
                <a:lnTo>
                  <a:pt x="290" y="602"/>
                </a:lnTo>
                <a:lnTo>
                  <a:pt x="290" y="611"/>
                </a:lnTo>
                <a:lnTo>
                  <a:pt x="291" y="612"/>
                </a:lnTo>
                <a:lnTo>
                  <a:pt x="291" y="615"/>
                </a:lnTo>
                <a:lnTo>
                  <a:pt x="292" y="615"/>
                </a:lnTo>
                <a:lnTo>
                  <a:pt x="292" y="616"/>
                </a:lnTo>
                <a:lnTo>
                  <a:pt x="294" y="616"/>
                </a:lnTo>
                <a:lnTo>
                  <a:pt x="294" y="613"/>
                </a:lnTo>
                <a:lnTo>
                  <a:pt x="295" y="613"/>
                </a:lnTo>
                <a:lnTo>
                  <a:pt x="295" y="613"/>
                </a:lnTo>
                <a:lnTo>
                  <a:pt x="296" y="613"/>
                </a:lnTo>
                <a:lnTo>
                  <a:pt x="296" y="613"/>
                </a:lnTo>
                <a:lnTo>
                  <a:pt x="297" y="613"/>
                </a:lnTo>
                <a:lnTo>
                  <a:pt x="297" y="611"/>
                </a:lnTo>
                <a:lnTo>
                  <a:pt x="299" y="611"/>
                </a:lnTo>
                <a:lnTo>
                  <a:pt x="299" y="610"/>
                </a:lnTo>
                <a:lnTo>
                  <a:pt x="300" y="608"/>
                </a:lnTo>
                <a:lnTo>
                  <a:pt x="300" y="606"/>
                </a:lnTo>
                <a:lnTo>
                  <a:pt x="301" y="606"/>
                </a:lnTo>
                <a:lnTo>
                  <a:pt x="301" y="602"/>
                </a:lnTo>
                <a:lnTo>
                  <a:pt x="302" y="602"/>
                </a:lnTo>
                <a:lnTo>
                  <a:pt x="302" y="598"/>
                </a:lnTo>
                <a:lnTo>
                  <a:pt x="304" y="598"/>
                </a:lnTo>
                <a:lnTo>
                  <a:pt x="304" y="594"/>
                </a:lnTo>
                <a:lnTo>
                  <a:pt x="305" y="594"/>
                </a:lnTo>
                <a:lnTo>
                  <a:pt x="305" y="592"/>
                </a:lnTo>
                <a:lnTo>
                  <a:pt x="306" y="592"/>
                </a:lnTo>
                <a:lnTo>
                  <a:pt x="306" y="589"/>
                </a:lnTo>
                <a:lnTo>
                  <a:pt x="308" y="588"/>
                </a:lnTo>
                <a:lnTo>
                  <a:pt x="308" y="584"/>
                </a:lnTo>
                <a:lnTo>
                  <a:pt x="309" y="584"/>
                </a:lnTo>
                <a:lnTo>
                  <a:pt x="309" y="579"/>
                </a:lnTo>
                <a:lnTo>
                  <a:pt x="310" y="579"/>
                </a:lnTo>
                <a:lnTo>
                  <a:pt x="310" y="574"/>
                </a:lnTo>
                <a:lnTo>
                  <a:pt x="311" y="574"/>
                </a:lnTo>
                <a:lnTo>
                  <a:pt x="311" y="569"/>
                </a:lnTo>
                <a:lnTo>
                  <a:pt x="313" y="567"/>
                </a:lnTo>
                <a:lnTo>
                  <a:pt x="313" y="563"/>
                </a:lnTo>
                <a:lnTo>
                  <a:pt x="314" y="563"/>
                </a:lnTo>
                <a:lnTo>
                  <a:pt x="314" y="558"/>
                </a:lnTo>
                <a:lnTo>
                  <a:pt x="315" y="557"/>
                </a:lnTo>
                <a:lnTo>
                  <a:pt x="315" y="554"/>
                </a:lnTo>
                <a:lnTo>
                  <a:pt x="317" y="553"/>
                </a:lnTo>
                <a:lnTo>
                  <a:pt x="317" y="547"/>
                </a:lnTo>
                <a:lnTo>
                  <a:pt x="318" y="544"/>
                </a:lnTo>
                <a:lnTo>
                  <a:pt x="318" y="540"/>
                </a:lnTo>
                <a:lnTo>
                  <a:pt x="319" y="539"/>
                </a:lnTo>
                <a:lnTo>
                  <a:pt x="319" y="534"/>
                </a:lnTo>
                <a:lnTo>
                  <a:pt x="320" y="533"/>
                </a:lnTo>
                <a:lnTo>
                  <a:pt x="320" y="524"/>
                </a:lnTo>
                <a:lnTo>
                  <a:pt x="322" y="524"/>
                </a:lnTo>
                <a:lnTo>
                  <a:pt x="322" y="516"/>
                </a:lnTo>
                <a:lnTo>
                  <a:pt x="323" y="515"/>
                </a:lnTo>
                <a:lnTo>
                  <a:pt x="323" y="508"/>
                </a:lnTo>
                <a:lnTo>
                  <a:pt x="324" y="507"/>
                </a:lnTo>
                <a:lnTo>
                  <a:pt x="324" y="495"/>
                </a:lnTo>
                <a:lnTo>
                  <a:pt x="326" y="493"/>
                </a:lnTo>
                <a:lnTo>
                  <a:pt x="326" y="477"/>
                </a:lnTo>
                <a:lnTo>
                  <a:pt x="327" y="474"/>
                </a:lnTo>
                <a:lnTo>
                  <a:pt x="327" y="348"/>
                </a:lnTo>
                <a:lnTo>
                  <a:pt x="328" y="289"/>
                </a:lnTo>
                <a:lnTo>
                  <a:pt x="328" y="8"/>
                </a:lnTo>
                <a:lnTo>
                  <a:pt x="329" y="17"/>
                </a:lnTo>
                <a:lnTo>
                  <a:pt x="329" y="236"/>
                </a:lnTo>
                <a:lnTo>
                  <a:pt x="331" y="267"/>
                </a:lnTo>
                <a:lnTo>
                  <a:pt x="331" y="411"/>
                </a:lnTo>
                <a:lnTo>
                  <a:pt x="332" y="427"/>
                </a:lnTo>
                <a:lnTo>
                  <a:pt x="332" y="504"/>
                </a:lnTo>
                <a:lnTo>
                  <a:pt x="333" y="513"/>
                </a:lnTo>
                <a:lnTo>
                  <a:pt x="333" y="563"/>
                </a:lnTo>
                <a:lnTo>
                  <a:pt x="334" y="570"/>
                </a:lnTo>
                <a:lnTo>
                  <a:pt x="334" y="593"/>
                </a:lnTo>
                <a:lnTo>
                  <a:pt x="336" y="596"/>
                </a:lnTo>
                <a:lnTo>
                  <a:pt x="336" y="608"/>
                </a:lnTo>
                <a:lnTo>
                  <a:pt x="337" y="610"/>
                </a:lnTo>
                <a:lnTo>
                  <a:pt x="337" y="613"/>
                </a:lnTo>
                <a:lnTo>
                  <a:pt x="338" y="615"/>
                </a:lnTo>
                <a:lnTo>
                  <a:pt x="338" y="612"/>
                </a:lnTo>
                <a:lnTo>
                  <a:pt x="340" y="612"/>
                </a:lnTo>
                <a:lnTo>
                  <a:pt x="340" y="610"/>
                </a:lnTo>
                <a:lnTo>
                  <a:pt x="341" y="608"/>
                </a:lnTo>
                <a:lnTo>
                  <a:pt x="341" y="606"/>
                </a:lnTo>
                <a:lnTo>
                  <a:pt x="342" y="605"/>
                </a:lnTo>
                <a:lnTo>
                  <a:pt x="342" y="601"/>
                </a:lnTo>
                <a:lnTo>
                  <a:pt x="343" y="599"/>
                </a:lnTo>
                <a:lnTo>
                  <a:pt x="343" y="597"/>
                </a:lnTo>
                <a:lnTo>
                  <a:pt x="345" y="596"/>
                </a:lnTo>
                <a:lnTo>
                  <a:pt x="345" y="592"/>
                </a:lnTo>
                <a:lnTo>
                  <a:pt x="346" y="592"/>
                </a:lnTo>
                <a:lnTo>
                  <a:pt x="346" y="589"/>
                </a:lnTo>
                <a:lnTo>
                  <a:pt x="347" y="588"/>
                </a:lnTo>
                <a:lnTo>
                  <a:pt x="347" y="584"/>
                </a:lnTo>
                <a:lnTo>
                  <a:pt x="349" y="583"/>
                </a:lnTo>
                <a:lnTo>
                  <a:pt x="349" y="578"/>
                </a:lnTo>
                <a:lnTo>
                  <a:pt x="350" y="578"/>
                </a:lnTo>
                <a:lnTo>
                  <a:pt x="350" y="572"/>
                </a:lnTo>
                <a:lnTo>
                  <a:pt x="351" y="571"/>
                </a:lnTo>
                <a:lnTo>
                  <a:pt x="351" y="567"/>
                </a:lnTo>
                <a:lnTo>
                  <a:pt x="352" y="566"/>
                </a:lnTo>
                <a:lnTo>
                  <a:pt x="352" y="563"/>
                </a:lnTo>
                <a:lnTo>
                  <a:pt x="354" y="563"/>
                </a:lnTo>
                <a:lnTo>
                  <a:pt x="354" y="558"/>
                </a:lnTo>
                <a:lnTo>
                  <a:pt x="355" y="558"/>
                </a:lnTo>
                <a:lnTo>
                  <a:pt x="355" y="553"/>
                </a:lnTo>
                <a:lnTo>
                  <a:pt x="356" y="552"/>
                </a:lnTo>
                <a:lnTo>
                  <a:pt x="356" y="547"/>
                </a:lnTo>
                <a:lnTo>
                  <a:pt x="357" y="545"/>
                </a:lnTo>
                <a:lnTo>
                  <a:pt x="357" y="540"/>
                </a:lnTo>
                <a:lnTo>
                  <a:pt x="359" y="540"/>
                </a:lnTo>
                <a:lnTo>
                  <a:pt x="359" y="535"/>
                </a:lnTo>
                <a:lnTo>
                  <a:pt x="360" y="535"/>
                </a:lnTo>
                <a:lnTo>
                  <a:pt x="360" y="530"/>
                </a:lnTo>
                <a:lnTo>
                  <a:pt x="361" y="529"/>
                </a:lnTo>
                <a:lnTo>
                  <a:pt x="361" y="521"/>
                </a:lnTo>
                <a:lnTo>
                  <a:pt x="363" y="519"/>
                </a:lnTo>
                <a:lnTo>
                  <a:pt x="363" y="511"/>
                </a:lnTo>
                <a:lnTo>
                  <a:pt x="364" y="510"/>
                </a:lnTo>
                <a:lnTo>
                  <a:pt x="364" y="494"/>
                </a:lnTo>
                <a:lnTo>
                  <a:pt x="365" y="492"/>
                </a:lnTo>
                <a:lnTo>
                  <a:pt x="365" y="474"/>
                </a:lnTo>
                <a:lnTo>
                  <a:pt x="366" y="468"/>
                </a:lnTo>
                <a:lnTo>
                  <a:pt x="366" y="296"/>
                </a:lnTo>
                <a:lnTo>
                  <a:pt x="368" y="232"/>
                </a:lnTo>
                <a:lnTo>
                  <a:pt x="368" y="15"/>
                </a:lnTo>
                <a:lnTo>
                  <a:pt x="369" y="37"/>
                </a:lnTo>
                <a:lnTo>
                  <a:pt x="369" y="257"/>
                </a:lnTo>
                <a:lnTo>
                  <a:pt x="370" y="285"/>
                </a:lnTo>
                <a:lnTo>
                  <a:pt x="370" y="415"/>
                </a:lnTo>
                <a:lnTo>
                  <a:pt x="372" y="431"/>
                </a:lnTo>
                <a:lnTo>
                  <a:pt x="372" y="498"/>
                </a:lnTo>
                <a:lnTo>
                  <a:pt x="373" y="506"/>
                </a:lnTo>
                <a:lnTo>
                  <a:pt x="373" y="552"/>
                </a:lnTo>
                <a:lnTo>
                  <a:pt x="374" y="557"/>
                </a:lnTo>
                <a:lnTo>
                  <a:pt x="374" y="585"/>
                </a:lnTo>
                <a:lnTo>
                  <a:pt x="375" y="589"/>
                </a:lnTo>
                <a:lnTo>
                  <a:pt x="375" y="603"/>
                </a:lnTo>
                <a:lnTo>
                  <a:pt x="377" y="605"/>
                </a:lnTo>
                <a:lnTo>
                  <a:pt x="377" y="611"/>
                </a:lnTo>
                <a:lnTo>
                  <a:pt x="378" y="611"/>
                </a:lnTo>
                <a:lnTo>
                  <a:pt x="378" y="612"/>
                </a:lnTo>
                <a:lnTo>
                  <a:pt x="379" y="612"/>
                </a:lnTo>
                <a:lnTo>
                  <a:pt x="379" y="611"/>
                </a:lnTo>
                <a:lnTo>
                  <a:pt x="381" y="612"/>
                </a:lnTo>
                <a:lnTo>
                  <a:pt x="381" y="608"/>
                </a:lnTo>
                <a:lnTo>
                  <a:pt x="382" y="607"/>
                </a:lnTo>
                <a:lnTo>
                  <a:pt x="382" y="603"/>
                </a:lnTo>
                <a:lnTo>
                  <a:pt x="383" y="603"/>
                </a:lnTo>
                <a:lnTo>
                  <a:pt x="383" y="599"/>
                </a:lnTo>
                <a:lnTo>
                  <a:pt x="384" y="599"/>
                </a:lnTo>
                <a:lnTo>
                  <a:pt x="384" y="594"/>
                </a:lnTo>
                <a:lnTo>
                  <a:pt x="386" y="594"/>
                </a:lnTo>
                <a:lnTo>
                  <a:pt x="386" y="589"/>
                </a:lnTo>
                <a:lnTo>
                  <a:pt x="387" y="589"/>
                </a:lnTo>
                <a:lnTo>
                  <a:pt x="387" y="587"/>
                </a:lnTo>
                <a:lnTo>
                  <a:pt x="388" y="585"/>
                </a:lnTo>
                <a:lnTo>
                  <a:pt x="388" y="581"/>
                </a:lnTo>
                <a:lnTo>
                  <a:pt x="389" y="580"/>
                </a:lnTo>
                <a:lnTo>
                  <a:pt x="389" y="578"/>
                </a:lnTo>
                <a:lnTo>
                  <a:pt x="391" y="576"/>
                </a:lnTo>
                <a:lnTo>
                  <a:pt x="391" y="571"/>
                </a:lnTo>
                <a:lnTo>
                  <a:pt x="392" y="571"/>
                </a:lnTo>
                <a:lnTo>
                  <a:pt x="392" y="566"/>
                </a:lnTo>
                <a:lnTo>
                  <a:pt x="393" y="565"/>
                </a:lnTo>
                <a:lnTo>
                  <a:pt x="393" y="561"/>
                </a:lnTo>
                <a:lnTo>
                  <a:pt x="395" y="560"/>
                </a:lnTo>
                <a:lnTo>
                  <a:pt x="395" y="554"/>
                </a:lnTo>
                <a:lnTo>
                  <a:pt x="396" y="553"/>
                </a:lnTo>
                <a:lnTo>
                  <a:pt x="396" y="549"/>
                </a:lnTo>
                <a:lnTo>
                  <a:pt x="397" y="549"/>
                </a:lnTo>
                <a:lnTo>
                  <a:pt x="397" y="547"/>
                </a:lnTo>
                <a:lnTo>
                  <a:pt x="398" y="545"/>
                </a:lnTo>
                <a:lnTo>
                  <a:pt x="398" y="539"/>
                </a:lnTo>
                <a:lnTo>
                  <a:pt x="400" y="538"/>
                </a:lnTo>
                <a:lnTo>
                  <a:pt x="400" y="533"/>
                </a:lnTo>
                <a:lnTo>
                  <a:pt x="401" y="531"/>
                </a:lnTo>
                <a:lnTo>
                  <a:pt x="401" y="526"/>
                </a:lnTo>
                <a:lnTo>
                  <a:pt x="402" y="525"/>
                </a:lnTo>
                <a:lnTo>
                  <a:pt x="402" y="516"/>
                </a:lnTo>
                <a:lnTo>
                  <a:pt x="404" y="513"/>
                </a:lnTo>
                <a:lnTo>
                  <a:pt x="404" y="498"/>
                </a:lnTo>
                <a:lnTo>
                  <a:pt x="405" y="498"/>
                </a:lnTo>
                <a:lnTo>
                  <a:pt x="405" y="481"/>
                </a:lnTo>
                <a:lnTo>
                  <a:pt x="406" y="477"/>
                </a:lnTo>
                <a:lnTo>
                  <a:pt x="406" y="430"/>
                </a:lnTo>
                <a:lnTo>
                  <a:pt x="407" y="399"/>
                </a:lnTo>
                <a:lnTo>
                  <a:pt x="407" y="55"/>
                </a:lnTo>
                <a:lnTo>
                  <a:pt x="409" y="13"/>
                </a:lnTo>
                <a:lnTo>
                  <a:pt x="409" y="153"/>
                </a:lnTo>
                <a:lnTo>
                  <a:pt x="410" y="187"/>
                </a:lnTo>
                <a:lnTo>
                  <a:pt x="410" y="357"/>
                </a:lnTo>
                <a:lnTo>
                  <a:pt x="411" y="380"/>
                </a:lnTo>
                <a:lnTo>
                  <a:pt x="411" y="475"/>
                </a:lnTo>
                <a:lnTo>
                  <a:pt x="413" y="486"/>
                </a:lnTo>
                <a:lnTo>
                  <a:pt x="413" y="545"/>
                </a:lnTo>
                <a:lnTo>
                  <a:pt x="414" y="552"/>
                </a:lnTo>
                <a:lnTo>
                  <a:pt x="414" y="585"/>
                </a:lnTo>
                <a:lnTo>
                  <a:pt x="415" y="589"/>
                </a:lnTo>
                <a:lnTo>
                  <a:pt x="415" y="605"/>
                </a:lnTo>
                <a:lnTo>
                  <a:pt x="416" y="607"/>
                </a:lnTo>
                <a:lnTo>
                  <a:pt x="416" y="612"/>
                </a:lnTo>
                <a:lnTo>
                  <a:pt x="418" y="612"/>
                </a:lnTo>
                <a:lnTo>
                  <a:pt x="418" y="613"/>
                </a:lnTo>
                <a:lnTo>
                  <a:pt x="419" y="612"/>
                </a:lnTo>
                <a:lnTo>
                  <a:pt x="419" y="610"/>
                </a:lnTo>
                <a:lnTo>
                  <a:pt x="420" y="610"/>
                </a:lnTo>
                <a:lnTo>
                  <a:pt x="420" y="607"/>
                </a:lnTo>
                <a:lnTo>
                  <a:pt x="421" y="607"/>
                </a:lnTo>
                <a:lnTo>
                  <a:pt x="421" y="603"/>
                </a:lnTo>
                <a:lnTo>
                  <a:pt x="423" y="603"/>
                </a:lnTo>
                <a:lnTo>
                  <a:pt x="423" y="599"/>
                </a:lnTo>
                <a:lnTo>
                  <a:pt x="424" y="598"/>
                </a:lnTo>
                <a:lnTo>
                  <a:pt x="424" y="594"/>
                </a:lnTo>
                <a:lnTo>
                  <a:pt x="425" y="594"/>
                </a:lnTo>
                <a:lnTo>
                  <a:pt x="425" y="589"/>
                </a:lnTo>
                <a:lnTo>
                  <a:pt x="427" y="589"/>
                </a:lnTo>
                <a:lnTo>
                  <a:pt x="427" y="584"/>
                </a:lnTo>
                <a:lnTo>
                  <a:pt x="428" y="584"/>
                </a:lnTo>
                <a:lnTo>
                  <a:pt x="428" y="579"/>
                </a:lnTo>
                <a:lnTo>
                  <a:pt x="429" y="579"/>
                </a:lnTo>
                <a:lnTo>
                  <a:pt x="429" y="575"/>
                </a:lnTo>
                <a:lnTo>
                  <a:pt x="430" y="575"/>
                </a:lnTo>
                <a:lnTo>
                  <a:pt x="430" y="571"/>
                </a:lnTo>
                <a:lnTo>
                  <a:pt x="432" y="571"/>
                </a:lnTo>
                <a:lnTo>
                  <a:pt x="432" y="570"/>
                </a:lnTo>
                <a:lnTo>
                  <a:pt x="433" y="569"/>
                </a:lnTo>
                <a:lnTo>
                  <a:pt x="433" y="563"/>
                </a:lnTo>
                <a:lnTo>
                  <a:pt x="434" y="562"/>
                </a:lnTo>
                <a:lnTo>
                  <a:pt x="434" y="557"/>
                </a:lnTo>
                <a:lnTo>
                  <a:pt x="436" y="557"/>
                </a:lnTo>
                <a:lnTo>
                  <a:pt x="436" y="554"/>
                </a:lnTo>
                <a:lnTo>
                  <a:pt x="437" y="554"/>
                </a:lnTo>
                <a:lnTo>
                  <a:pt x="437" y="551"/>
                </a:lnTo>
                <a:lnTo>
                  <a:pt x="438" y="549"/>
                </a:lnTo>
                <a:lnTo>
                  <a:pt x="438" y="547"/>
                </a:lnTo>
                <a:lnTo>
                  <a:pt x="439" y="545"/>
                </a:lnTo>
                <a:lnTo>
                  <a:pt x="439" y="542"/>
                </a:lnTo>
                <a:lnTo>
                  <a:pt x="441" y="540"/>
                </a:lnTo>
                <a:lnTo>
                  <a:pt x="441" y="536"/>
                </a:lnTo>
                <a:lnTo>
                  <a:pt x="442" y="536"/>
                </a:lnTo>
                <a:lnTo>
                  <a:pt x="442" y="533"/>
                </a:lnTo>
                <a:lnTo>
                  <a:pt x="443" y="533"/>
                </a:lnTo>
                <a:lnTo>
                  <a:pt x="443" y="528"/>
                </a:lnTo>
                <a:lnTo>
                  <a:pt x="445" y="528"/>
                </a:lnTo>
                <a:lnTo>
                  <a:pt x="445" y="522"/>
                </a:lnTo>
                <a:lnTo>
                  <a:pt x="446" y="522"/>
                </a:lnTo>
                <a:lnTo>
                  <a:pt x="446" y="517"/>
                </a:lnTo>
                <a:lnTo>
                  <a:pt x="447" y="516"/>
                </a:lnTo>
                <a:lnTo>
                  <a:pt x="447" y="507"/>
                </a:lnTo>
                <a:lnTo>
                  <a:pt x="448" y="506"/>
                </a:lnTo>
                <a:lnTo>
                  <a:pt x="448" y="498"/>
                </a:lnTo>
                <a:lnTo>
                  <a:pt x="450" y="498"/>
                </a:lnTo>
                <a:lnTo>
                  <a:pt x="450" y="483"/>
                </a:lnTo>
                <a:lnTo>
                  <a:pt x="451" y="480"/>
                </a:lnTo>
                <a:lnTo>
                  <a:pt x="451" y="451"/>
                </a:lnTo>
                <a:lnTo>
                  <a:pt x="452" y="439"/>
                </a:lnTo>
                <a:lnTo>
                  <a:pt x="452" y="94"/>
                </a:lnTo>
                <a:lnTo>
                  <a:pt x="453" y="99"/>
                </a:lnTo>
                <a:lnTo>
                  <a:pt x="453" y="23"/>
                </a:lnTo>
                <a:lnTo>
                  <a:pt x="455" y="130"/>
                </a:lnTo>
                <a:lnTo>
                  <a:pt x="455" y="309"/>
                </a:lnTo>
                <a:lnTo>
                  <a:pt x="456" y="334"/>
                </a:lnTo>
                <a:lnTo>
                  <a:pt x="456" y="442"/>
                </a:lnTo>
                <a:lnTo>
                  <a:pt x="457" y="453"/>
                </a:lnTo>
                <a:lnTo>
                  <a:pt x="457" y="521"/>
                </a:lnTo>
                <a:lnTo>
                  <a:pt x="459" y="528"/>
                </a:lnTo>
                <a:lnTo>
                  <a:pt x="459" y="563"/>
                </a:lnTo>
                <a:lnTo>
                  <a:pt x="460" y="569"/>
                </a:lnTo>
                <a:lnTo>
                  <a:pt x="460" y="590"/>
                </a:lnTo>
                <a:lnTo>
                  <a:pt x="461" y="593"/>
                </a:lnTo>
                <a:lnTo>
                  <a:pt x="461" y="603"/>
                </a:lnTo>
                <a:lnTo>
                  <a:pt x="462" y="605"/>
                </a:lnTo>
                <a:lnTo>
                  <a:pt x="462" y="608"/>
                </a:lnTo>
                <a:lnTo>
                  <a:pt x="464" y="608"/>
                </a:lnTo>
                <a:lnTo>
                  <a:pt x="464" y="610"/>
                </a:lnTo>
                <a:lnTo>
                  <a:pt x="465" y="610"/>
                </a:lnTo>
                <a:lnTo>
                  <a:pt x="465" y="608"/>
                </a:lnTo>
                <a:lnTo>
                  <a:pt x="466" y="607"/>
                </a:lnTo>
                <a:lnTo>
                  <a:pt x="466" y="603"/>
                </a:lnTo>
                <a:lnTo>
                  <a:pt x="468" y="602"/>
                </a:lnTo>
                <a:lnTo>
                  <a:pt x="468" y="598"/>
                </a:lnTo>
                <a:lnTo>
                  <a:pt x="469" y="597"/>
                </a:lnTo>
                <a:lnTo>
                  <a:pt x="469" y="592"/>
                </a:lnTo>
                <a:lnTo>
                  <a:pt x="470" y="592"/>
                </a:lnTo>
                <a:lnTo>
                  <a:pt x="470" y="588"/>
                </a:lnTo>
                <a:lnTo>
                  <a:pt x="471" y="588"/>
                </a:lnTo>
                <a:lnTo>
                  <a:pt x="471" y="583"/>
                </a:lnTo>
                <a:lnTo>
                  <a:pt x="473" y="581"/>
                </a:lnTo>
                <a:lnTo>
                  <a:pt x="473" y="579"/>
                </a:lnTo>
                <a:lnTo>
                  <a:pt x="474" y="578"/>
                </a:lnTo>
                <a:lnTo>
                  <a:pt x="474" y="575"/>
                </a:lnTo>
                <a:lnTo>
                  <a:pt x="475" y="574"/>
                </a:lnTo>
                <a:lnTo>
                  <a:pt x="475" y="570"/>
                </a:lnTo>
                <a:lnTo>
                  <a:pt x="477" y="569"/>
                </a:lnTo>
                <a:lnTo>
                  <a:pt x="477" y="567"/>
                </a:lnTo>
                <a:lnTo>
                  <a:pt x="478" y="566"/>
                </a:lnTo>
                <a:lnTo>
                  <a:pt x="478" y="563"/>
                </a:lnTo>
                <a:lnTo>
                  <a:pt x="479" y="562"/>
                </a:lnTo>
                <a:lnTo>
                  <a:pt x="479" y="558"/>
                </a:lnTo>
                <a:lnTo>
                  <a:pt x="480" y="557"/>
                </a:lnTo>
                <a:lnTo>
                  <a:pt x="480" y="554"/>
                </a:lnTo>
                <a:lnTo>
                  <a:pt x="482" y="553"/>
                </a:lnTo>
                <a:lnTo>
                  <a:pt x="482" y="551"/>
                </a:lnTo>
                <a:lnTo>
                  <a:pt x="483" y="549"/>
                </a:lnTo>
                <a:lnTo>
                  <a:pt x="483" y="545"/>
                </a:lnTo>
                <a:lnTo>
                  <a:pt x="484" y="545"/>
                </a:lnTo>
                <a:lnTo>
                  <a:pt x="484" y="543"/>
                </a:lnTo>
                <a:lnTo>
                  <a:pt x="485" y="542"/>
                </a:lnTo>
                <a:lnTo>
                  <a:pt x="485" y="538"/>
                </a:lnTo>
                <a:lnTo>
                  <a:pt x="487" y="538"/>
                </a:lnTo>
                <a:lnTo>
                  <a:pt x="487" y="533"/>
                </a:lnTo>
                <a:lnTo>
                  <a:pt x="488" y="533"/>
                </a:lnTo>
                <a:lnTo>
                  <a:pt x="488" y="529"/>
                </a:lnTo>
                <a:lnTo>
                  <a:pt x="489" y="529"/>
                </a:lnTo>
                <a:lnTo>
                  <a:pt x="489" y="525"/>
                </a:lnTo>
                <a:lnTo>
                  <a:pt x="491" y="525"/>
                </a:lnTo>
                <a:lnTo>
                  <a:pt x="491" y="521"/>
                </a:lnTo>
                <a:lnTo>
                  <a:pt x="492" y="520"/>
                </a:lnTo>
                <a:lnTo>
                  <a:pt x="492" y="512"/>
                </a:lnTo>
                <a:lnTo>
                  <a:pt x="493" y="511"/>
                </a:lnTo>
                <a:lnTo>
                  <a:pt x="493" y="504"/>
                </a:lnTo>
                <a:lnTo>
                  <a:pt x="494" y="502"/>
                </a:lnTo>
                <a:lnTo>
                  <a:pt x="494" y="499"/>
                </a:lnTo>
                <a:lnTo>
                  <a:pt x="496" y="499"/>
                </a:lnTo>
                <a:lnTo>
                  <a:pt x="496" y="493"/>
                </a:lnTo>
                <a:lnTo>
                  <a:pt x="497" y="490"/>
                </a:lnTo>
                <a:lnTo>
                  <a:pt x="497" y="483"/>
                </a:lnTo>
                <a:lnTo>
                  <a:pt x="498" y="480"/>
                </a:lnTo>
                <a:lnTo>
                  <a:pt x="498" y="470"/>
                </a:lnTo>
                <a:lnTo>
                  <a:pt x="500" y="467"/>
                </a:lnTo>
                <a:lnTo>
                  <a:pt x="500" y="451"/>
                </a:lnTo>
                <a:lnTo>
                  <a:pt x="501" y="447"/>
                </a:lnTo>
                <a:lnTo>
                  <a:pt x="501" y="331"/>
                </a:lnTo>
                <a:lnTo>
                  <a:pt x="502" y="284"/>
                </a:lnTo>
                <a:lnTo>
                  <a:pt x="502" y="41"/>
                </a:lnTo>
                <a:lnTo>
                  <a:pt x="503" y="44"/>
                </a:lnTo>
                <a:lnTo>
                  <a:pt x="503" y="190"/>
                </a:lnTo>
                <a:lnTo>
                  <a:pt x="505" y="219"/>
                </a:lnTo>
                <a:lnTo>
                  <a:pt x="505" y="359"/>
                </a:lnTo>
                <a:lnTo>
                  <a:pt x="506" y="377"/>
                </a:lnTo>
                <a:lnTo>
                  <a:pt x="506" y="470"/>
                </a:lnTo>
                <a:lnTo>
                  <a:pt x="507" y="479"/>
                </a:lnTo>
                <a:lnTo>
                  <a:pt x="507" y="525"/>
                </a:lnTo>
                <a:lnTo>
                  <a:pt x="508" y="531"/>
                </a:lnTo>
                <a:lnTo>
                  <a:pt x="508" y="562"/>
                </a:lnTo>
                <a:lnTo>
                  <a:pt x="510" y="567"/>
                </a:lnTo>
                <a:lnTo>
                  <a:pt x="510" y="588"/>
                </a:lnTo>
                <a:lnTo>
                  <a:pt x="511" y="590"/>
                </a:lnTo>
                <a:lnTo>
                  <a:pt x="511" y="598"/>
                </a:lnTo>
                <a:lnTo>
                  <a:pt x="512" y="598"/>
                </a:lnTo>
                <a:lnTo>
                  <a:pt x="512" y="602"/>
                </a:lnTo>
                <a:lnTo>
                  <a:pt x="514" y="602"/>
                </a:lnTo>
                <a:lnTo>
                  <a:pt x="514" y="602"/>
                </a:lnTo>
                <a:lnTo>
                  <a:pt x="515" y="602"/>
                </a:lnTo>
                <a:lnTo>
                  <a:pt x="515" y="599"/>
                </a:lnTo>
                <a:lnTo>
                  <a:pt x="516" y="599"/>
                </a:lnTo>
                <a:lnTo>
                  <a:pt x="516" y="597"/>
                </a:lnTo>
                <a:lnTo>
                  <a:pt x="517" y="597"/>
                </a:lnTo>
                <a:lnTo>
                  <a:pt x="517" y="594"/>
                </a:lnTo>
                <a:lnTo>
                  <a:pt x="519" y="593"/>
                </a:lnTo>
                <a:lnTo>
                  <a:pt x="519" y="589"/>
                </a:lnTo>
                <a:lnTo>
                  <a:pt x="520" y="589"/>
                </a:lnTo>
                <a:lnTo>
                  <a:pt x="520" y="584"/>
                </a:lnTo>
                <a:lnTo>
                  <a:pt x="521" y="584"/>
                </a:lnTo>
                <a:lnTo>
                  <a:pt x="521" y="580"/>
                </a:lnTo>
                <a:lnTo>
                  <a:pt x="523" y="580"/>
                </a:lnTo>
                <a:lnTo>
                  <a:pt x="523" y="578"/>
                </a:lnTo>
                <a:lnTo>
                  <a:pt x="524" y="576"/>
                </a:lnTo>
                <a:lnTo>
                  <a:pt x="524" y="572"/>
                </a:lnTo>
                <a:lnTo>
                  <a:pt x="525" y="572"/>
                </a:lnTo>
                <a:lnTo>
                  <a:pt x="525" y="570"/>
                </a:lnTo>
                <a:lnTo>
                  <a:pt x="526" y="569"/>
                </a:lnTo>
                <a:lnTo>
                  <a:pt x="526" y="565"/>
                </a:lnTo>
                <a:lnTo>
                  <a:pt x="528" y="563"/>
                </a:lnTo>
                <a:lnTo>
                  <a:pt x="528" y="560"/>
                </a:lnTo>
                <a:lnTo>
                  <a:pt x="529" y="560"/>
                </a:lnTo>
                <a:lnTo>
                  <a:pt x="529" y="557"/>
                </a:lnTo>
                <a:lnTo>
                  <a:pt x="530" y="557"/>
                </a:lnTo>
                <a:lnTo>
                  <a:pt x="530" y="553"/>
                </a:lnTo>
                <a:lnTo>
                  <a:pt x="532" y="552"/>
                </a:lnTo>
                <a:lnTo>
                  <a:pt x="532" y="549"/>
                </a:lnTo>
                <a:lnTo>
                  <a:pt x="533" y="548"/>
                </a:lnTo>
                <a:lnTo>
                  <a:pt x="533" y="547"/>
                </a:lnTo>
                <a:lnTo>
                  <a:pt x="534" y="547"/>
                </a:lnTo>
                <a:lnTo>
                  <a:pt x="534" y="542"/>
                </a:lnTo>
                <a:lnTo>
                  <a:pt x="535" y="542"/>
                </a:lnTo>
                <a:lnTo>
                  <a:pt x="535" y="536"/>
                </a:lnTo>
                <a:lnTo>
                  <a:pt x="537" y="536"/>
                </a:lnTo>
                <a:lnTo>
                  <a:pt x="537" y="531"/>
                </a:lnTo>
                <a:lnTo>
                  <a:pt x="538" y="531"/>
                </a:lnTo>
                <a:lnTo>
                  <a:pt x="538" y="529"/>
                </a:lnTo>
                <a:lnTo>
                  <a:pt x="539" y="528"/>
                </a:lnTo>
                <a:lnTo>
                  <a:pt x="539" y="524"/>
                </a:lnTo>
                <a:lnTo>
                  <a:pt x="540" y="522"/>
                </a:lnTo>
                <a:lnTo>
                  <a:pt x="540" y="516"/>
                </a:lnTo>
                <a:lnTo>
                  <a:pt x="542" y="515"/>
                </a:lnTo>
                <a:lnTo>
                  <a:pt x="542" y="508"/>
                </a:lnTo>
                <a:lnTo>
                  <a:pt x="543" y="507"/>
                </a:lnTo>
                <a:lnTo>
                  <a:pt x="543" y="502"/>
                </a:lnTo>
                <a:lnTo>
                  <a:pt x="544" y="501"/>
                </a:lnTo>
                <a:lnTo>
                  <a:pt x="544" y="497"/>
                </a:lnTo>
                <a:lnTo>
                  <a:pt x="546" y="498"/>
                </a:lnTo>
                <a:lnTo>
                  <a:pt x="546" y="504"/>
                </a:lnTo>
                <a:lnTo>
                  <a:pt x="547" y="507"/>
                </a:lnTo>
                <a:lnTo>
                  <a:pt x="547" y="512"/>
                </a:lnTo>
                <a:lnTo>
                  <a:pt x="548" y="513"/>
                </a:lnTo>
                <a:lnTo>
                  <a:pt x="548" y="519"/>
                </a:lnTo>
                <a:lnTo>
                  <a:pt x="549" y="520"/>
                </a:lnTo>
                <a:lnTo>
                  <a:pt x="549" y="528"/>
                </a:lnTo>
                <a:lnTo>
                  <a:pt x="551" y="528"/>
                </a:lnTo>
                <a:lnTo>
                  <a:pt x="551" y="533"/>
                </a:lnTo>
                <a:lnTo>
                  <a:pt x="552" y="533"/>
                </a:lnTo>
                <a:lnTo>
                  <a:pt x="552" y="538"/>
                </a:lnTo>
                <a:lnTo>
                  <a:pt x="553" y="538"/>
                </a:lnTo>
                <a:lnTo>
                  <a:pt x="553" y="542"/>
                </a:lnTo>
                <a:lnTo>
                  <a:pt x="555" y="542"/>
                </a:lnTo>
                <a:lnTo>
                  <a:pt x="555" y="545"/>
                </a:lnTo>
                <a:lnTo>
                  <a:pt x="556" y="545"/>
                </a:lnTo>
                <a:lnTo>
                  <a:pt x="556" y="547"/>
                </a:lnTo>
                <a:lnTo>
                  <a:pt x="557" y="547"/>
                </a:lnTo>
                <a:lnTo>
                  <a:pt x="557" y="545"/>
                </a:lnTo>
                <a:lnTo>
                  <a:pt x="558" y="547"/>
                </a:lnTo>
                <a:lnTo>
                  <a:pt x="558" y="548"/>
                </a:lnTo>
                <a:lnTo>
                  <a:pt x="560" y="547"/>
                </a:lnTo>
                <a:lnTo>
                  <a:pt x="560" y="545"/>
                </a:lnTo>
                <a:lnTo>
                  <a:pt x="561" y="545"/>
                </a:lnTo>
                <a:lnTo>
                  <a:pt x="561" y="547"/>
                </a:lnTo>
                <a:lnTo>
                  <a:pt x="562" y="547"/>
                </a:lnTo>
                <a:lnTo>
                  <a:pt x="562" y="544"/>
                </a:lnTo>
                <a:lnTo>
                  <a:pt x="564" y="544"/>
                </a:lnTo>
                <a:lnTo>
                  <a:pt x="564" y="543"/>
                </a:lnTo>
                <a:lnTo>
                  <a:pt x="565" y="543"/>
                </a:lnTo>
                <a:lnTo>
                  <a:pt x="565" y="542"/>
                </a:lnTo>
                <a:lnTo>
                  <a:pt x="566" y="542"/>
                </a:lnTo>
                <a:lnTo>
                  <a:pt x="566" y="542"/>
                </a:lnTo>
                <a:lnTo>
                  <a:pt x="567" y="540"/>
                </a:lnTo>
                <a:lnTo>
                  <a:pt x="567" y="539"/>
                </a:lnTo>
                <a:lnTo>
                  <a:pt x="569" y="539"/>
                </a:lnTo>
                <a:lnTo>
                  <a:pt x="569" y="536"/>
                </a:lnTo>
                <a:lnTo>
                  <a:pt x="570" y="536"/>
                </a:lnTo>
                <a:lnTo>
                  <a:pt x="570" y="535"/>
                </a:lnTo>
                <a:lnTo>
                  <a:pt x="571" y="535"/>
                </a:lnTo>
                <a:lnTo>
                  <a:pt x="571" y="534"/>
                </a:lnTo>
                <a:lnTo>
                  <a:pt x="572" y="534"/>
                </a:lnTo>
                <a:lnTo>
                  <a:pt x="572" y="533"/>
                </a:lnTo>
                <a:lnTo>
                  <a:pt x="574" y="533"/>
                </a:lnTo>
                <a:lnTo>
                  <a:pt x="574" y="530"/>
                </a:lnTo>
                <a:lnTo>
                  <a:pt x="575" y="530"/>
                </a:lnTo>
                <a:lnTo>
                  <a:pt x="575" y="528"/>
                </a:lnTo>
                <a:lnTo>
                  <a:pt x="576" y="526"/>
                </a:lnTo>
                <a:lnTo>
                  <a:pt x="576" y="522"/>
                </a:lnTo>
                <a:lnTo>
                  <a:pt x="578" y="522"/>
                </a:lnTo>
                <a:lnTo>
                  <a:pt x="578" y="520"/>
                </a:lnTo>
                <a:lnTo>
                  <a:pt x="579" y="520"/>
                </a:lnTo>
                <a:lnTo>
                  <a:pt x="579" y="519"/>
                </a:lnTo>
                <a:lnTo>
                  <a:pt x="580" y="519"/>
                </a:lnTo>
                <a:lnTo>
                  <a:pt x="580" y="517"/>
                </a:lnTo>
                <a:lnTo>
                  <a:pt x="581" y="519"/>
                </a:lnTo>
                <a:lnTo>
                  <a:pt x="581" y="516"/>
                </a:lnTo>
                <a:lnTo>
                  <a:pt x="583" y="516"/>
                </a:lnTo>
                <a:lnTo>
                  <a:pt x="583" y="517"/>
                </a:lnTo>
                <a:lnTo>
                  <a:pt x="584" y="515"/>
                </a:lnTo>
                <a:lnTo>
                  <a:pt x="584" y="511"/>
                </a:lnTo>
                <a:lnTo>
                  <a:pt x="585" y="511"/>
                </a:lnTo>
                <a:lnTo>
                  <a:pt x="585" y="508"/>
                </a:lnTo>
                <a:lnTo>
                  <a:pt x="587" y="507"/>
                </a:lnTo>
                <a:lnTo>
                  <a:pt x="587" y="504"/>
                </a:lnTo>
                <a:lnTo>
                  <a:pt x="588" y="503"/>
                </a:lnTo>
                <a:lnTo>
                  <a:pt x="588" y="499"/>
                </a:lnTo>
                <a:lnTo>
                  <a:pt x="589" y="499"/>
                </a:lnTo>
                <a:lnTo>
                  <a:pt x="589" y="495"/>
                </a:lnTo>
                <a:lnTo>
                  <a:pt x="590" y="495"/>
                </a:lnTo>
                <a:lnTo>
                  <a:pt x="590" y="490"/>
                </a:lnTo>
                <a:lnTo>
                  <a:pt x="592" y="489"/>
                </a:lnTo>
                <a:lnTo>
                  <a:pt x="592" y="480"/>
                </a:lnTo>
                <a:lnTo>
                  <a:pt x="593" y="480"/>
                </a:lnTo>
                <a:lnTo>
                  <a:pt x="593" y="474"/>
                </a:lnTo>
                <a:lnTo>
                  <a:pt x="594" y="472"/>
                </a:lnTo>
                <a:lnTo>
                  <a:pt x="594" y="462"/>
                </a:lnTo>
                <a:lnTo>
                  <a:pt x="596" y="459"/>
                </a:lnTo>
                <a:lnTo>
                  <a:pt x="596" y="449"/>
                </a:lnTo>
                <a:lnTo>
                  <a:pt x="597" y="448"/>
                </a:lnTo>
                <a:lnTo>
                  <a:pt x="597" y="431"/>
                </a:lnTo>
                <a:lnTo>
                  <a:pt x="598" y="426"/>
                </a:lnTo>
                <a:lnTo>
                  <a:pt x="598" y="371"/>
                </a:lnTo>
                <a:lnTo>
                  <a:pt x="599" y="349"/>
                </a:lnTo>
                <a:lnTo>
                  <a:pt x="599" y="141"/>
                </a:lnTo>
                <a:lnTo>
                  <a:pt x="601" y="146"/>
                </a:lnTo>
                <a:lnTo>
                  <a:pt x="601" y="96"/>
                </a:lnTo>
                <a:lnTo>
                  <a:pt x="602" y="167"/>
                </a:lnTo>
                <a:lnTo>
                  <a:pt x="602" y="305"/>
                </a:lnTo>
                <a:lnTo>
                  <a:pt x="603" y="326"/>
                </a:lnTo>
                <a:lnTo>
                  <a:pt x="603" y="445"/>
                </a:lnTo>
                <a:lnTo>
                  <a:pt x="604" y="459"/>
                </a:lnTo>
                <a:lnTo>
                  <a:pt x="604" y="521"/>
                </a:lnTo>
                <a:lnTo>
                  <a:pt x="606" y="528"/>
                </a:lnTo>
                <a:lnTo>
                  <a:pt x="606" y="562"/>
                </a:lnTo>
                <a:lnTo>
                  <a:pt x="607" y="566"/>
                </a:lnTo>
                <a:lnTo>
                  <a:pt x="607" y="589"/>
                </a:lnTo>
                <a:lnTo>
                  <a:pt x="608" y="592"/>
                </a:lnTo>
                <a:lnTo>
                  <a:pt x="608" y="598"/>
                </a:lnTo>
                <a:lnTo>
                  <a:pt x="610" y="599"/>
                </a:lnTo>
                <a:lnTo>
                  <a:pt x="610" y="602"/>
                </a:lnTo>
                <a:lnTo>
                  <a:pt x="611" y="602"/>
                </a:lnTo>
                <a:lnTo>
                  <a:pt x="611" y="601"/>
                </a:lnTo>
                <a:lnTo>
                  <a:pt x="612" y="601"/>
                </a:lnTo>
                <a:lnTo>
                  <a:pt x="612" y="598"/>
                </a:lnTo>
                <a:lnTo>
                  <a:pt x="613" y="597"/>
                </a:lnTo>
                <a:lnTo>
                  <a:pt x="613" y="594"/>
                </a:lnTo>
                <a:lnTo>
                  <a:pt x="615" y="594"/>
                </a:lnTo>
                <a:lnTo>
                  <a:pt x="615" y="592"/>
                </a:lnTo>
                <a:lnTo>
                  <a:pt x="616" y="592"/>
                </a:lnTo>
                <a:lnTo>
                  <a:pt x="616" y="588"/>
                </a:lnTo>
                <a:lnTo>
                  <a:pt x="617" y="588"/>
                </a:lnTo>
                <a:lnTo>
                  <a:pt x="617" y="585"/>
                </a:lnTo>
                <a:lnTo>
                  <a:pt x="619" y="584"/>
                </a:lnTo>
                <a:lnTo>
                  <a:pt x="619" y="580"/>
                </a:lnTo>
                <a:lnTo>
                  <a:pt x="620" y="579"/>
                </a:lnTo>
                <a:lnTo>
                  <a:pt x="620" y="576"/>
                </a:lnTo>
                <a:lnTo>
                  <a:pt x="621" y="575"/>
                </a:lnTo>
                <a:lnTo>
                  <a:pt x="621" y="571"/>
                </a:lnTo>
                <a:lnTo>
                  <a:pt x="622" y="571"/>
                </a:lnTo>
                <a:lnTo>
                  <a:pt x="622" y="569"/>
                </a:lnTo>
                <a:lnTo>
                  <a:pt x="624" y="567"/>
                </a:lnTo>
                <a:lnTo>
                  <a:pt x="624" y="563"/>
                </a:lnTo>
                <a:lnTo>
                  <a:pt x="625" y="563"/>
                </a:lnTo>
                <a:lnTo>
                  <a:pt x="625" y="561"/>
                </a:lnTo>
                <a:lnTo>
                  <a:pt x="626" y="560"/>
                </a:lnTo>
                <a:lnTo>
                  <a:pt x="626" y="556"/>
                </a:lnTo>
                <a:lnTo>
                  <a:pt x="627" y="556"/>
                </a:lnTo>
                <a:lnTo>
                  <a:pt x="627" y="551"/>
                </a:lnTo>
                <a:lnTo>
                  <a:pt x="629" y="549"/>
                </a:lnTo>
                <a:lnTo>
                  <a:pt x="629" y="547"/>
                </a:lnTo>
                <a:lnTo>
                  <a:pt x="630" y="547"/>
                </a:lnTo>
                <a:lnTo>
                  <a:pt x="630" y="543"/>
                </a:lnTo>
                <a:lnTo>
                  <a:pt x="631" y="542"/>
                </a:lnTo>
                <a:lnTo>
                  <a:pt x="631" y="536"/>
                </a:lnTo>
                <a:lnTo>
                  <a:pt x="633" y="535"/>
                </a:lnTo>
                <a:lnTo>
                  <a:pt x="633" y="531"/>
                </a:lnTo>
                <a:lnTo>
                  <a:pt x="634" y="531"/>
                </a:lnTo>
                <a:lnTo>
                  <a:pt x="634" y="525"/>
                </a:lnTo>
                <a:lnTo>
                  <a:pt x="635" y="524"/>
                </a:lnTo>
                <a:lnTo>
                  <a:pt x="635" y="519"/>
                </a:lnTo>
                <a:lnTo>
                  <a:pt x="636" y="517"/>
                </a:lnTo>
                <a:lnTo>
                  <a:pt x="636" y="512"/>
                </a:lnTo>
                <a:lnTo>
                  <a:pt x="638" y="511"/>
                </a:lnTo>
                <a:lnTo>
                  <a:pt x="638" y="504"/>
                </a:lnTo>
                <a:lnTo>
                  <a:pt x="639" y="503"/>
                </a:lnTo>
                <a:lnTo>
                  <a:pt x="639" y="494"/>
                </a:lnTo>
                <a:lnTo>
                  <a:pt x="640" y="493"/>
                </a:lnTo>
                <a:lnTo>
                  <a:pt x="640" y="476"/>
                </a:lnTo>
                <a:lnTo>
                  <a:pt x="642" y="472"/>
                </a:lnTo>
                <a:lnTo>
                  <a:pt x="642" y="448"/>
                </a:lnTo>
                <a:lnTo>
                  <a:pt x="643" y="443"/>
                </a:lnTo>
                <a:lnTo>
                  <a:pt x="643" y="236"/>
                </a:lnTo>
                <a:lnTo>
                  <a:pt x="644" y="176"/>
                </a:lnTo>
                <a:lnTo>
                  <a:pt x="644" y="37"/>
                </a:lnTo>
                <a:lnTo>
                  <a:pt x="645" y="69"/>
                </a:lnTo>
                <a:lnTo>
                  <a:pt x="645" y="243"/>
                </a:lnTo>
                <a:lnTo>
                  <a:pt x="647" y="270"/>
                </a:lnTo>
                <a:lnTo>
                  <a:pt x="647" y="421"/>
                </a:lnTo>
                <a:lnTo>
                  <a:pt x="648" y="436"/>
                </a:lnTo>
                <a:lnTo>
                  <a:pt x="648" y="503"/>
                </a:lnTo>
                <a:lnTo>
                  <a:pt x="649" y="512"/>
                </a:lnTo>
                <a:lnTo>
                  <a:pt x="649" y="552"/>
                </a:lnTo>
                <a:lnTo>
                  <a:pt x="651" y="558"/>
                </a:lnTo>
                <a:lnTo>
                  <a:pt x="651" y="584"/>
                </a:lnTo>
                <a:lnTo>
                  <a:pt x="652" y="588"/>
                </a:lnTo>
                <a:lnTo>
                  <a:pt x="652" y="602"/>
                </a:lnTo>
                <a:lnTo>
                  <a:pt x="653" y="603"/>
                </a:lnTo>
                <a:lnTo>
                  <a:pt x="653" y="607"/>
                </a:lnTo>
                <a:lnTo>
                  <a:pt x="654" y="607"/>
                </a:lnTo>
                <a:lnTo>
                  <a:pt x="654" y="608"/>
                </a:lnTo>
              </a:path>
            </a:pathLst>
          </a:cu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328"/>
          <p:cNvSpPr>
            <a:spLocks/>
          </p:cNvSpPr>
          <p:nvPr/>
        </p:nvSpPr>
        <p:spPr bwMode="auto">
          <a:xfrm>
            <a:off x="6379670" y="4731574"/>
            <a:ext cx="711703" cy="970743"/>
          </a:xfrm>
          <a:custGeom>
            <a:avLst/>
            <a:gdLst/>
            <a:ahLst/>
            <a:cxnLst>
              <a:cxn ang="0">
                <a:pos x="10" y="561"/>
              </a:cxn>
              <a:cxn ang="0">
                <a:pos x="20" y="527"/>
              </a:cxn>
              <a:cxn ang="0">
                <a:pos x="32" y="482"/>
              </a:cxn>
              <a:cxn ang="0">
                <a:pos x="42" y="504"/>
              </a:cxn>
              <a:cxn ang="0">
                <a:pos x="53" y="571"/>
              </a:cxn>
              <a:cxn ang="0">
                <a:pos x="64" y="535"/>
              </a:cxn>
              <a:cxn ang="0">
                <a:pos x="75" y="495"/>
              </a:cxn>
              <a:cxn ang="0">
                <a:pos x="85" y="249"/>
              </a:cxn>
              <a:cxn ang="0">
                <a:pos x="97" y="590"/>
              </a:cxn>
              <a:cxn ang="0">
                <a:pos x="107" y="558"/>
              </a:cxn>
              <a:cxn ang="0">
                <a:pos x="119" y="514"/>
              </a:cxn>
              <a:cxn ang="0">
                <a:pos x="129" y="239"/>
              </a:cxn>
              <a:cxn ang="0">
                <a:pos x="140" y="583"/>
              </a:cxn>
              <a:cxn ang="0">
                <a:pos x="151" y="568"/>
              </a:cxn>
              <a:cxn ang="0">
                <a:pos x="162" y="540"/>
              </a:cxn>
              <a:cxn ang="0">
                <a:pos x="172" y="500"/>
              </a:cxn>
              <a:cxn ang="0">
                <a:pos x="184" y="63"/>
              </a:cxn>
              <a:cxn ang="0">
                <a:pos x="194" y="585"/>
              </a:cxn>
              <a:cxn ang="0">
                <a:pos x="206" y="552"/>
              </a:cxn>
              <a:cxn ang="0">
                <a:pos x="216" y="686"/>
              </a:cxn>
              <a:cxn ang="0">
                <a:pos x="227" y="761"/>
              </a:cxn>
              <a:cxn ang="0">
                <a:pos x="238" y="799"/>
              </a:cxn>
              <a:cxn ang="0">
                <a:pos x="249" y="819"/>
              </a:cxn>
              <a:cxn ang="0">
                <a:pos x="259" y="834"/>
              </a:cxn>
              <a:cxn ang="0">
                <a:pos x="271" y="842"/>
              </a:cxn>
              <a:cxn ang="0">
                <a:pos x="281" y="849"/>
              </a:cxn>
              <a:cxn ang="0">
                <a:pos x="293" y="852"/>
              </a:cxn>
              <a:cxn ang="0">
                <a:pos x="303" y="857"/>
              </a:cxn>
              <a:cxn ang="0">
                <a:pos x="314" y="855"/>
              </a:cxn>
              <a:cxn ang="0">
                <a:pos x="325" y="857"/>
              </a:cxn>
              <a:cxn ang="0">
                <a:pos x="336" y="857"/>
              </a:cxn>
              <a:cxn ang="0">
                <a:pos x="346" y="855"/>
              </a:cxn>
              <a:cxn ang="0">
                <a:pos x="358" y="860"/>
              </a:cxn>
              <a:cxn ang="0">
                <a:pos x="368" y="860"/>
              </a:cxn>
              <a:cxn ang="0">
                <a:pos x="380" y="865"/>
              </a:cxn>
              <a:cxn ang="0">
                <a:pos x="390" y="864"/>
              </a:cxn>
              <a:cxn ang="0">
                <a:pos x="401" y="862"/>
              </a:cxn>
              <a:cxn ang="0">
                <a:pos x="412" y="862"/>
              </a:cxn>
              <a:cxn ang="0">
                <a:pos x="423" y="860"/>
              </a:cxn>
              <a:cxn ang="0">
                <a:pos x="433" y="858"/>
              </a:cxn>
              <a:cxn ang="0">
                <a:pos x="445" y="858"/>
              </a:cxn>
              <a:cxn ang="0">
                <a:pos x="455" y="862"/>
              </a:cxn>
              <a:cxn ang="0">
                <a:pos x="467" y="862"/>
              </a:cxn>
              <a:cxn ang="0">
                <a:pos x="477" y="865"/>
              </a:cxn>
              <a:cxn ang="0">
                <a:pos x="488" y="866"/>
              </a:cxn>
              <a:cxn ang="0">
                <a:pos x="499" y="873"/>
              </a:cxn>
              <a:cxn ang="0">
                <a:pos x="510" y="870"/>
              </a:cxn>
              <a:cxn ang="0">
                <a:pos x="520" y="873"/>
              </a:cxn>
              <a:cxn ang="0">
                <a:pos x="532" y="874"/>
              </a:cxn>
              <a:cxn ang="0">
                <a:pos x="542" y="875"/>
              </a:cxn>
              <a:cxn ang="0">
                <a:pos x="554" y="875"/>
              </a:cxn>
              <a:cxn ang="0">
                <a:pos x="564" y="875"/>
              </a:cxn>
              <a:cxn ang="0">
                <a:pos x="575" y="871"/>
              </a:cxn>
              <a:cxn ang="0">
                <a:pos x="586" y="870"/>
              </a:cxn>
              <a:cxn ang="0">
                <a:pos x="597" y="867"/>
              </a:cxn>
              <a:cxn ang="0">
                <a:pos x="607" y="867"/>
              </a:cxn>
              <a:cxn ang="0">
                <a:pos x="619" y="867"/>
              </a:cxn>
              <a:cxn ang="0">
                <a:pos x="629" y="867"/>
              </a:cxn>
              <a:cxn ang="0">
                <a:pos x="641" y="865"/>
              </a:cxn>
              <a:cxn ang="0">
                <a:pos x="651" y="869"/>
              </a:cxn>
            </a:cxnLst>
            <a:rect l="0" t="0" r="r" b="b"/>
            <a:pathLst>
              <a:path w="654" h="876">
                <a:moveTo>
                  <a:pt x="0" y="585"/>
                </a:moveTo>
                <a:lnTo>
                  <a:pt x="0" y="583"/>
                </a:lnTo>
                <a:lnTo>
                  <a:pt x="1" y="583"/>
                </a:lnTo>
                <a:lnTo>
                  <a:pt x="1" y="581"/>
                </a:lnTo>
                <a:lnTo>
                  <a:pt x="2" y="581"/>
                </a:lnTo>
                <a:lnTo>
                  <a:pt x="2" y="579"/>
                </a:lnTo>
                <a:lnTo>
                  <a:pt x="3" y="579"/>
                </a:lnTo>
                <a:lnTo>
                  <a:pt x="3" y="576"/>
                </a:lnTo>
                <a:lnTo>
                  <a:pt x="5" y="576"/>
                </a:lnTo>
                <a:lnTo>
                  <a:pt x="5" y="572"/>
                </a:lnTo>
                <a:lnTo>
                  <a:pt x="6" y="572"/>
                </a:lnTo>
                <a:lnTo>
                  <a:pt x="6" y="570"/>
                </a:lnTo>
                <a:lnTo>
                  <a:pt x="7" y="568"/>
                </a:lnTo>
                <a:lnTo>
                  <a:pt x="7" y="565"/>
                </a:lnTo>
                <a:lnTo>
                  <a:pt x="9" y="565"/>
                </a:lnTo>
                <a:lnTo>
                  <a:pt x="9" y="562"/>
                </a:lnTo>
                <a:lnTo>
                  <a:pt x="10" y="561"/>
                </a:lnTo>
                <a:lnTo>
                  <a:pt x="10" y="558"/>
                </a:lnTo>
                <a:lnTo>
                  <a:pt x="11" y="558"/>
                </a:lnTo>
                <a:lnTo>
                  <a:pt x="11" y="556"/>
                </a:lnTo>
                <a:lnTo>
                  <a:pt x="12" y="556"/>
                </a:lnTo>
                <a:lnTo>
                  <a:pt x="12" y="552"/>
                </a:lnTo>
                <a:lnTo>
                  <a:pt x="14" y="552"/>
                </a:lnTo>
                <a:lnTo>
                  <a:pt x="14" y="547"/>
                </a:lnTo>
                <a:lnTo>
                  <a:pt x="15" y="545"/>
                </a:lnTo>
                <a:lnTo>
                  <a:pt x="15" y="543"/>
                </a:lnTo>
                <a:lnTo>
                  <a:pt x="16" y="541"/>
                </a:lnTo>
                <a:lnTo>
                  <a:pt x="16" y="539"/>
                </a:lnTo>
                <a:lnTo>
                  <a:pt x="18" y="539"/>
                </a:lnTo>
                <a:lnTo>
                  <a:pt x="18" y="535"/>
                </a:lnTo>
                <a:lnTo>
                  <a:pt x="19" y="535"/>
                </a:lnTo>
                <a:lnTo>
                  <a:pt x="19" y="531"/>
                </a:lnTo>
                <a:lnTo>
                  <a:pt x="20" y="530"/>
                </a:lnTo>
                <a:lnTo>
                  <a:pt x="20" y="527"/>
                </a:lnTo>
                <a:lnTo>
                  <a:pt x="21" y="527"/>
                </a:lnTo>
                <a:lnTo>
                  <a:pt x="21" y="523"/>
                </a:lnTo>
                <a:lnTo>
                  <a:pt x="23" y="522"/>
                </a:lnTo>
                <a:lnTo>
                  <a:pt x="23" y="517"/>
                </a:lnTo>
                <a:lnTo>
                  <a:pt x="24" y="516"/>
                </a:lnTo>
                <a:lnTo>
                  <a:pt x="24" y="511"/>
                </a:lnTo>
                <a:lnTo>
                  <a:pt x="25" y="511"/>
                </a:lnTo>
                <a:lnTo>
                  <a:pt x="25" y="508"/>
                </a:lnTo>
                <a:lnTo>
                  <a:pt x="27" y="507"/>
                </a:lnTo>
                <a:lnTo>
                  <a:pt x="27" y="502"/>
                </a:lnTo>
                <a:lnTo>
                  <a:pt x="28" y="500"/>
                </a:lnTo>
                <a:lnTo>
                  <a:pt x="28" y="497"/>
                </a:lnTo>
                <a:lnTo>
                  <a:pt x="29" y="495"/>
                </a:lnTo>
                <a:lnTo>
                  <a:pt x="29" y="491"/>
                </a:lnTo>
                <a:lnTo>
                  <a:pt x="30" y="490"/>
                </a:lnTo>
                <a:lnTo>
                  <a:pt x="30" y="484"/>
                </a:lnTo>
                <a:lnTo>
                  <a:pt x="32" y="482"/>
                </a:lnTo>
                <a:lnTo>
                  <a:pt x="32" y="472"/>
                </a:lnTo>
                <a:lnTo>
                  <a:pt x="33" y="471"/>
                </a:lnTo>
                <a:lnTo>
                  <a:pt x="33" y="457"/>
                </a:lnTo>
                <a:lnTo>
                  <a:pt x="34" y="454"/>
                </a:lnTo>
                <a:lnTo>
                  <a:pt x="34" y="439"/>
                </a:lnTo>
                <a:lnTo>
                  <a:pt x="35" y="435"/>
                </a:lnTo>
                <a:lnTo>
                  <a:pt x="35" y="391"/>
                </a:lnTo>
                <a:lnTo>
                  <a:pt x="37" y="371"/>
                </a:lnTo>
                <a:lnTo>
                  <a:pt x="37" y="74"/>
                </a:lnTo>
                <a:lnTo>
                  <a:pt x="38" y="95"/>
                </a:lnTo>
                <a:lnTo>
                  <a:pt x="38" y="18"/>
                </a:lnTo>
                <a:lnTo>
                  <a:pt x="39" y="124"/>
                </a:lnTo>
                <a:lnTo>
                  <a:pt x="39" y="292"/>
                </a:lnTo>
                <a:lnTo>
                  <a:pt x="41" y="316"/>
                </a:lnTo>
                <a:lnTo>
                  <a:pt x="41" y="436"/>
                </a:lnTo>
                <a:lnTo>
                  <a:pt x="42" y="448"/>
                </a:lnTo>
                <a:lnTo>
                  <a:pt x="42" y="504"/>
                </a:lnTo>
                <a:lnTo>
                  <a:pt x="43" y="511"/>
                </a:lnTo>
                <a:lnTo>
                  <a:pt x="43" y="545"/>
                </a:lnTo>
                <a:lnTo>
                  <a:pt x="44" y="550"/>
                </a:lnTo>
                <a:lnTo>
                  <a:pt x="44" y="572"/>
                </a:lnTo>
                <a:lnTo>
                  <a:pt x="46" y="575"/>
                </a:lnTo>
                <a:lnTo>
                  <a:pt x="46" y="583"/>
                </a:lnTo>
                <a:lnTo>
                  <a:pt x="47" y="583"/>
                </a:lnTo>
                <a:lnTo>
                  <a:pt x="47" y="585"/>
                </a:lnTo>
                <a:lnTo>
                  <a:pt x="48" y="584"/>
                </a:lnTo>
                <a:lnTo>
                  <a:pt x="48" y="583"/>
                </a:lnTo>
                <a:lnTo>
                  <a:pt x="50" y="583"/>
                </a:lnTo>
                <a:lnTo>
                  <a:pt x="50" y="580"/>
                </a:lnTo>
                <a:lnTo>
                  <a:pt x="51" y="580"/>
                </a:lnTo>
                <a:lnTo>
                  <a:pt x="51" y="576"/>
                </a:lnTo>
                <a:lnTo>
                  <a:pt x="52" y="575"/>
                </a:lnTo>
                <a:lnTo>
                  <a:pt x="52" y="572"/>
                </a:lnTo>
                <a:lnTo>
                  <a:pt x="53" y="571"/>
                </a:lnTo>
                <a:lnTo>
                  <a:pt x="53" y="567"/>
                </a:lnTo>
                <a:lnTo>
                  <a:pt x="55" y="567"/>
                </a:lnTo>
                <a:lnTo>
                  <a:pt x="55" y="563"/>
                </a:lnTo>
                <a:lnTo>
                  <a:pt x="56" y="562"/>
                </a:lnTo>
                <a:lnTo>
                  <a:pt x="56" y="558"/>
                </a:lnTo>
                <a:lnTo>
                  <a:pt x="57" y="557"/>
                </a:lnTo>
                <a:lnTo>
                  <a:pt x="57" y="554"/>
                </a:lnTo>
                <a:lnTo>
                  <a:pt x="59" y="554"/>
                </a:lnTo>
                <a:lnTo>
                  <a:pt x="59" y="552"/>
                </a:lnTo>
                <a:lnTo>
                  <a:pt x="60" y="552"/>
                </a:lnTo>
                <a:lnTo>
                  <a:pt x="60" y="548"/>
                </a:lnTo>
                <a:lnTo>
                  <a:pt x="61" y="548"/>
                </a:lnTo>
                <a:lnTo>
                  <a:pt x="61" y="543"/>
                </a:lnTo>
                <a:lnTo>
                  <a:pt x="62" y="543"/>
                </a:lnTo>
                <a:lnTo>
                  <a:pt x="62" y="539"/>
                </a:lnTo>
                <a:lnTo>
                  <a:pt x="64" y="539"/>
                </a:lnTo>
                <a:lnTo>
                  <a:pt x="64" y="535"/>
                </a:lnTo>
                <a:lnTo>
                  <a:pt x="65" y="534"/>
                </a:lnTo>
                <a:lnTo>
                  <a:pt x="65" y="531"/>
                </a:lnTo>
                <a:lnTo>
                  <a:pt x="66" y="530"/>
                </a:lnTo>
                <a:lnTo>
                  <a:pt x="66" y="526"/>
                </a:lnTo>
                <a:lnTo>
                  <a:pt x="67" y="525"/>
                </a:lnTo>
                <a:lnTo>
                  <a:pt x="67" y="520"/>
                </a:lnTo>
                <a:lnTo>
                  <a:pt x="69" y="520"/>
                </a:lnTo>
                <a:lnTo>
                  <a:pt x="69" y="516"/>
                </a:lnTo>
                <a:lnTo>
                  <a:pt x="70" y="514"/>
                </a:lnTo>
                <a:lnTo>
                  <a:pt x="70" y="511"/>
                </a:lnTo>
                <a:lnTo>
                  <a:pt x="71" y="509"/>
                </a:lnTo>
                <a:lnTo>
                  <a:pt x="71" y="506"/>
                </a:lnTo>
                <a:lnTo>
                  <a:pt x="73" y="506"/>
                </a:lnTo>
                <a:lnTo>
                  <a:pt x="73" y="502"/>
                </a:lnTo>
                <a:lnTo>
                  <a:pt x="74" y="500"/>
                </a:lnTo>
                <a:lnTo>
                  <a:pt x="74" y="495"/>
                </a:lnTo>
                <a:lnTo>
                  <a:pt x="75" y="495"/>
                </a:lnTo>
                <a:lnTo>
                  <a:pt x="75" y="491"/>
                </a:lnTo>
                <a:lnTo>
                  <a:pt x="76" y="490"/>
                </a:lnTo>
                <a:lnTo>
                  <a:pt x="76" y="486"/>
                </a:lnTo>
                <a:lnTo>
                  <a:pt x="78" y="485"/>
                </a:lnTo>
                <a:lnTo>
                  <a:pt x="78" y="476"/>
                </a:lnTo>
                <a:lnTo>
                  <a:pt x="79" y="475"/>
                </a:lnTo>
                <a:lnTo>
                  <a:pt x="79" y="464"/>
                </a:lnTo>
                <a:lnTo>
                  <a:pt x="80" y="462"/>
                </a:lnTo>
                <a:lnTo>
                  <a:pt x="80" y="446"/>
                </a:lnTo>
                <a:lnTo>
                  <a:pt x="82" y="443"/>
                </a:lnTo>
                <a:lnTo>
                  <a:pt x="82" y="413"/>
                </a:lnTo>
                <a:lnTo>
                  <a:pt x="83" y="405"/>
                </a:lnTo>
                <a:lnTo>
                  <a:pt x="83" y="213"/>
                </a:lnTo>
                <a:lnTo>
                  <a:pt x="84" y="154"/>
                </a:lnTo>
                <a:lnTo>
                  <a:pt x="84" y="24"/>
                </a:lnTo>
                <a:lnTo>
                  <a:pt x="85" y="79"/>
                </a:lnTo>
                <a:lnTo>
                  <a:pt x="85" y="249"/>
                </a:lnTo>
                <a:lnTo>
                  <a:pt x="87" y="273"/>
                </a:lnTo>
                <a:lnTo>
                  <a:pt x="87" y="389"/>
                </a:lnTo>
                <a:lnTo>
                  <a:pt x="88" y="403"/>
                </a:lnTo>
                <a:lnTo>
                  <a:pt x="88" y="468"/>
                </a:lnTo>
                <a:lnTo>
                  <a:pt x="89" y="477"/>
                </a:lnTo>
                <a:lnTo>
                  <a:pt x="89" y="527"/>
                </a:lnTo>
                <a:lnTo>
                  <a:pt x="91" y="532"/>
                </a:lnTo>
                <a:lnTo>
                  <a:pt x="91" y="558"/>
                </a:lnTo>
                <a:lnTo>
                  <a:pt x="92" y="561"/>
                </a:lnTo>
                <a:lnTo>
                  <a:pt x="92" y="575"/>
                </a:lnTo>
                <a:lnTo>
                  <a:pt x="93" y="576"/>
                </a:lnTo>
                <a:lnTo>
                  <a:pt x="93" y="584"/>
                </a:lnTo>
                <a:lnTo>
                  <a:pt x="94" y="585"/>
                </a:lnTo>
                <a:lnTo>
                  <a:pt x="94" y="589"/>
                </a:lnTo>
                <a:lnTo>
                  <a:pt x="96" y="589"/>
                </a:lnTo>
                <a:lnTo>
                  <a:pt x="96" y="590"/>
                </a:lnTo>
                <a:lnTo>
                  <a:pt x="97" y="590"/>
                </a:lnTo>
                <a:lnTo>
                  <a:pt x="97" y="588"/>
                </a:lnTo>
                <a:lnTo>
                  <a:pt x="98" y="588"/>
                </a:lnTo>
                <a:lnTo>
                  <a:pt x="98" y="585"/>
                </a:lnTo>
                <a:lnTo>
                  <a:pt x="99" y="585"/>
                </a:lnTo>
                <a:lnTo>
                  <a:pt x="99" y="583"/>
                </a:lnTo>
                <a:lnTo>
                  <a:pt x="101" y="583"/>
                </a:lnTo>
                <a:lnTo>
                  <a:pt x="101" y="580"/>
                </a:lnTo>
                <a:lnTo>
                  <a:pt x="102" y="580"/>
                </a:lnTo>
                <a:lnTo>
                  <a:pt x="102" y="575"/>
                </a:lnTo>
                <a:lnTo>
                  <a:pt x="103" y="575"/>
                </a:lnTo>
                <a:lnTo>
                  <a:pt x="103" y="571"/>
                </a:lnTo>
                <a:lnTo>
                  <a:pt x="105" y="570"/>
                </a:lnTo>
                <a:lnTo>
                  <a:pt x="105" y="567"/>
                </a:lnTo>
                <a:lnTo>
                  <a:pt x="106" y="567"/>
                </a:lnTo>
                <a:lnTo>
                  <a:pt x="106" y="562"/>
                </a:lnTo>
                <a:lnTo>
                  <a:pt x="107" y="562"/>
                </a:lnTo>
                <a:lnTo>
                  <a:pt x="107" y="558"/>
                </a:lnTo>
                <a:lnTo>
                  <a:pt x="108" y="558"/>
                </a:lnTo>
                <a:lnTo>
                  <a:pt x="108" y="554"/>
                </a:lnTo>
                <a:lnTo>
                  <a:pt x="110" y="554"/>
                </a:lnTo>
                <a:lnTo>
                  <a:pt x="110" y="550"/>
                </a:lnTo>
                <a:lnTo>
                  <a:pt x="111" y="549"/>
                </a:lnTo>
                <a:lnTo>
                  <a:pt x="111" y="544"/>
                </a:lnTo>
                <a:lnTo>
                  <a:pt x="112" y="543"/>
                </a:lnTo>
                <a:lnTo>
                  <a:pt x="112" y="538"/>
                </a:lnTo>
                <a:lnTo>
                  <a:pt x="114" y="538"/>
                </a:lnTo>
                <a:lnTo>
                  <a:pt x="114" y="531"/>
                </a:lnTo>
                <a:lnTo>
                  <a:pt x="115" y="531"/>
                </a:lnTo>
                <a:lnTo>
                  <a:pt x="115" y="527"/>
                </a:lnTo>
                <a:lnTo>
                  <a:pt x="116" y="527"/>
                </a:lnTo>
                <a:lnTo>
                  <a:pt x="116" y="522"/>
                </a:lnTo>
                <a:lnTo>
                  <a:pt x="117" y="522"/>
                </a:lnTo>
                <a:lnTo>
                  <a:pt x="117" y="516"/>
                </a:lnTo>
                <a:lnTo>
                  <a:pt x="119" y="514"/>
                </a:lnTo>
                <a:lnTo>
                  <a:pt x="119" y="508"/>
                </a:lnTo>
                <a:lnTo>
                  <a:pt x="120" y="508"/>
                </a:lnTo>
                <a:lnTo>
                  <a:pt x="120" y="502"/>
                </a:lnTo>
                <a:lnTo>
                  <a:pt x="121" y="500"/>
                </a:lnTo>
                <a:lnTo>
                  <a:pt x="121" y="493"/>
                </a:lnTo>
                <a:lnTo>
                  <a:pt x="122" y="491"/>
                </a:lnTo>
                <a:lnTo>
                  <a:pt x="122" y="482"/>
                </a:lnTo>
                <a:lnTo>
                  <a:pt x="124" y="480"/>
                </a:lnTo>
                <a:lnTo>
                  <a:pt x="124" y="464"/>
                </a:lnTo>
                <a:lnTo>
                  <a:pt x="125" y="461"/>
                </a:lnTo>
                <a:lnTo>
                  <a:pt x="125" y="436"/>
                </a:lnTo>
                <a:lnTo>
                  <a:pt x="126" y="430"/>
                </a:lnTo>
                <a:lnTo>
                  <a:pt x="126" y="253"/>
                </a:lnTo>
                <a:lnTo>
                  <a:pt x="128" y="187"/>
                </a:lnTo>
                <a:lnTo>
                  <a:pt x="128" y="0"/>
                </a:lnTo>
                <a:lnTo>
                  <a:pt x="129" y="27"/>
                </a:lnTo>
                <a:lnTo>
                  <a:pt x="129" y="239"/>
                </a:lnTo>
                <a:lnTo>
                  <a:pt x="130" y="266"/>
                </a:lnTo>
                <a:lnTo>
                  <a:pt x="130" y="390"/>
                </a:lnTo>
                <a:lnTo>
                  <a:pt x="131" y="404"/>
                </a:lnTo>
                <a:lnTo>
                  <a:pt x="131" y="471"/>
                </a:lnTo>
                <a:lnTo>
                  <a:pt x="133" y="480"/>
                </a:lnTo>
                <a:lnTo>
                  <a:pt x="133" y="527"/>
                </a:lnTo>
                <a:lnTo>
                  <a:pt x="134" y="532"/>
                </a:lnTo>
                <a:lnTo>
                  <a:pt x="134" y="561"/>
                </a:lnTo>
                <a:lnTo>
                  <a:pt x="135" y="563"/>
                </a:lnTo>
                <a:lnTo>
                  <a:pt x="135" y="576"/>
                </a:lnTo>
                <a:lnTo>
                  <a:pt x="137" y="577"/>
                </a:lnTo>
                <a:lnTo>
                  <a:pt x="137" y="584"/>
                </a:lnTo>
                <a:lnTo>
                  <a:pt x="138" y="584"/>
                </a:lnTo>
                <a:lnTo>
                  <a:pt x="138" y="585"/>
                </a:lnTo>
                <a:lnTo>
                  <a:pt x="139" y="585"/>
                </a:lnTo>
                <a:lnTo>
                  <a:pt x="139" y="584"/>
                </a:lnTo>
                <a:lnTo>
                  <a:pt x="140" y="583"/>
                </a:lnTo>
                <a:lnTo>
                  <a:pt x="140" y="581"/>
                </a:lnTo>
                <a:lnTo>
                  <a:pt x="142" y="580"/>
                </a:lnTo>
                <a:lnTo>
                  <a:pt x="142" y="577"/>
                </a:lnTo>
                <a:lnTo>
                  <a:pt x="143" y="577"/>
                </a:lnTo>
                <a:lnTo>
                  <a:pt x="143" y="574"/>
                </a:lnTo>
                <a:lnTo>
                  <a:pt x="144" y="574"/>
                </a:lnTo>
                <a:lnTo>
                  <a:pt x="144" y="570"/>
                </a:lnTo>
                <a:lnTo>
                  <a:pt x="146" y="570"/>
                </a:lnTo>
                <a:lnTo>
                  <a:pt x="146" y="568"/>
                </a:lnTo>
                <a:lnTo>
                  <a:pt x="147" y="570"/>
                </a:lnTo>
                <a:lnTo>
                  <a:pt x="147" y="571"/>
                </a:lnTo>
                <a:lnTo>
                  <a:pt x="148" y="571"/>
                </a:lnTo>
                <a:lnTo>
                  <a:pt x="148" y="570"/>
                </a:lnTo>
                <a:lnTo>
                  <a:pt x="149" y="570"/>
                </a:lnTo>
                <a:lnTo>
                  <a:pt x="149" y="571"/>
                </a:lnTo>
                <a:lnTo>
                  <a:pt x="151" y="570"/>
                </a:lnTo>
                <a:lnTo>
                  <a:pt x="151" y="568"/>
                </a:lnTo>
                <a:lnTo>
                  <a:pt x="152" y="567"/>
                </a:lnTo>
                <a:lnTo>
                  <a:pt x="152" y="566"/>
                </a:lnTo>
                <a:lnTo>
                  <a:pt x="153" y="566"/>
                </a:lnTo>
                <a:lnTo>
                  <a:pt x="153" y="562"/>
                </a:lnTo>
                <a:lnTo>
                  <a:pt x="154" y="562"/>
                </a:lnTo>
                <a:lnTo>
                  <a:pt x="154" y="558"/>
                </a:lnTo>
                <a:lnTo>
                  <a:pt x="156" y="558"/>
                </a:lnTo>
                <a:lnTo>
                  <a:pt x="156" y="556"/>
                </a:lnTo>
                <a:lnTo>
                  <a:pt x="157" y="556"/>
                </a:lnTo>
                <a:lnTo>
                  <a:pt x="157" y="550"/>
                </a:lnTo>
                <a:lnTo>
                  <a:pt x="158" y="550"/>
                </a:lnTo>
                <a:lnTo>
                  <a:pt x="158" y="548"/>
                </a:lnTo>
                <a:lnTo>
                  <a:pt x="160" y="548"/>
                </a:lnTo>
                <a:lnTo>
                  <a:pt x="160" y="544"/>
                </a:lnTo>
                <a:lnTo>
                  <a:pt x="161" y="543"/>
                </a:lnTo>
                <a:lnTo>
                  <a:pt x="161" y="540"/>
                </a:lnTo>
                <a:lnTo>
                  <a:pt x="162" y="540"/>
                </a:lnTo>
                <a:lnTo>
                  <a:pt x="162" y="538"/>
                </a:lnTo>
                <a:lnTo>
                  <a:pt x="163" y="535"/>
                </a:lnTo>
                <a:lnTo>
                  <a:pt x="163" y="531"/>
                </a:lnTo>
                <a:lnTo>
                  <a:pt x="165" y="531"/>
                </a:lnTo>
                <a:lnTo>
                  <a:pt x="165" y="529"/>
                </a:lnTo>
                <a:lnTo>
                  <a:pt x="166" y="527"/>
                </a:lnTo>
                <a:lnTo>
                  <a:pt x="166" y="523"/>
                </a:lnTo>
                <a:lnTo>
                  <a:pt x="167" y="523"/>
                </a:lnTo>
                <a:lnTo>
                  <a:pt x="167" y="520"/>
                </a:lnTo>
                <a:lnTo>
                  <a:pt x="169" y="518"/>
                </a:lnTo>
                <a:lnTo>
                  <a:pt x="169" y="516"/>
                </a:lnTo>
                <a:lnTo>
                  <a:pt x="170" y="516"/>
                </a:lnTo>
                <a:lnTo>
                  <a:pt x="170" y="511"/>
                </a:lnTo>
                <a:lnTo>
                  <a:pt x="171" y="509"/>
                </a:lnTo>
                <a:lnTo>
                  <a:pt x="171" y="504"/>
                </a:lnTo>
                <a:lnTo>
                  <a:pt x="172" y="504"/>
                </a:lnTo>
                <a:lnTo>
                  <a:pt x="172" y="500"/>
                </a:lnTo>
                <a:lnTo>
                  <a:pt x="174" y="500"/>
                </a:lnTo>
                <a:lnTo>
                  <a:pt x="174" y="494"/>
                </a:lnTo>
                <a:lnTo>
                  <a:pt x="175" y="494"/>
                </a:lnTo>
                <a:lnTo>
                  <a:pt x="175" y="488"/>
                </a:lnTo>
                <a:lnTo>
                  <a:pt x="176" y="488"/>
                </a:lnTo>
                <a:lnTo>
                  <a:pt x="176" y="482"/>
                </a:lnTo>
                <a:lnTo>
                  <a:pt x="178" y="481"/>
                </a:lnTo>
                <a:lnTo>
                  <a:pt x="178" y="470"/>
                </a:lnTo>
                <a:lnTo>
                  <a:pt x="179" y="470"/>
                </a:lnTo>
                <a:lnTo>
                  <a:pt x="179" y="457"/>
                </a:lnTo>
                <a:lnTo>
                  <a:pt x="180" y="453"/>
                </a:lnTo>
                <a:lnTo>
                  <a:pt x="180" y="430"/>
                </a:lnTo>
                <a:lnTo>
                  <a:pt x="181" y="423"/>
                </a:lnTo>
                <a:lnTo>
                  <a:pt x="181" y="182"/>
                </a:lnTo>
                <a:lnTo>
                  <a:pt x="183" y="122"/>
                </a:lnTo>
                <a:lnTo>
                  <a:pt x="183" y="11"/>
                </a:lnTo>
                <a:lnTo>
                  <a:pt x="184" y="63"/>
                </a:lnTo>
                <a:lnTo>
                  <a:pt x="184" y="246"/>
                </a:lnTo>
                <a:lnTo>
                  <a:pt x="185" y="272"/>
                </a:lnTo>
                <a:lnTo>
                  <a:pt x="185" y="404"/>
                </a:lnTo>
                <a:lnTo>
                  <a:pt x="186" y="420"/>
                </a:lnTo>
                <a:lnTo>
                  <a:pt x="186" y="499"/>
                </a:lnTo>
                <a:lnTo>
                  <a:pt x="188" y="508"/>
                </a:lnTo>
                <a:lnTo>
                  <a:pt x="188" y="547"/>
                </a:lnTo>
                <a:lnTo>
                  <a:pt x="189" y="550"/>
                </a:lnTo>
                <a:lnTo>
                  <a:pt x="189" y="571"/>
                </a:lnTo>
                <a:lnTo>
                  <a:pt x="190" y="574"/>
                </a:lnTo>
                <a:lnTo>
                  <a:pt x="190" y="585"/>
                </a:lnTo>
                <a:lnTo>
                  <a:pt x="192" y="585"/>
                </a:lnTo>
                <a:lnTo>
                  <a:pt x="192" y="589"/>
                </a:lnTo>
                <a:lnTo>
                  <a:pt x="193" y="589"/>
                </a:lnTo>
                <a:lnTo>
                  <a:pt x="193" y="586"/>
                </a:lnTo>
                <a:lnTo>
                  <a:pt x="194" y="586"/>
                </a:lnTo>
                <a:lnTo>
                  <a:pt x="194" y="585"/>
                </a:lnTo>
                <a:lnTo>
                  <a:pt x="195" y="584"/>
                </a:lnTo>
                <a:lnTo>
                  <a:pt x="195" y="580"/>
                </a:lnTo>
                <a:lnTo>
                  <a:pt x="197" y="579"/>
                </a:lnTo>
                <a:lnTo>
                  <a:pt x="197" y="575"/>
                </a:lnTo>
                <a:lnTo>
                  <a:pt x="198" y="575"/>
                </a:lnTo>
                <a:lnTo>
                  <a:pt x="198" y="571"/>
                </a:lnTo>
                <a:lnTo>
                  <a:pt x="199" y="570"/>
                </a:lnTo>
                <a:lnTo>
                  <a:pt x="199" y="567"/>
                </a:lnTo>
                <a:lnTo>
                  <a:pt x="201" y="566"/>
                </a:lnTo>
                <a:lnTo>
                  <a:pt x="201" y="562"/>
                </a:lnTo>
                <a:lnTo>
                  <a:pt x="202" y="563"/>
                </a:lnTo>
                <a:lnTo>
                  <a:pt x="202" y="559"/>
                </a:lnTo>
                <a:lnTo>
                  <a:pt x="203" y="559"/>
                </a:lnTo>
                <a:lnTo>
                  <a:pt x="203" y="556"/>
                </a:lnTo>
                <a:lnTo>
                  <a:pt x="204" y="556"/>
                </a:lnTo>
                <a:lnTo>
                  <a:pt x="204" y="552"/>
                </a:lnTo>
                <a:lnTo>
                  <a:pt x="206" y="552"/>
                </a:lnTo>
                <a:lnTo>
                  <a:pt x="206" y="548"/>
                </a:lnTo>
                <a:lnTo>
                  <a:pt x="207" y="548"/>
                </a:lnTo>
                <a:lnTo>
                  <a:pt x="207" y="541"/>
                </a:lnTo>
                <a:lnTo>
                  <a:pt x="208" y="548"/>
                </a:lnTo>
                <a:lnTo>
                  <a:pt x="208" y="571"/>
                </a:lnTo>
                <a:lnTo>
                  <a:pt x="210" y="576"/>
                </a:lnTo>
                <a:lnTo>
                  <a:pt x="210" y="597"/>
                </a:lnTo>
                <a:lnTo>
                  <a:pt x="211" y="600"/>
                </a:lnTo>
                <a:lnTo>
                  <a:pt x="211" y="618"/>
                </a:lnTo>
                <a:lnTo>
                  <a:pt x="212" y="621"/>
                </a:lnTo>
                <a:lnTo>
                  <a:pt x="212" y="640"/>
                </a:lnTo>
                <a:lnTo>
                  <a:pt x="213" y="643"/>
                </a:lnTo>
                <a:lnTo>
                  <a:pt x="213" y="658"/>
                </a:lnTo>
                <a:lnTo>
                  <a:pt x="215" y="661"/>
                </a:lnTo>
                <a:lnTo>
                  <a:pt x="215" y="672"/>
                </a:lnTo>
                <a:lnTo>
                  <a:pt x="216" y="675"/>
                </a:lnTo>
                <a:lnTo>
                  <a:pt x="216" y="686"/>
                </a:lnTo>
                <a:lnTo>
                  <a:pt x="217" y="688"/>
                </a:lnTo>
                <a:lnTo>
                  <a:pt x="217" y="701"/>
                </a:lnTo>
                <a:lnTo>
                  <a:pt x="218" y="702"/>
                </a:lnTo>
                <a:lnTo>
                  <a:pt x="218" y="711"/>
                </a:lnTo>
                <a:lnTo>
                  <a:pt x="220" y="712"/>
                </a:lnTo>
                <a:lnTo>
                  <a:pt x="220" y="721"/>
                </a:lnTo>
                <a:lnTo>
                  <a:pt x="221" y="722"/>
                </a:lnTo>
                <a:lnTo>
                  <a:pt x="221" y="731"/>
                </a:lnTo>
                <a:lnTo>
                  <a:pt x="222" y="733"/>
                </a:lnTo>
                <a:lnTo>
                  <a:pt x="222" y="739"/>
                </a:lnTo>
                <a:lnTo>
                  <a:pt x="224" y="740"/>
                </a:lnTo>
                <a:lnTo>
                  <a:pt x="224" y="747"/>
                </a:lnTo>
                <a:lnTo>
                  <a:pt x="225" y="748"/>
                </a:lnTo>
                <a:lnTo>
                  <a:pt x="225" y="753"/>
                </a:lnTo>
                <a:lnTo>
                  <a:pt x="226" y="754"/>
                </a:lnTo>
                <a:lnTo>
                  <a:pt x="226" y="761"/>
                </a:lnTo>
                <a:lnTo>
                  <a:pt x="227" y="761"/>
                </a:lnTo>
                <a:lnTo>
                  <a:pt x="227" y="766"/>
                </a:lnTo>
                <a:lnTo>
                  <a:pt x="229" y="766"/>
                </a:lnTo>
                <a:lnTo>
                  <a:pt x="229" y="771"/>
                </a:lnTo>
                <a:lnTo>
                  <a:pt x="230" y="771"/>
                </a:lnTo>
                <a:lnTo>
                  <a:pt x="230" y="776"/>
                </a:lnTo>
                <a:lnTo>
                  <a:pt x="231" y="778"/>
                </a:lnTo>
                <a:lnTo>
                  <a:pt x="231" y="780"/>
                </a:lnTo>
                <a:lnTo>
                  <a:pt x="233" y="780"/>
                </a:lnTo>
                <a:lnTo>
                  <a:pt x="233" y="784"/>
                </a:lnTo>
                <a:lnTo>
                  <a:pt x="234" y="785"/>
                </a:lnTo>
                <a:lnTo>
                  <a:pt x="234" y="789"/>
                </a:lnTo>
                <a:lnTo>
                  <a:pt x="235" y="789"/>
                </a:lnTo>
                <a:lnTo>
                  <a:pt x="235" y="793"/>
                </a:lnTo>
                <a:lnTo>
                  <a:pt x="236" y="794"/>
                </a:lnTo>
                <a:lnTo>
                  <a:pt x="236" y="796"/>
                </a:lnTo>
                <a:lnTo>
                  <a:pt x="238" y="797"/>
                </a:lnTo>
                <a:lnTo>
                  <a:pt x="238" y="799"/>
                </a:lnTo>
                <a:lnTo>
                  <a:pt x="239" y="799"/>
                </a:lnTo>
                <a:lnTo>
                  <a:pt x="239" y="802"/>
                </a:lnTo>
                <a:lnTo>
                  <a:pt x="240" y="802"/>
                </a:lnTo>
                <a:lnTo>
                  <a:pt x="240" y="806"/>
                </a:lnTo>
                <a:lnTo>
                  <a:pt x="242" y="806"/>
                </a:lnTo>
                <a:lnTo>
                  <a:pt x="242" y="808"/>
                </a:lnTo>
                <a:lnTo>
                  <a:pt x="243" y="808"/>
                </a:lnTo>
                <a:lnTo>
                  <a:pt x="243" y="811"/>
                </a:lnTo>
                <a:lnTo>
                  <a:pt x="244" y="811"/>
                </a:lnTo>
                <a:lnTo>
                  <a:pt x="244" y="814"/>
                </a:lnTo>
                <a:lnTo>
                  <a:pt x="245" y="814"/>
                </a:lnTo>
                <a:lnTo>
                  <a:pt x="245" y="815"/>
                </a:lnTo>
                <a:lnTo>
                  <a:pt x="247" y="815"/>
                </a:lnTo>
                <a:lnTo>
                  <a:pt x="247" y="817"/>
                </a:lnTo>
                <a:lnTo>
                  <a:pt x="248" y="817"/>
                </a:lnTo>
                <a:lnTo>
                  <a:pt x="248" y="819"/>
                </a:lnTo>
                <a:lnTo>
                  <a:pt x="249" y="819"/>
                </a:lnTo>
                <a:lnTo>
                  <a:pt x="249" y="821"/>
                </a:lnTo>
                <a:lnTo>
                  <a:pt x="250" y="821"/>
                </a:lnTo>
                <a:lnTo>
                  <a:pt x="250" y="823"/>
                </a:lnTo>
                <a:lnTo>
                  <a:pt x="252" y="824"/>
                </a:lnTo>
                <a:lnTo>
                  <a:pt x="252" y="825"/>
                </a:lnTo>
                <a:lnTo>
                  <a:pt x="253" y="825"/>
                </a:lnTo>
                <a:lnTo>
                  <a:pt x="253" y="828"/>
                </a:lnTo>
                <a:lnTo>
                  <a:pt x="254" y="828"/>
                </a:lnTo>
                <a:lnTo>
                  <a:pt x="254" y="829"/>
                </a:lnTo>
                <a:lnTo>
                  <a:pt x="256" y="829"/>
                </a:lnTo>
                <a:lnTo>
                  <a:pt x="256" y="830"/>
                </a:lnTo>
                <a:lnTo>
                  <a:pt x="257" y="830"/>
                </a:lnTo>
                <a:lnTo>
                  <a:pt x="257" y="833"/>
                </a:lnTo>
                <a:lnTo>
                  <a:pt x="258" y="833"/>
                </a:lnTo>
                <a:lnTo>
                  <a:pt x="258" y="834"/>
                </a:lnTo>
                <a:lnTo>
                  <a:pt x="259" y="834"/>
                </a:lnTo>
                <a:lnTo>
                  <a:pt x="259" y="834"/>
                </a:lnTo>
                <a:lnTo>
                  <a:pt x="261" y="834"/>
                </a:lnTo>
                <a:lnTo>
                  <a:pt x="261" y="835"/>
                </a:lnTo>
                <a:lnTo>
                  <a:pt x="262" y="835"/>
                </a:lnTo>
                <a:lnTo>
                  <a:pt x="262" y="837"/>
                </a:lnTo>
                <a:lnTo>
                  <a:pt x="263" y="837"/>
                </a:lnTo>
                <a:lnTo>
                  <a:pt x="263" y="838"/>
                </a:lnTo>
                <a:lnTo>
                  <a:pt x="265" y="838"/>
                </a:lnTo>
                <a:lnTo>
                  <a:pt x="265" y="837"/>
                </a:lnTo>
                <a:lnTo>
                  <a:pt x="266" y="838"/>
                </a:lnTo>
                <a:lnTo>
                  <a:pt x="266" y="839"/>
                </a:lnTo>
                <a:lnTo>
                  <a:pt x="267" y="840"/>
                </a:lnTo>
                <a:lnTo>
                  <a:pt x="267" y="838"/>
                </a:lnTo>
                <a:lnTo>
                  <a:pt x="268" y="839"/>
                </a:lnTo>
                <a:lnTo>
                  <a:pt x="268" y="840"/>
                </a:lnTo>
                <a:lnTo>
                  <a:pt x="270" y="840"/>
                </a:lnTo>
                <a:lnTo>
                  <a:pt x="270" y="842"/>
                </a:lnTo>
                <a:lnTo>
                  <a:pt x="271" y="842"/>
                </a:lnTo>
                <a:lnTo>
                  <a:pt x="271" y="840"/>
                </a:lnTo>
                <a:lnTo>
                  <a:pt x="272" y="842"/>
                </a:lnTo>
                <a:lnTo>
                  <a:pt x="272" y="842"/>
                </a:lnTo>
                <a:lnTo>
                  <a:pt x="273" y="842"/>
                </a:lnTo>
                <a:lnTo>
                  <a:pt x="273" y="842"/>
                </a:lnTo>
                <a:lnTo>
                  <a:pt x="275" y="843"/>
                </a:lnTo>
                <a:lnTo>
                  <a:pt x="275" y="843"/>
                </a:lnTo>
                <a:lnTo>
                  <a:pt x="276" y="843"/>
                </a:lnTo>
                <a:lnTo>
                  <a:pt x="276" y="846"/>
                </a:lnTo>
                <a:lnTo>
                  <a:pt x="277" y="846"/>
                </a:lnTo>
                <a:lnTo>
                  <a:pt x="277" y="844"/>
                </a:lnTo>
                <a:lnTo>
                  <a:pt x="279" y="846"/>
                </a:lnTo>
                <a:lnTo>
                  <a:pt x="279" y="847"/>
                </a:lnTo>
                <a:lnTo>
                  <a:pt x="280" y="847"/>
                </a:lnTo>
                <a:lnTo>
                  <a:pt x="280" y="848"/>
                </a:lnTo>
                <a:lnTo>
                  <a:pt x="281" y="848"/>
                </a:lnTo>
                <a:lnTo>
                  <a:pt x="281" y="849"/>
                </a:lnTo>
                <a:lnTo>
                  <a:pt x="282" y="849"/>
                </a:lnTo>
                <a:lnTo>
                  <a:pt x="282" y="848"/>
                </a:lnTo>
                <a:lnTo>
                  <a:pt x="284" y="849"/>
                </a:lnTo>
                <a:lnTo>
                  <a:pt x="284" y="851"/>
                </a:lnTo>
                <a:lnTo>
                  <a:pt x="285" y="851"/>
                </a:lnTo>
                <a:lnTo>
                  <a:pt x="285" y="852"/>
                </a:lnTo>
                <a:lnTo>
                  <a:pt x="286" y="852"/>
                </a:lnTo>
                <a:lnTo>
                  <a:pt x="286" y="851"/>
                </a:lnTo>
                <a:lnTo>
                  <a:pt x="288" y="852"/>
                </a:lnTo>
                <a:lnTo>
                  <a:pt x="288" y="852"/>
                </a:lnTo>
                <a:lnTo>
                  <a:pt x="289" y="852"/>
                </a:lnTo>
                <a:lnTo>
                  <a:pt x="289" y="853"/>
                </a:lnTo>
                <a:lnTo>
                  <a:pt x="290" y="853"/>
                </a:lnTo>
                <a:lnTo>
                  <a:pt x="290" y="853"/>
                </a:lnTo>
                <a:lnTo>
                  <a:pt x="291" y="853"/>
                </a:lnTo>
                <a:lnTo>
                  <a:pt x="291" y="852"/>
                </a:lnTo>
                <a:lnTo>
                  <a:pt x="293" y="852"/>
                </a:lnTo>
                <a:lnTo>
                  <a:pt x="293" y="852"/>
                </a:lnTo>
                <a:lnTo>
                  <a:pt x="294" y="852"/>
                </a:lnTo>
                <a:lnTo>
                  <a:pt x="294" y="853"/>
                </a:lnTo>
                <a:lnTo>
                  <a:pt x="295" y="853"/>
                </a:lnTo>
                <a:lnTo>
                  <a:pt x="295" y="852"/>
                </a:lnTo>
                <a:lnTo>
                  <a:pt x="297" y="853"/>
                </a:lnTo>
                <a:lnTo>
                  <a:pt x="297" y="856"/>
                </a:lnTo>
                <a:lnTo>
                  <a:pt x="298" y="856"/>
                </a:lnTo>
                <a:lnTo>
                  <a:pt x="298" y="855"/>
                </a:lnTo>
                <a:lnTo>
                  <a:pt x="299" y="856"/>
                </a:lnTo>
                <a:lnTo>
                  <a:pt x="299" y="856"/>
                </a:lnTo>
                <a:lnTo>
                  <a:pt x="300" y="856"/>
                </a:lnTo>
                <a:lnTo>
                  <a:pt x="300" y="857"/>
                </a:lnTo>
                <a:lnTo>
                  <a:pt x="302" y="856"/>
                </a:lnTo>
                <a:lnTo>
                  <a:pt x="302" y="856"/>
                </a:lnTo>
                <a:lnTo>
                  <a:pt x="303" y="856"/>
                </a:lnTo>
                <a:lnTo>
                  <a:pt x="303" y="857"/>
                </a:lnTo>
                <a:lnTo>
                  <a:pt x="304" y="856"/>
                </a:lnTo>
                <a:lnTo>
                  <a:pt x="304" y="856"/>
                </a:lnTo>
                <a:lnTo>
                  <a:pt x="305" y="856"/>
                </a:lnTo>
                <a:lnTo>
                  <a:pt x="305" y="855"/>
                </a:lnTo>
                <a:lnTo>
                  <a:pt x="307" y="855"/>
                </a:lnTo>
                <a:lnTo>
                  <a:pt x="307" y="856"/>
                </a:lnTo>
                <a:lnTo>
                  <a:pt x="308" y="855"/>
                </a:lnTo>
                <a:lnTo>
                  <a:pt x="308" y="855"/>
                </a:lnTo>
                <a:lnTo>
                  <a:pt x="309" y="855"/>
                </a:lnTo>
                <a:lnTo>
                  <a:pt x="309" y="853"/>
                </a:lnTo>
                <a:lnTo>
                  <a:pt x="311" y="853"/>
                </a:lnTo>
                <a:lnTo>
                  <a:pt x="311" y="855"/>
                </a:lnTo>
                <a:lnTo>
                  <a:pt x="312" y="855"/>
                </a:lnTo>
                <a:lnTo>
                  <a:pt x="312" y="853"/>
                </a:lnTo>
                <a:lnTo>
                  <a:pt x="313" y="853"/>
                </a:lnTo>
                <a:lnTo>
                  <a:pt x="313" y="855"/>
                </a:lnTo>
                <a:lnTo>
                  <a:pt x="314" y="855"/>
                </a:lnTo>
                <a:lnTo>
                  <a:pt x="314" y="855"/>
                </a:lnTo>
                <a:lnTo>
                  <a:pt x="316" y="855"/>
                </a:lnTo>
                <a:lnTo>
                  <a:pt x="316" y="855"/>
                </a:lnTo>
                <a:lnTo>
                  <a:pt x="317" y="855"/>
                </a:lnTo>
                <a:lnTo>
                  <a:pt x="317" y="856"/>
                </a:lnTo>
                <a:lnTo>
                  <a:pt x="318" y="856"/>
                </a:lnTo>
                <a:lnTo>
                  <a:pt x="318" y="855"/>
                </a:lnTo>
                <a:lnTo>
                  <a:pt x="320" y="856"/>
                </a:lnTo>
                <a:lnTo>
                  <a:pt x="320" y="857"/>
                </a:lnTo>
                <a:lnTo>
                  <a:pt x="321" y="856"/>
                </a:lnTo>
                <a:lnTo>
                  <a:pt x="321" y="856"/>
                </a:lnTo>
                <a:lnTo>
                  <a:pt x="322" y="857"/>
                </a:lnTo>
                <a:lnTo>
                  <a:pt x="322" y="857"/>
                </a:lnTo>
                <a:lnTo>
                  <a:pt x="323" y="857"/>
                </a:lnTo>
                <a:lnTo>
                  <a:pt x="323" y="857"/>
                </a:lnTo>
                <a:lnTo>
                  <a:pt x="325" y="857"/>
                </a:lnTo>
                <a:lnTo>
                  <a:pt x="325" y="857"/>
                </a:lnTo>
                <a:lnTo>
                  <a:pt x="326" y="857"/>
                </a:lnTo>
                <a:lnTo>
                  <a:pt x="326" y="858"/>
                </a:lnTo>
                <a:lnTo>
                  <a:pt x="327" y="858"/>
                </a:lnTo>
                <a:lnTo>
                  <a:pt x="327" y="857"/>
                </a:lnTo>
                <a:lnTo>
                  <a:pt x="329" y="857"/>
                </a:lnTo>
                <a:lnTo>
                  <a:pt x="329" y="858"/>
                </a:lnTo>
                <a:lnTo>
                  <a:pt x="330" y="858"/>
                </a:lnTo>
                <a:lnTo>
                  <a:pt x="330" y="857"/>
                </a:lnTo>
                <a:lnTo>
                  <a:pt x="331" y="857"/>
                </a:lnTo>
                <a:lnTo>
                  <a:pt x="331" y="856"/>
                </a:lnTo>
                <a:lnTo>
                  <a:pt x="332" y="856"/>
                </a:lnTo>
                <a:lnTo>
                  <a:pt x="332" y="857"/>
                </a:lnTo>
                <a:lnTo>
                  <a:pt x="334" y="857"/>
                </a:lnTo>
                <a:lnTo>
                  <a:pt x="334" y="856"/>
                </a:lnTo>
                <a:lnTo>
                  <a:pt x="335" y="856"/>
                </a:lnTo>
                <a:lnTo>
                  <a:pt x="335" y="857"/>
                </a:lnTo>
                <a:lnTo>
                  <a:pt x="336" y="857"/>
                </a:lnTo>
                <a:lnTo>
                  <a:pt x="336" y="856"/>
                </a:lnTo>
                <a:lnTo>
                  <a:pt x="337" y="856"/>
                </a:lnTo>
                <a:lnTo>
                  <a:pt x="337" y="856"/>
                </a:lnTo>
                <a:lnTo>
                  <a:pt x="339" y="856"/>
                </a:lnTo>
                <a:lnTo>
                  <a:pt x="339" y="856"/>
                </a:lnTo>
                <a:lnTo>
                  <a:pt x="340" y="856"/>
                </a:lnTo>
                <a:lnTo>
                  <a:pt x="340" y="856"/>
                </a:lnTo>
                <a:lnTo>
                  <a:pt x="341" y="856"/>
                </a:lnTo>
                <a:lnTo>
                  <a:pt x="341" y="855"/>
                </a:lnTo>
                <a:lnTo>
                  <a:pt x="343" y="855"/>
                </a:lnTo>
                <a:lnTo>
                  <a:pt x="343" y="855"/>
                </a:lnTo>
                <a:lnTo>
                  <a:pt x="344" y="855"/>
                </a:lnTo>
                <a:lnTo>
                  <a:pt x="344" y="852"/>
                </a:lnTo>
                <a:lnTo>
                  <a:pt x="345" y="853"/>
                </a:lnTo>
                <a:lnTo>
                  <a:pt x="345" y="853"/>
                </a:lnTo>
                <a:lnTo>
                  <a:pt x="346" y="853"/>
                </a:lnTo>
                <a:lnTo>
                  <a:pt x="346" y="855"/>
                </a:lnTo>
                <a:lnTo>
                  <a:pt x="348" y="853"/>
                </a:lnTo>
                <a:lnTo>
                  <a:pt x="348" y="852"/>
                </a:lnTo>
                <a:lnTo>
                  <a:pt x="349" y="852"/>
                </a:lnTo>
                <a:lnTo>
                  <a:pt x="349" y="853"/>
                </a:lnTo>
                <a:lnTo>
                  <a:pt x="350" y="853"/>
                </a:lnTo>
                <a:lnTo>
                  <a:pt x="350" y="855"/>
                </a:lnTo>
                <a:lnTo>
                  <a:pt x="352" y="855"/>
                </a:lnTo>
                <a:lnTo>
                  <a:pt x="352" y="856"/>
                </a:lnTo>
                <a:lnTo>
                  <a:pt x="353" y="856"/>
                </a:lnTo>
                <a:lnTo>
                  <a:pt x="353" y="857"/>
                </a:lnTo>
                <a:lnTo>
                  <a:pt x="354" y="857"/>
                </a:lnTo>
                <a:lnTo>
                  <a:pt x="354" y="856"/>
                </a:lnTo>
                <a:lnTo>
                  <a:pt x="355" y="857"/>
                </a:lnTo>
                <a:lnTo>
                  <a:pt x="355" y="858"/>
                </a:lnTo>
                <a:lnTo>
                  <a:pt x="357" y="858"/>
                </a:lnTo>
                <a:lnTo>
                  <a:pt x="357" y="860"/>
                </a:lnTo>
                <a:lnTo>
                  <a:pt x="358" y="860"/>
                </a:lnTo>
                <a:lnTo>
                  <a:pt x="358" y="860"/>
                </a:lnTo>
                <a:lnTo>
                  <a:pt x="359" y="860"/>
                </a:lnTo>
                <a:lnTo>
                  <a:pt x="359" y="860"/>
                </a:lnTo>
                <a:lnTo>
                  <a:pt x="361" y="860"/>
                </a:lnTo>
                <a:lnTo>
                  <a:pt x="361" y="860"/>
                </a:lnTo>
                <a:lnTo>
                  <a:pt x="362" y="860"/>
                </a:lnTo>
                <a:lnTo>
                  <a:pt x="362" y="861"/>
                </a:lnTo>
                <a:lnTo>
                  <a:pt x="363" y="861"/>
                </a:lnTo>
                <a:lnTo>
                  <a:pt x="363" y="860"/>
                </a:lnTo>
                <a:lnTo>
                  <a:pt x="364" y="860"/>
                </a:lnTo>
                <a:lnTo>
                  <a:pt x="364" y="861"/>
                </a:lnTo>
                <a:lnTo>
                  <a:pt x="366" y="861"/>
                </a:lnTo>
                <a:lnTo>
                  <a:pt x="366" y="860"/>
                </a:lnTo>
                <a:lnTo>
                  <a:pt x="367" y="860"/>
                </a:lnTo>
                <a:lnTo>
                  <a:pt x="367" y="861"/>
                </a:lnTo>
                <a:lnTo>
                  <a:pt x="368" y="861"/>
                </a:lnTo>
                <a:lnTo>
                  <a:pt x="368" y="860"/>
                </a:lnTo>
                <a:lnTo>
                  <a:pt x="369" y="860"/>
                </a:lnTo>
                <a:lnTo>
                  <a:pt x="369" y="861"/>
                </a:lnTo>
                <a:lnTo>
                  <a:pt x="371" y="861"/>
                </a:lnTo>
                <a:lnTo>
                  <a:pt x="371" y="860"/>
                </a:lnTo>
                <a:lnTo>
                  <a:pt x="372" y="861"/>
                </a:lnTo>
                <a:lnTo>
                  <a:pt x="372" y="862"/>
                </a:lnTo>
                <a:lnTo>
                  <a:pt x="373" y="862"/>
                </a:lnTo>
                <a:lnTo>
                  <a:pt x="373" y="861"/>
                </a:lnTo>
                <a:lnTo>
                  <a:pt x="375" y="862"/>
                </a:lnTo>
                <a:lnTo>
                  <a:pt x="375" y="864"/>
                </a:lnTo>
                <a:lnTo>
                  <a:pt x="376" y="864"/>
                </a:lnTo>
                <a:lnTo>
                  <a:pt x="376" y="862"/>
                </a:lnTo>
                <a:lnTo>
                  <a:pt x="377" y="864"/>
                </a:lnTo>
                <a:lnTo>
                  <a:pt x="377" y="865"/>
                </a:lnTo>
                <a:lnTo>
                  <a:pt x="378" y="865"/>
                </a:lnTo>
                <a:lnTo>
                  <a:pt x="378" y="865"/>
                </a:lnTo>
                <a:lnTo>
                  <a:pt x="380" y="865"/>
                </a:lnTo>
                <a:lnTo>
                  <a:pt x="380" y="865"/>
                </a:lnTo>
                <a:lnTo>
                  <a:pt x="381" y="865"/>
                </a:lnTo>
                <a:lnTo>
                  <a:pt x="381" y="864"/>
                </a:lnTo>
                <a:lnTo>
                  <a:pt x="382" y="864"/>
                </a:lnTo>
                <a:lnTo>
                  <a:pt x="382" y="865"/>
                </a:lnTo>
                <a:lnTo>
                  <a:pt x="384" y="864"/>
                </a:lnTo>
                <a:lnTo>
                  <a:pt x="384" y="864"/>
                </a:lnTo>
                <a:lnTo>
                  <a:pt x="385" y="864"/>
                </a:lnTo>
                <a:lnTo>
                  <a:pt x="385" y="865"/>
                </a:lnTo>
                <a:lnTo>
                  <a:pt x="386" y="865"/>
                </a:lnTo>
                <a:lnTo>
                  <a:pt x="386" y="864"/>
                </a:lnTo>
                <a:lnTo>
                  <a:pt x="387" y="864"/>
                </a:lnTo>
                <a:lnTo>
                  <a:pt x="387" y="865"/>
                </a:lnTo>
                <a:lnTo>
                  <a:pt x="389" y="865"/>
                </a:lnTo>
                <a:lnTo>
                  <a:pt x="389" y="864"/>
                </a:lnTo>
                <a:lnTo>
                  <a:pt x="390" y="864"/>
                </a:lnTo>
                <a:lnTo>
                  <a:pt x="390" y="864"/>
                </a:lnTo>
                <a:lnTo>
                  <a:pt x="391" y="864"/>
                </a:lnTo>
                <a:lnTo>
                  <a:pt x="391" y="862"/>
                </a:lnTo>
                <a:lnTo>
                  <a:pt x="392" y="862"/>
                </a:lnTo>
                <a:lnTo>
                  <a:pt x="392" y="864"/>
                </a:lnTo>
                <a:lnTo>
                  <a:pt x="394" y="864"/>
                </a:lnTo>
                <a:lnTo>
                  <a:pt x="394" y="862"/>
                </a:lnTo>
                <a:lnTo>
                  <a:pt x="395" y="864"/>
                </a:lnTo>
                <a:lnTo>
                  <a:pt x="395" y="865"/>
                </a:lnTo>
                <a:lnTo>
                  <a:pt x="396" y="864"/>
                </a:lnTo>
                <a:lnTo>
                  <a:pt x="396" y="862"/>
                </a:lnTo>
                <a:lnTo>
                  <a:pt x="398" y="862"/>
                </a:lnTo>
                <a:lnTo>
                  <a:pt x="398" y="864"/>
                </a:lnTo>
                <a:lnTo>
                  <a:pt x="399" y="864"/>
                </a:lnTo>
                <a:lnTo>
                  <a:pt x="399" y="862"/>
                </a:lnTo>
                <a:lnTo>
                  <a:pt x="400" y="862"/>
                </a:lnTo>
                <a:lnTo>
                  <a:pt x="400" y="864"/>
                </a:lnTo>
                <a:lnTo>
                  <a:pt x="401" y="862"/>
                </a:lnTo>
                <a:lnTo>
                  <a:pt x="401" y="861"/>
                </a:lnTo>
                <a:lnTo>
                  <a:pt x="403" y="861"/>
                </a:lnTo>
                <a:lnTo>
                  <a:pt x="403" y="862"/>
                </a:lnTo>
                <a:lnTo>
                  <a:pt x="404" y="862"/>
                </a:lnTo>
                <a:lnTo>
                  <a:pt x="404" y="864"/>
                </a:lnTo>
                <a:lnTo>
                  <a:pt x="405" y="864"/>
                </a:lnTo>
                <a:lnTo>
                  <a:pt x="405" y="862"/>
                </a:lnTo>
                <a:lnTo>
                  <a:pt x="407" y="862"/>
                </a:lnTo>
                <a:lnTo>
                  <a:pt x="407" y="864"/>
                </a:lnTo>
                <a:lnTo>
                  <a:pt x="408" y="864"/>
                </a:lnTo>
                <a:lnTo>
                  <a:pt x="408" y="862"/>
                </a:lnTo>
                <a:lnTo>
                  <a:pt x="409" y="862"/>
                </a:lnTo>
                <a:lnTo>
                  <a:pt x="409" y="864"/>
                </a:lnTo>
                <a:lnTo>
                  <a:pt x="410" y="864"/>
                </a:lnTo>
                <a:lnTo>
                  <a:pt x="410" y="862"/>
                </a:lnTo>
                <a:lnTo>
                  <a:pt x="412" y="862"/>
                </a:lnTo>
                <a:lnTo>
                  <a:pt x="412" y="862"/>
                </a:lnTo>
                <a:lnTo>
                  <a:pt x="413" y="862"/>
                </a:lnTo>
                <a:lnTo>
                  <a:pt x="413" y="862"/>
                </a:lnTo>
                <a:lnTo>
                  <a:pt x="414" y="862"/>
                </a:lnTo>
                <a:lnTo>
                  <a:pt x="414" y="861"/>
                </a:lnTo>
                <a:lnTo>
                  <a:pt x="416" y="861"/>
                </a:lnTo>
                <a:lnTo>
                  <a:pt x="416" y="862"/>
                </a:lnTo>
                <a:lnTo>
                  <a:pt x="417" y="861"/>
                </a:lnTo>
                <a:lnTo>
                  <a:pt x="417" y="861"/>
                </a:lnTo>
                <a:lnTo>
                  <a:pt x="418" y="861"/>
                </a:lnTo>
                <a:lnTo>
                  <a:pt x="418" y="861"/>
                </a:lnTo>
                <a:lnTo>
                  <a:pt x="419" y="861"/>
                </a:lnTo>
                <a:lnTo>
                  <a:pt x="419" y="860"/>
                </a:lnTo>
                <a:lnTo>
                  <a:pt x="421" y="860"/>
                </a:lnTo>
                <a:lnTo>
                  <a:pt x="421" y="858"/>
                </a:lnTo>
                <a:lnTo>
                  <a:pt x="422" y="858"/>
                </a:lnTo>
                <a:lnTo>
                  <a:pt x="422" y="860"/>
                </a:lnTo>
                <a:lnTo>
                  <a:pt x="423" y="860"/>
                </a:lnTo>
                <a:lnTo>
                  <a:pt x="423" y="860"/>
                </a:lnTo>
                <a:lnTo>
                  <a:pt x="424" y="860"/>
                </a:lnTo>
                <a:lnTo>
                  <a:pt x="424" y="858"/>
                </a:lnTo>
                <a:lnTo>
                  <a:pt x="426" y="860"/>
                </a:lnTo>
                <a:lnTo>
                  <a:pt x="426" y="860"/>
                </a:lnTo>
                <a:lnTo>
                  <a:pt x="427" y="860"/>
                </a:lnTo>
                <a:lnTo>
                  <a:pt x="427" y="858"/>
                </a:lnTo>
                <a:lnTo>
                  <a:pt x="428" y="858"/>
                </a:lnTo>
                <a:lnTo>
                  <a:pt x="428" y="860"/>
                </a:lnTo>
                <a:lnTo>
                  <a:pt x="430" y="860"/>
                </a:lnTo>
                <a:lnTo>
                  <a:pt x="430" y="858"/>
                </a:lnTo>
                <a:lnTo>
                  <a:pt x="431" y="860"/>
                </a:lnTo>
                <a:lnTo>
                  <a:pt x="431" y="860"/>
                </a:lnTo>
                <a:lnTo>
                  <a:pt x="432" y="860"/>
                </a:lnTo>
                <a:lnTo>
                  <a:pt x="432" y="858"/>
                </a:lnTo>
                <a:lnTo>
                  <a:pt x="433" y="858"/>
                </a:lnTo>
                <a:lnTo>
                  <a:pt x="433" y="858"/>
                </a:lnTo>
                <a:lnTo>
                  <a:pt x="435" y="858"/>
                </a:lnTo>
                <a:lnTo>
                  <a:pt x="435" y="860"/>
                </a:lnTo>
                <a:lnTo>
                  <a:pt x="436" y="860"/>
                </a:lnTo>
                <a:lnTo>
                  <a:pt x="436" y="858"/>
                </a:lnTo>
                <a:lnTo>
                  <a:pt x="437" y="858"/>
                </a:lnTo>
                <a:lnTo>
                  <a:pt x="437" y="860"/>
                </a:lnTo>
                <a:lnTo>
                  <a:pt x="439" y="860"/>
                </a:lnTo>
                <a:lnTo>
                  <a:pt x="439" y="858"/>
                </a:lnTo>
                <a:lnTo>
                  <a:pt x="440" y="858"/>
                </a:lnTo>
                <a:lnTo>
                  <a:pt x="440" y="860"/>
                </a:lnTo>
                <a:lnTo>
                  <a:pt x="441" y="858"/>
                </a:lnTo>
                <a:lnTo>
                  <a:pt x="441" y="857"/>
                </a:lnTo>
                <a:lnTo>
                  <a:pt x="442" y="857"/>
                </a:lnTo>
                <a:lnTo>
                  <a:pt x="442" y="857"/>
                </a:lnTo>
                <a:lnTo>
                  <a:pt x="444" y="857"/>
                </a:lnTo>
                <a:lnTo>
                  <a:pt x="444" y="858"/>
                </a:lnTo>
                <a:lnTo>
                  <a:pt x="445" y="858"/>
                </a:lnTo>
                <a:lnTo>
                  <a:pt x="445" y="860"/>
                </a:lnTo>
                <a:lnTo>
                  <a:pt x="446" y="860"/>
                </a:lnTo>
                <a:lnTo>
                  <a:pt x="446" y="858"/>
                </a:lnTo>
                <a:lnTo>
                  <a:pt x="448" y="858"/>
                </a:lnTo>
                <a:lnTo>
                  <a:pt x="448" y="858"/>
                </a:lnTo>
                <a:lnTo>
                  <a:pt x="449" y="858"/>
                </a:lnTo>
                <a:lnTo>
                  <a:pt x="449" y="860"/>
                </a:lnTo>
                <a:lnTo>
                  <a:pt x="450" y="860"/>
                </a:lnTo>
                <a:lnTo>
                  <a:pt x="450" y="861"/>
                </a:lnTo>
                <a:lnTo>
                  <a:pt x="451" y="861"/>
                </a:lnTo>
                <a:lnTo>
                  <a:pt x="451" y="861"/>
                </a:lnTo>
                <a:lnTo>
                  <a:pt x="453" y="861"/>
                </a:lnTo>
                <a:lnTo>
                  <a:pt x="453" y="862"/>
                </a:lnTo>
                <a:lnTo>
                  <a:pt x="454" y="862"/>
                </a:lnTo>
                <a:lnTo>
                  <a:pt x="454" y="864"/>
                </a:lnTo>
                <a:lnTo>
                  <a:pt x="455" y="864"/>
                </a:lnTo>
                <a:lnTo>
                  <a:pt x="455" y="862"/>
                </a:lnTo>
                <a:lnTo>
                  <a:pt x="456" y="862"/>
                </a:lnTo>
                <a:lnTo>
                  <a:pt x="456" y="864"/>
                </a:lnTo>
                <a:lnTo>
                  <a:pt x="458" y="864"/>
                </a:lnTo>
                <a:lnTo>
                  <a:pt x="458" y="862"/>
                </a:lnTo>
                <a:lnTo>
                  <a:pt x="459" y="862"/>
                </a:lnTo>
                <a:lnTo>
                  <a:pt x="459" y="861"/>
                </a:lnTo>
                <a:lnTo>
                  <a:pt x="460" y="862"/>
                </a:lnTo>
                <a:lnTo>
                  <a:pt x="460" y="862"/>
                </a:lnTo>
                <a:lnTo>
                  <a:pt x="462" y="862"/>
                </a:lnTo>
                <a:lnTo>
                  <a:pt x="462" y="864"/>
                </a:lnTo>
                <a:lnTo>
                  <a:pt x="463" y="864"/>
                </a:lnTo>
                <a:lnTo>
                  <a:pt x="463" y="864"/>
                </a:lnTo>
                <a:lnTo>
                  <a:pt x="464" y="864"/>
                </a:lnTo>
                <a:lnTo>
                  <a:pt x="464" y="864"/>
                </a:lnTo>
                <a:lnTo>
                  <a:pt x="465" y="864"/>
                </a:lnTo>
                <a:lnTo>
                  <a:pt x="465" y="862"/>
                </a:lnTo>
                <a:lnTo>
                  <a:pt x="467" y="862"/>
                </a:lnTo>
                <a:lnTo>
                  <a:pt x="467" y="864"/>
                </a:lnTo>
                <a:lnTo>
                  <a:pt x="468" y="864"/>
                </a:lnTo>
                <a:lnTo>
                  <a:pt x="468" y="865"/>
                </a:lnTo>
                <a:lnTo>
                  <a:pt x="469" y="865"/>
                </a:lnTo>
                <a:lnTo>
                  <a:pt x="469" y="865"/>
                </a:lnTo>
                <a:lnTo>
                  <a:pt x="471" y="865"/>
                </a:lnTo>
                <a:lnTo>
                  <a:pt x="471" y="865"/>
                </a:lnTo>
                <a:lnTo>
                  <a:pt x="472" y="865"/>
                </a:lnTo>
                <a:lnTo>
                  <a:pt x="472" y="864"/>
                </a:lnTo>
                <a:lnTo>
                  <a:pt x="473" y="864"/>
                </a:lnTo>
                <a:lnTo>
                  <a:pt x="473" y="865"/>
                </a:lnTo>
                <a:lnTo>
                  <a:pt x="474" y="865"/>
                </a:lnTo>
                <a:lnTo>
                  <a:pt x="474" y="864"/>
                </a:lnTo>
                <a:lnTo>
                  <a:pt x="476" y="864"/>
                </a:lnTo>
                <a:lnTo>
                  <a:pt x="476" y="865"/>
                </a:lnTo>
                <a:lnTo>
                  <a:pt x="477" y="865"/>
                </a:lnTo>
                <a:lnTo>
                  <a:pt x="477" y="865"/>
                </a:lnTo>
                <a:lnTo>
                  <a:pt x="478" y="865"/>
                </a:lnTo>
                <a:lnTo>
                  <a:pt x="478" y="866"/>
                </a:lnTo>
                <a:lnTo>
                  <a:pt x="480" y="865"/>
                </a:lnTo>
                <a:lnTo>
                  <a:pt x="480" y="864"/>
                </a:lnTo>
                <a:lnTo>
                  <a:pt x="481" y="865"/>
                </a:lnTo>
                <a:lnTo>
                  <a:pt x="481" y="865"/>
                </a:lnTo>
                <a:lnTo>
                  <a:pt x="482" y="865"/>
                </a:lnTo>
                <a:lnTo>
                  <a:pt x="482" y="864"/>
                </a:lnTo>
                <a:lnTo>
                  <a:pt x="483" y="864"/>
                </a:lnTo>
                <a:lnTo>
                  <a:pt x="483" y="865"/>
                </a:lnTo>
                <a:lnTo>
                  <a:pt x="485" y="865"/>
                </a:lnTo>
                <a:lnTo>
                  <a:pt x="485" y="864"/>
                </a:lnTo>
                <a:lnTo>
                  <a:pt x="486" y="865"/>
                </a:lnTo>
                <a:lnTo>
                  <a:pt x="486" y="866"/>
                </a:lnTo>
                <a:lnTo>
                  <a:pt x="487" y="866"/>
                </a:lnTo>
                <a:lnTo>
                  <a:pt x="487" y="865"/>
                </a:lnTo>
                <a:lnTo>
                  <a:pt x="488" y="866"/>
                </a:lnTo>
                <a:lnTo>
                  <a:pt x="488" y="867"/>
                </a:lnTo>
                <a:lnTo>
                  <a:pt x="490" y="869"/>
                </a:lnTo>
                <a:lnTo>
                  <a:pt x="490" y="870"/>
                </a:lnTo>
                <a:lnTo>
                  <a:pt x="491" y="870"/>
                </a:lnTo>
                <a:lnTo>
                  <a:pt x="491" y="870"/>
                </a:lnTo>
                <a:lnTo>
                  <a:pt x="492" y="870"/>
                </a:lnTo>
                <a:lnTo>
                  <a:pt x="492" y="871"/>
                </a:lnTo>
                <a:lnTo>
                  <a:pt x="494" y="871"/>
                </a:lnTo>
                <a:lnTo>
                  <a:pt x="494" y="871"/>
                </a:lnTo>
                <a:lnTo>
                  <a:pt x="495" y="871"/>
                </a:lnTo>
                <a:lnTo>
                  <a:pt x="495" y="873"/>
                </a:lnTo>
                <a:lnTo>
                  <a:pt x="496" y="871"/>
                </a:lnTo>
                <a:lnTo>
                  <a:pt x="496" y="871"/>
                </a:lnTo>
                <a:lnTo>
                  <a:pt x="497" y="871"/>
                </a:lnTo>
                <a:lnTo>
                  <a:pt x="497" y="871"/>
                </a:lnTo>
                <a:lnTo>
                  <a:pt x="499" y="871"/>
                </a:lnTo>
                <a:lnTo>
                  <a:pt x="499" y="873"/>
                </a:lnTo>
                <a:lnTo>
                  <a:pt x="500" y="873"/>
                </a:lnTo>
                <a:lnTo>
                  <a:pt x="500" y="873"/>
                </a:lnTo>
                <a:lnTo>
                  <a:pt x="501" y="873"/>
                </a:lnTo>
                <a:lnTo>
                  <a:pt x="501" y="873"/>
                </a:lnTo>
                <a:lnTo>
                  <a:pt x="503" y="873"/>
                </a:lnTo>
                <a:lnTo>
                  <a:pt x="503" y="873"/>
                </a:lnTo>
                <a:lnTo>
                  <a:pt x="504" y="873"/>
                </a:lnTo>
                <a:lnTo>
                  <a:pt x="504" y="871"/>
                </a:lnTo>
                <a:lnTo>
                  <a:pt x="505" y="871"/>
                </a:lnTo>
                <a:lnTo>
                  <a:pt x="505" y="873"/>
                </a:lnTo>
                <a:lnTo>
                  <a:pt x="506" y="871"/>
                </a:lnTo>
                <a:lnTo>
                  <a:pt x="506" y="870"/>
                </a:lnTo>
                <a:lnTo>
                  <a:pt x="508" y="870"/>
                </a:lnTo>
                <a:lnTo>
                  <a:pt x="508" y="871"/>
                </a:lnTo>
                <a:lnTo>
                  <a:pt x="509" y="871"/>
                </a:lnTo>
                <a:lnTo>
                  <a:pt x="509" y="870"/>
                </a:lnTo>
                <a:lnTo>
                  <a:pt x="510" y="870"/>
                </a:lnTo>
                <a:lnTo>
                  <a:pt x="510" y="871"/>
                </a:lnTo>
                <a:lnTo>
                  <a:pt x="512" y="871"/>
                </a:lnTo>
                <a:lnTo>
                  <a:pt x="512" y="871"/>
                </a:lnTo>
                <a:lnTo>
                  <a:pt x="513" y="871"/>
                </a:lnTo>
                <a:lnTo>
                  <a:pt x="513" y="871"/>
                </a:lnTo>
                <a:lnTo>
                  <a:pt x="514" y="871"/>
                </a:lnTo>
                <a:lnTo>
                  <a:pt x="514" y="871"/>
                </a:lnTo>
                <a:lnTo>
                  <a:pt x="515" y="873"/>
                </a:lnTo>
                <a:lnTo>
                  <a:pt x="515" y="873"/>
                </a:lnTo>
                <a:lnTo>
                  <a:pt x="517" y="873"/>
                </a:lnTo>
                <a:lnTo>
                  <a:pt x="517" y="871"/>
                </a:lnTo>
                <a:lnTo>
                  <a:pt x="518" y="871"/>
                </a:lnTo>
                <a:lnTo>
                  <a:pt x="518" y="873"/>
                </a:lnTo>
                <a:lnTo>
                  <a:pt x="519" y="873"/>
                </a:lnTo>
                <a:lnTo>
                  <a:pt x="519" y="874"/>
                </a:lnTo>
                <a:lnTo>
                  <a:pt x="520" y="874"/>
                </a:lnTo>
                <a:lnTo>
                  <a:pt x="520" y="873"/>
                </a:lnTo>
                <a:lnTo>
                  <a:pt x="522" y="873"/>
                </a:lnTo>
                <a:lnTo>
                  <a:pt x="522" y="874"/>
                </a:lnTo>
                <a:lnTo>
                  <a:pt x="523" y="874"/>
                </a:lnTo>
                <a:lnTo>
                  <a:pt x="523" y="873"/>
                </a:lnTo>
                <a:lnTo>
                  <a:pt x="524" y="873"/>
                </a:lnTo>
                <a:lnTo>
                  <a:pt x="524" y="874"/>
                </a:lnTo>
                <a:lnTo>
                  <a:pt x="526" y="874"/>
                </a:lnTo>
                <a:lnTo>
                  <a:pt x="526" y="873"/>
                </a:lnTo>
                <a:lnTo>
                  <a:pt x="527" y="873"/>
                </a:lnTo>
                <a:lnTo>
                  <a:pt x="527" y="874"/>
                </a:lnTo>
                <a:lnTo>
                  <a:pt x="528" y="874"/>
                </a:lnTo>
                <a:lnTo>
                  <a:pt x="528" y="874"/>
                </a:lnTo>
                <a:lnTo>
                  <a:pt x="529" y="874"/>
                </a:lnTo>
                <a:lnTo>
                  <a:pt x="529" y="874"/>
                </a:lnTo>
                <a:lnTo>
                  <a:pt x="531" y="874"/>
                </a:lnTo>
                <a:lnTo>
                  <a:pt x="531" y="874"/>
                </a:lnTo>
                <a:lnTo>
                  <a:pt x="532" y="874"/>
                </a:lnTo>
                <a:lnTo>
                  <a:pt x="532" y="873"/>
                </a:lnTo>
                <a:lnTo>
                  <a:pt x="533" y="873"/>
                </a:lnTo>
                <a:lnTo>
                  <a:pt x="533" y="874"/>
                </a:lnTo>
                <a:lnTo>
                  <a:pt x="535" y="874"/>
                </a:lnTo>
                <a:lnTo>
                  <a:pt x="535" y="874"/>
                </a:lnTo>
                <a:lnTo>
                  <a:pt x="536" y="874"/>
                </a:lnTo>
                <a:lnTo>
                  <a:pt x="536" y="873"/>
                </a:lnTo>
                <a:lnTo>
                  <a:pt x="537" y="873"/>
                </a:lnTo>
                <a:lnTo>
                  <a:pt x="537" y="874"/>
                </a:lnTo>
                <a:lnTo>
                  <a:pt x="538" y="874"/>
                </a:lnTo>
                <a:lnTo>
                  <a:pt x="538" y="875"/>
                </a:lnTo>
                <a:lnTo>
                  <a:pt x="540" y="875"/>
                </a:lnTo>
                <a:lnTo>
                  <a:pt x="540" y="874"/>
                </a:lnTo>
                <a:lnTo>
                  <a:pt x="541" y="874"/>
                </a:lnTo>
                <a:lnTo>
                  <a:pt x="541" y="875"/>
                </a:lnTo>
                <a:lnTo>
                  <a:pt x="542" y="875"/>
                </a:lnTo>
                <a:lnTo>
                  <a:pt x="542" y="875"/>
                </a:lnTo>
                <a:lnTo>
                  <a:pt x="543" y="875"/>
                </a:lnTo>
                <a:lnTo>
                  <a:pt x="543" y="875"/>
                </a:lnTo>
                <a:lnTo>
                  <a:pt x="545" y="874"/>
                </a:lnTo>
                <a:lnTo>
                  <a:pt x="545" y="874"/>
                </a:lnTo>
                <a:lnTo>
                  <a:pt x="546" y="874"/>
                </a:lnTo>
                <a:lnTo>
                  <a:pt x="546" y="873"/>
                </a:lnTo>
                <a:lnTo>
                  <a:pt x="547" y="874"/>
                </a:lnTo>
                <a:lnTo>
                  <a:pt x="547" y="874"/>
                </a:lnTo>
                <a:lnTo>
                  <a:pt x="549" y="874"/>
                </a:lnTo>
                <a:lnTo>
                  <a:pt x="549" y="873"/>
                </a:lnTo>
                <a:lnTo>
                  <a:pt x="550" y="874"/>
                </a:lnTo>
                <a:lnTo>
                  <a:pt x="550" y="875"/>
                </a:lnTo>
                <a:lnTo>
                  <a:pt x="551" y="875"/>
                </a:lnTo>
                <a:lnTo>
                  <a:pt x="551" y="875"/>
                </a:lnTo>
                <a:lnTo>
                  <a:pt x="552" y="875"/>
                </a:lnTo>
                <a:lnTo>
                  <a:pt x="552" y="875"/>
                </a:lnTo>
                <a:lnTo>
                  <a:pt x="554" y="875"/>
                </a:lnTo>
                <a:lnTo>
                  <a:pt x="554" y="876"/>
                </a:lnTo>
                <a:lnTo>
                  <a:pt x="555" y="876"/>
                </a:lnTo>
                <a:lnTo>
                  <a:pt x="555" y="875"/>
                </a:lnTo>
                <a:lnTo>
                  <a:pt x="556" y="875"/>
                </a:lnTo>
                <a:lnTo>
                  <a:pt x="556" y="876"/>
                </a:lnTo>
                <a:lnTo>
                  <a:pt x="558" y="876"/>
                </a:lnTo>
                <a:lnTo>
                  <a:pt x="558" y="876"/>
                </a:lnTo>
                <a:lnTo>
                  <a:pt x="559" y="876"/>
                </a:lnTo>
                <a:lnTo>
                  <a:pt x="559" y="876"/>
                </a:lnTo>
                <a:lnTo>
                  <a:pt x="560" y="876"/>
                </a:lnTo>
                <a:lnTo>
                  <a:pt x="560" y="876"/>
                </a:lnTo>
                <a:lnTo>
                  <a:pt x="561" y="876"/>
                </a:lnTo>
                <a:lnTo>
                  <a:pt x="561" y="875"/>
                </a:lnTo>
                <a:lnTo>
                  <a:pt x="563" y="875"/>
                </a:lnTo>
                <a:lnTo>
                  <a:pt x="563" y="875"/>
                </a:lnTo>
                <a:lnTo>
                  <a:pt x="564" y="875"/>
                </a:lnTo>
                <a:lnTo>
                  <a:pt x="564" y="875"/>
                </a:lnTo>
                <a:lnTo>
                  <a:pt x="565" y="875"/>
                </a:lnTo>
                <a:lnTo>
                  <a:pt x="565" y="875"/>
                </a:lnTo>
                <a:lnTo>
                  <a:pt x="567" y="875"/>
                </a:lnTo>
                <a:lnTo>
                  <a:pt x="567" y="874"/>
                </a:lnTo>
                <a:lnTo>
                  <a:pt x="568" y="874"/>
                </a:lnTo>
                <a:lnTo>
                  <a:pt x="568" y="875"/>
                </a:lnTo>
                <a:lnTo>
                  <a:pt x="569" y="874"/>
                </a:lnTo>
                <a:lnTo>
                  <a:pt x="569" y="873"/>
                </a:lnTo>
                <a:lnTo>
                  <a:pt x="570" y="873"/>
                </a:lnTo>
                <a:lnTo>
                  <a:pt x="570" y="873"/>
                </a:lnTo>
                <a:lnTo>
                  <a:pt x="572" y="873"/>
                </a:lnTo>
                <a:lnTo>
                  <a:pt x="572" y="871"/>
                </a:lnTo>
                <a:lnTo>
                  <a:pt x="573" y="871"/>
                </a:lnTo>
                <a:lnTo>
                  <a:pt x="573" y="871"/>
                </a:lnTo>
                <a:lnTo>
                  <a:pt x="574" y="871"/>
                </a:lnTo>
                <a:lnTo>
                  <a:pt x="574" y="871"/>
                </a:lnTo>
                <a:lnTo>
                  <a:pt x="575" y="871"/>
                </a:lnTo>
                <a:lnTo>
                  <a:pt x="575" y="873"/>
                </a:lnTo>
                <a:lnTo>
                  <a:pt x="577" y="871"/>
                </a:lnTo>
                <a:lnTo>
                  <a:pt x="577" y="871"/>
                </a:lnTo>
                <a:lnTo>
                  <a:pt x="578" y="871"/>
                </a:lnTo>
                <a:lnTo>
                  <a:pt x="578" y="871"/>
                </a:lnTo>
                <a:lnTo>
                  <a:pt x="579" y="871"/>
                </a:lnTo>
                <a:lnTo>
                  <a:pt x="579" y="871"/>
                </a:lnTo>
                <a:lnTo>
                  <a:pt x="581" y="871"/>
                </a:lnTo>
                <a:lnTo>
                  <a:pt x="581" y="871"/>
                </a:lnTo>
                <a:lnTo>
                  <a:pt x="582" y="871"/>
                </a:lnTo>
                <a:lnTo>
                  <a:pt x="582" y="871"/>
                </a:lnTo>
                <a:lnTo>
                  <a:pt x="583" y="871"/>
                </a:lnTo>
                <a:lnTo>
                  <a:pt x="583" y="870"/>
                </a:lnTo>
                <a:lnTo>
                  <a:pt x="584" y="870"/>
                </a:lnTo>
                <a:lnTo>
                  <a:pt x="584" y="870"/>
                </a:lnTo>
                <a:lnTo>
                  <a:pt x="586" y="870"/>
                </a:lnTo>
                <a:lnTo>
                  <a:pt x="586" y="870"/>
                </a:lnTo>
                <a:lnTo>
                  <a:pt x="587" y="870"/>
                </a:lnTo>
                <a:lnTo>
                  <a:pt x="587" y="870"/>
                </a:lnTo>
                <a:lnTo>
                  <a:pt x="588" y="870"/>
                </a:lnTo>
                <a:lnTo>
                  <a:pt x="588" y="869"/>
                </a:lnTo>
                <a:lnTo>
                  <a:pt x="590" y="869"/>
                </a:lnTo>
                <a:lnTo>
                  <a:pt x="590" y="867"/>
                </a:lnTo>
                <a:lnTo>
                  <a:pt x="591" y="867"/>
                </a:lnTo>
                <a:lnTo>
                  <a:pt x="591" y="869"/>
                </a:lnTo>
                <a:lnTo>
                  <a:pt x="592" y="869"/>
                </a:lnTo>
                <a:lnTo>
                  <a:pt x="592" y="867"/>
                </a:lnTo>
                <a:lnTo>
                  <a:pt x="593" y="867"/>
                </a:lnTo>
                <a:lnTo>
                  <a:pt x="593" y="867"/>
                </a:lnTo>
                <a:lnTo>
                  <a:pt x="595" y="867"/>
                </a:lnTo>
                <a:lnTo>
                  <a:pt x="595" y="867"/>
                </a:lnTo>
                <a:lnTo>
                  <a:pt x="596" y="867"/>
                </a:lnTo>
                <a:lnTo>
                  <a:pt x="596" y="866"/>
                </a:lnTo>
                <a:lnTo>
                  <a:pt x="597" y="867"/>
                </a:lnTo>
                <a:lnTo>
                  <a:pt x="597" y="867"/>
                </a:lnTo>
                <a:lnTo>
                  <a:pt x="599" y="867"/>
                </a:lnTo>
                <a:lnTo>
                  <a:pt x="599" y="866"/>
                </a:lnTo>
                <a:lnTo>
                  <a:pt x="600" y="867"/>
                </a:lnTo>
                <a:lnTo>
                  <a:pt x="600" y="867"/>
                </a:lnTo>
                <a:lnTo>
                  <a:pt x="601" y="867"/>
                </a:lnTo>
                <a:lnTo>
                  <a:pt x="601" y="867"/>
                </a:lnTo>
                <a:lnTo>
                  <a:pt x="602" y="867"/>
                </a:lnTo>
                <a:lnTo>
                  <a:pt x="602" y="869"/>
                </a:lnTo>
                <a:lnTo>
                  <a:pt x="604" y="867"/>
                </a:lnTo>
                <a:lnTo>
                  <a:pt x="604" y="867"/>
                </a:lnTo>
                <a:lnTo>
                  <a:pt x="605" y="867"/>
                </a:lnTo>
                <a:lnTo>
                  <a:pt x="605" y="867"/>
                </a:lnTo>
                <a:lnTo>
                  <a:pt x="606" y="867"/>
                </a:lnTo>
                <a:lnTo>
                  <a:pt x="606" y="866"/>
                </a:lnTo>
                <a:lnTo>
                  <a:pt x="607" y="866"/>
                </a:lnTo>
                <a:lnTo>
                  <a:pt x="607" y="867"/>
                </a:lnTo>
                <a:lnTo>
                  <a:pt x="609" y="867"/>
                </a:lnTo>
                <a:lnTo>
                  <a:pt x="609" y="866"/>
                </a:lnTo>
                <a:lnTo>
                  <a:pt x="610" y="866"/>
                </a:lnTo>
                <a:lnTo>
                  <a:pt x="610" y="867"/>
                </a:lnTo>
                <a:lnTo>
                  <a:pt x="611" y="867"/>
                </a:lnTo>
                <a:lnTo>
                  <a:pt x="611" y="869"/>
                </a:lnTo>
                <a:lnTo>
                  <a:pt x="613" y="869"/>
                </a:lnTo>
                <a:lnTo>
                  <a:pt x="613" y="867"/>
                </a:lnTo>
                <a:lnTo>
                  <a:pt x="614" y="869"/>
                </a:lnTo>
                <a:lnTo>
                  <a:pt x="614" y="870"/>
                </a:lnTo>
                <a:lnTo>
                  <a:pt x="615" y="870"/>
                </a:lnTo>
                <a:lnTo>
                  <a:pt x="615" y="870"/>
                </a:lnTo>
                <a:lnTo>
                  <a:pt x="616" y="870"/>
                </a:lnTo>
                <a:lnTo>
                  <a:pt x="616" y="869"/>
                </a:lnTo>
                <a:lnTo>
                  <a:pt x="618" y="869"/>
                </a:lnTo>
                <a:lnTo>
                  <a:pt x="618" y="867"/>
                </a:lnTo>
                <a:lnTo>
                  <a:pt x="619" y="867"/>
                </a:lnTo>
                <a:lnTo>
                  <a:pt x="619" y="867"/>
                </a:lnTo>
                <a:lnTo>
                  <a:pt x="620" y="867"/>
                </a:lnTo>
                <a:lnTo>
                  <a:pt x="620" y="867"/>
                </a:lnTo>
                <a:lnTo>
                  <a:pt x="622" y="867"/>
                </a:lnTo>
                <a:lnTo>
                  <a:pt x="622" y="866"/>
                </a:lnTo>
                <a:lnTo>
                  <a:pt x="623" y="866"/>
                </a:lnTo>
                <a:lnTo>
                  <a:pt x="623" y="867"/>
                </a:lnTo>
                <a:lnTo>
                  <a:pt x="624" y="867"/>
                </a:lnTo>
                <a:lnTo>
                  <a:pt x="624" y="867"/>
                </a:lnTo>
                <a:lnTo>
                  <a:pt x="625" y="867"/>
                </a:lnTo>
                <a:lnTo>
                  <a:pt x="625" y="869"/>
                </a:lnTo>
                <a:lnTo>
                  <a:pt x="627" y="867"/>
                </a:lnTo>
                <a:lnTo>
                  <a:pt x="627" y="867"/>
                </a:lnTo>
                <a:lnTo>
                  <a:pt x="628" y="867"/>
                </a:lnTo>
                <a:lnTo>
                  <a:pt x="628" y="866"/>
                </a:lnTo>
                <a:lnTo>
                  <a:pt x="629" y="866"/>
                </a:lnTo>
                <a:lnTo>
                  <a:pt x="629" y="867"/>
                </a:lnTo>
                <a:lnTo>
                  <a:pt x="631" y="867"/>
                </a:lnTo>
                <a:lnTo>
                  <a:pt x="631" y="866"/>
                </a:lnTo>
                <a:lnTo>
                  <a:pt x="632" y="866"/>
                </a:lnTo>
                <a:lnTo>
                  <a:pt x="632" y="866"/>
                </a:lnTo>
                <a:lnTo>
                  <a:pt x="633" y="866"/>
                </a:lnTo>
                <a:lnTo>
                  <a:pt x="633" y="865"/>
                </a:lnTo>
                <a:lnTo>
                  <a:pt x="634" y="865"/>
                </a:lnTo>
                <a:lnTo>
                  <a:pt x="634" y="865"/>
                </a:lnTo>
                <a:lnTo>
                  <a:pt x="636" y="865"/>
                </a:lnTo>
                <a:lnTo>
                  <a:pt x="636" y="866"/>
                </a:lnTo>
                <a:lnTo>
                  <a:pt x="637" y="866"/>
                </a:lnTo>
                <a:lnTo>
                  <a:pt x="637" y="866"/>
                </a:lnTo>
                <a:lnTo>
                  <a:pt x="638" y="866"/>
                </a:lnTo>
                <a:lnTo>
                  <a:pt x="638" y="866"/>
                </a:lnTo>
                <a:lnTo>
                  <a:pt x="639" y="866"/>
                </a:lnTo>
                <a:lnTo>
                  <a:pt x="639" y="865"/>
                </a:lnTo>
                <a:lnTo>
                  <a:pt x="641" y="865"/>
                </a:lnTo>
                <a:lnTo>
                  <a:pt x="641" y="866"/>
                </a:lnTo>
                <a:lnTo>
                  <a:pt x="642" y="866"/>
                </a:lnTo>
                <a:lnTo>
                  <a:pt x="642" y="865"/>
                </a:lnTo>
                <a:lnTo>
                  <a:pt x="643" y="865"/>
                </a:lnTo>
                <a:lnTo>
                  <a:pt x="643" y="866"/>
                </a:lnTo>
                <a:lnTo>
                  <a:pt x="645" y="866"/>
                </a:lnTo>
                <a:lnTo>
                  <a:pt x="645" y="866"/>
                </a:lnTo>
                <a:lnTo>
                  <a:pt x="646" y="866"/>
                </a:lnTo>
                <a:lnTo>
                  <a:pt x="646" y="866"/>
                </a:lnTo>
                <a:lnTo>
                  <a:pt x="647" y="866"/>
                </a:lnTo>
                <a:lnTo>
                  <a:pt x="647" y="867"/>
                </a:lnTo>
                <a:lnTo>
                  <a:pt x="648" y="867"/>
                </a:lnTo>
                <a:lnTo>
                  <a:pt x="648" y="867"/>
                </a:lnTo>
                <a:lnTo>
                  <a:pt x="650" y="867"/>
                </a:lnTo>
                <a:lnTo>
                  <a:pt x="650" y="867"/>
                </a:lnTo>
                <a:lnTo>
                  <a:pt x="651" y="867"/>
                </a:lnTo>
                <a:lnTo>
                  <a:pt x="651" y="869"/>
                </a:lnTo>
                <a:lnTo>
                  <a:pt x="652" y="869"/>
                </a:lnTo>
                <a:lnTo>
                  <a:pt x="652" y="867"/>
                </a:lnTo>
                <a:lnTo>
                  <a:pt x="654" y="867"/>
                </a:lnTo>
                <a:lnTo>
                  <a:pt x="654" y="867"/>
                </a:lnTo>
              </a:path>
            </a:pathLst>
          </a:cu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329"/>
          <p:cNvSpPr>
            <a:spLocks/>
          </p:cNvSpPr>
          <p:nvPr/>
        </p:nvSpPr>
        <p:spPr bwMode="auto">
          <a:xfrm>
            <a:off x="7092461" y="5692344"/>
            <a:ext cx="153441" cy="16622"/>
          </a:xfrm>
          <a:custGeom>
            <a:avLst/>
            <a:gdLst/>
            <a:ahLst/>
            <a:cxnLst>
              <a:cxn ang="0">
                <a:pos x="1" y="0"/>
              </a:cxn>
              <a:cxn ang="0">
                <a:pos x="4" y="0"/>
              </a:cxn>
              <a:cxn ang="0">
                <a:pos x="6" y="2"/>
              </a:cxn>
              <a:cxn ang="0">
                <a:pos x="9" y="3"/>
              </a:cxn>
              <a:cxn ang="0">
                <a:pos x="11" y="2"/>
              </a:cxn>
              <a:cxn ang="0">
                <a:pos x="14" y="4"/>
              </a:cxn>
              <a:cxn ang="0">
                <a:pos x="16" y="4"/>
              </a:cxn>
              <a:cxn ang="0">
                <a:pos x="19" y="6"/>
              </a:cxn>
              <a:cxn ang="0">
                <a:pos x="22" y="6"/>
              </a:cxn>
              <a:cxn ang="0">
                <a:pos x="24" y="6"/>
              </a:cxn>
              <a:cxn ang="0">
                <a:pos x="27" y="7"/>
              </a:cxn>
              <a:cxn ang="0">
                <a:pos x="29" y="6"/>
              </a:cxn>
              <a:cxn ang="0">
                <a:pos x="32" y="6"/>
              </a:cxn>
              <a:cxn ang="0">
                <a:pos x="34" y="7"/>
              </a:cxn>
              <a:cxn ang="0">
                <a:pos x="37" y="8"/>
              </a:cxn>
              <a:cxn ang="0">
                <a:pos x="39" y="8"/>
              </a:cxn>
              <a:cxn ang="0">
                <a:pos x="42" y="8"/>
              </a:cxn>
              <a:cxn ang="0">
                <a:pos x="45" y="7"/>
              </a:cxn>
              <a:cxn ang="0">
                <a:pos x="47" y="9"/>
              </a:cxn>
              <a:cxn ang="0">
                <a:pos x="50" y="9"/>
              </a:cxn>
              <a:cxn ang="0">
                <a:pos x="52" y="9"/>
              </a:cxn>
              <a:cxn ang="0">
                <a:pos x="55" y="9"/>
              </a:cxn>
              <a:cxn ang="0">
                <a:pos x="57" y="9"/>
              </a:cxn>
              <a:cxn ang="0">
                <a:pos x="60" y="9"/>
              </a:cxn>
              <a:cxn ang="0">
                <a:pos x="63" y="9"/>
              </a:cxn>
              <a:cxn ang="0">
                <a:pos x="65" y="11"/>
              </a:cxn>
              <a:cxn ang="0">
                <a:pos x="68" y="11"/>
              </a:cxn>
              <a:cxn ang="0">
                <a:pos x="70" y="11"/>
              </a:cxn>
              <a:cxn ang="0">
                <a:pos x="73" y="11"/>
              </a:cxn>
              <a:cxn ang="0">
                <a:pos x="75" y="12"/>
              </a:cxn>
              <a:cxn ang="0">
                <a:pos x="78" y="12"/>
              </a:cxn>
              <a:cxn ang="0">
                <a:pos x="80" y="12"/>
              </a:cxn>
              <a:cxn ang="0">
                <a:pos x="83" y="12"/>
              </a:cxn>
              <a:cxn ang="0">
                <a:pos x="86" y="12"/>
              </a:cxn>
              <a:cxn ang="0">
                <a:pos x="88" y="12"/>
              </a:cxn>
              <a:cxn ang="0">
                <a:pos x="91" y="13"/>
              </a:cxn>
              <a:cxn ang="0">
                <a:pos x="93" y="13"/>
              </a:cxn>
              <a:cxn ang="0">
                <a:pos x="96" y="13"/>
              </a:cxn>
              <a:cxn ang="0">
                <a:pos x="98" y="12"/>
              </a:cxn>
              <a:cxn ang="0">
                <a:pos x="101" y="12"/>
              </a:cxn>
              <a:cxn ang="0">
                <a:pos x="103" y="12"/>
              </a:cxn>
              <a:cxn ang="0">
                <a:pos x="106" y="13"/>
              </a:cxn>
              <a:cxn ang="0">
                <a:pos x="109" y="13"/>
              </a:cxn>
              <a:cxn ang="0">
                <a:pos x="111" y="15"/>
              </a:cxn>
              <a:cxn ang="0">
                <a:pos x="114" y="15"/>
              </a:cxn>
              <a:cxn ang="0">
                <a:pos x="116" y="15"/>
              </a:cxn>
              <a:cxn ang="0">
                <a:pos x="119" y="12"/>
              </a:cxn>
              <a:cxn ang="0">
                <a:pos x="121" y="13"/>
              </a:cxn>
              <a:cxn ang="0">
                <a:pos x="124" y="13"/>
              </a:cxn>
              <a:cxn ang="0">
                <a:pos x="127" y="11"/>
              </a:cxn>
              <a:cxn ang="0">
                <a:pos x="129" y="11"/>
              </a:cxn>
              <a:cxn ang="0">
                <a:pos x="132" y="11"/>
              </a:cxn>
              <a:cxn ang="0">
                <a:pos x="134" y="9"/>
              </a:cxn>
              <a:cxn ang="0">
                <a:pos x="137" y="8"/>
              </a:cxn>
              <a:cxn ang="0">
                <a:pos x="139" y="9"/>
              </a:cxn>
            </a:cxnLst>
            <a:rect l="0" t="0" r="r" b="b"/>
            <a:pathLst>
              <a:path w="141" h="15">
                <a:moveTo>
                  <a:pt x="0" y="0"/>
                </a:moveTo>
                <a:lnTo>
                  <a:pt x="0" y="2"/>
                </a:lnTo>
                <a:lnTo>
                  <a:pt x="1" y="3"/>
                </a:lnTo>
                <a:lnTo>
                  <a:pt x="1" y="0"/>
                </a:lnTo>
                <a:lnTo>
                  <a:pt x="2" y="0"/>
                </a:lnTo>
                <a:lnTo>
                  <a:pt x="2" y="2"/>
                </a:lnTo>
                <a:lnTo>
                  <a:pt x="4" y="0"/>
                </a:lnTo>
                <a:lnTo>
                  <a:pt x="4" y="0"/>
                </a:lnTo>
                <a:lnTo>
                  <a:pt x="5" y="0"/>
                </a:lnTo>
                <a:lnTo>
                  <a:pt x="5" y="2"/>
                </a:lnTo>
                <a:lnTo>
                  <a:pt x="6" y="2"/>
                </a:lnTo>
                <a:lnTo>
                  <a:pt x="6" y="2"/>
                </a:lnTo>
                <a:lnTo>
                  <a:pt x="8" y="2"/>
                </a:lnTo>
                <a:lnTo>
                  <a:pt x="8" y="3"/>
                </a:lnTo>
                <a:lnTo>
                  <a:pt x="9" y="3"/>
                </a:lnTo>
                <a:lnTo>
                  <a:pt x="9" y="3"/>
                </a:lnTo>
                <a:lnTo>
                  <a:pt x="10" y="3"/>
                </a:lnTo>
                <a:lnTo>
                  <a:pt x="10" y="3"/>
                </a:lnTo>
                <a:lnTo>
                  <a:pt x="11" y="3"/>
                </a:lnTo>
                <a:lnTo>
                  <a:pt x="11" y="2"/>
                </a:lnTo>
                <a:lnTo>
                  <a:pt x="13" y="2"/>
                </a:lnTo>
                <a:lnTo>
                  <a:pt x="13" y="3"/>
                </a:lnTo>
                <a:lnTo>
                  <a:pt x="14" y="3"/>
                </a:lnTo>
                <a:lnTo>
                  <a:pt x="14" y="4"/>
                </a:lnTo>
                <a:lnTo>
                  <a:pt x="15" y="4"/>
                </a:lnTo>
                <a:lnTo>
                  <a:pt x="15" y="4"/>
                </a:lnTo>
                <a:lnTo>
                  <a:pt x="16" y="4"/>
                </a:lnTo>
                <a:lnTo>
                  <a:pt x="16" y="4"/>
                </a:lnTo>
                <a:lnTo>
                  <a:pt x="18" y="4"/>
                </a:lnTo>
                <a:lnTo>
                  <a:pt x="18" y="4"/>
                </a:lnTo>
                <a:lnTo>
                  <a:pt x="19" y="4"/>
                </a:lnTo>
                <a:lnTo>
                  <a:pt x="19" y="6"/>
                </a:lnTo>
                <a:lnTo>
                  <a:pt x="20" y="6"/>
                </a:lnTo>
                <a:lnTo>
                  <a:pt x="20" y="6"/>
                </a:lnTo>
                <a:lnTo>
                  <a:pt x="22" y="6"/>
                </a:lnTo>
                <a:lnTo>
                  <a:pt x="22" y="6"/>
                </a:lnTo>
                <a:lnTo>
                  <a:pt x="23" y="6"/>
                </a:lnTo>
                <a:lnTo>
                  <a:pt x="23" y="7"/>
                </a:lnTo>
                <a:lnTo>
                  <a:pt x="24" y="7"/>
                </a:lnTo>
                <a:lnTo>
                  <a:pt x="24" y="6"/>
                </a:lnTo>
                <a:lnTo>
                  <a:pt x="25" y="6"/>
                </a:lnTo>
                <a:lnTo>
                  <a:pt x="25" y="7"/>
                </a:lnTo>
                <a:lnTo>
                  <a:pt x="27" y="7"/>
                </a:lnTo>
                <a:lnTo>
                  <a:pt x="27" y="7"/>
                </a:lnTo>
                <a:lnTo>
                  <a:pt x="28" y="6"/>
                </a:lnTo>
                <a:lnTo>
                  <a:pt x="28" y="4"/>
                </a:lnTo>
                <a:lnTo>
                  <a:pt x="29" y="4"/>
                </a:lnTo>
                <a:lnTo>
                  <a:pt x="29" y="6"/>
                </a:lnTo>
                <a:lnTo>
                  <a:pt x="31" y="6"/>
                </a:lnTo>
                <a:lnTo>
                  <a:pt x="31" y="7"/>
                </a:lnTo>
                <a:lnTo>
                  <a:pt x="32" y="7"/>
                </a:lnTo>
                <a:lnTo>
                  <a:pt x="32" y="6"/>
                </a:lnTo>
                <a:lnTo>
                  <a:pt x="33" y="7"/>
                </a:lnTo>
                <a:lnTo>
                  <a:pt x="33" y="7"/>
                </a:lnTo>
                <a:lnTo>
                  <a:pt x="34" y="7"/>
                </a:lnTo>
                <a:lnTo>
                  <a:pt x="34" y="7"/>
                </a:lnTo>
                <a:lnTo>
                  <a:pt x="36" y="7"/>
                </a:lnTo>
                <a:lnTo>
                  <a:pt x="36" y="7"/>
                </a:lnTo>
                <a:lnTo>
                  <a:pt x="37" y="7"/>
                </a:lnTo>
                <a:lnTo>
                  <a:pt x="37" y="8"/>
                </a:lnTo>
                <a:lnTo>
                  <a:pt x="38" y="8"/>
                </a:lnTo>
                <a:lnTo>
                  <a:pt x="38" y="8"/>
                </a:lnTo>
                <a:lnTo>
                  <a:pt x="39" y="8"/>
                </a:lnTo>
                <a:lnTo>
                  <a:pt x="39" y="8"/>
                </a:lnTo>
                <a:lnTo>
                  <a:pt x="41" y="8"/>
                </a:lnTo>
                <a:lnTo>
                  <a:pt x="41" y="7"/>
                </a:lnTo>
                <a:lnTo>
                  <a:pt x="42" y="7"/>
                </a:lnTo>
                <a:lnTo>
                  <a:pt x="42" y="8"/>
                </a:lnTo>
                <a:lnTo>
                  <a:pt x="43" y="7"/>
                </a:lnTo>
                <a:lnTo>
                  <a:pt x="43" y="7"/>
                </a:lnTo>
                <a:lnTo>
                  <a:pt x="45" y="7"/>
                </a:lnTo>
                <a:lnTo>
                  <a:pt x="45" y="7"/>
                </a:lnTo>
                <a:lnTo>
                  <a:pt x="46" y="7"/>
                </a:lnTo>
                <a:lnTo>
                  <a:pt x="46" y="8"/>
                </a:lnTo>
                <a:lnTo>
                  <a:pt x="47" y="8"/>
                </a:lnTo>
                <a:lnTo>
                  <a:pt x="47" y="9"/>
                </a:lnTo>
                <a:lnTo>
                  <a:pt x="48" y="9"/>
                </a:lnTo>
                <a:lnTo>
                  <a:pt x="48" y="11"/>
                </a:lnTo>
                <a:lnTo>
                  <a:pt x="50" y="11"/>
                </a:lnTo>
                <a:lnTo>
                  <a:pt x="50" y="9"/>
                </a:lnTo>
                <a:lnTo>
                  <a:pt x="51" y="9"/>
                </a:lnTo>
                <a:lnTo>
                  <a:pt x="51" y="11"/>
                </a:lnTo>
                <a:lnTo>
                  <a:pt x="52" y="9"/>
                </a:lnTo>
                <a:lnTo>
                  <a:pt x="52" y="9"/>
                </a:lnTo>
                <a:lnTo>
                  <a:pt x="54" y="9"/>
                </a:lnTo>
                <a:lnTo>
                  <a:pt x="54" y="11"/>
                </a:lnTo>
                <a:lnTo>
                  <a:pt x="55" y="11"/>
                </a:lnTo>
                <a:lnTo>
                  <a:pt x="55" y="9"/>
                </a:lnTo>
                <a:lnTo>
                  <a:pt x="56" y="11"/>
                </a:lnTo>
                <a:lnTo>
                  <a:pt x="56" y="11"/>
                </a:lnTo>
                <a:lnTo>
                  <a:pt x="57" y="12"/>
                </a:lnTo>
                <a:lnTo>
                  <a:pt x="57" y="9"/>
                </a:lnTo>
                <a:lnTo>
                  <a:pt x="59" y="11"/>
                </a:lnTo>
                <a:lnTo>
                  <a:pt x="59" y="11"/>
                </a:lnTo>
                <a:lnTo>
                  <a:pt x="60" y="11"/>
                </a:lnTo>
                <a:lnTo>
                  <a:pt x="60" y="9"/>
                </a:lnTo>
                <a:lnTo>
                  <a:pt x="61" y="9"/>
                </a:lnTo>
                <a:lnTo>
                  <a:pt x="61" y="11"/>
                </a:lnTo>
                <a:lnTo>
                  <a:pt x="63" y="11"/>
                </a:lnTo>
                <a:lnTo>
                  <a:pt x="63" y="9"/>
                </a:lnTo>
                <a:lnTo>
                  <a:pt x="64" y="9"/>
                </a:lnTo>
                <a:lnTo>
                  <a:pt x="64" y="11"/>
                </a:lnTo>
                <a:lnTo>
                  <a:pt x="65" y="11"/>
                </a:lnTo>
                <a:lnTo>
                  <a:pt x="65" y="11"/>
                </a:lnTo>
                <a:lnTo>
                  <a:pt x="66" y="11"/>
                </a:lnTo>
                <a:lnTo>
                  <a:pt x="66" y="11"/>
                </a:lnTo>
                <a:lnTo>
                  <a:pt x="68" y="11"/>
                </a:lnTo>
                <a:lnTo>
                  <a:pt x="68" y="11"/>
                </a:lnTo>
                <a:lnTo>
                  <a:pt x="69" y="11"/>
                </a:lnTo>
                <a:lnTo>
                  <a:pt x="69" y="11"/>
                </a:lnTo>
                <a:lnTo>
                  <a:pt x="70" y="11"/>
                </a:lnTo>
                <a:lnTo>
                  <a:pt x="70" y="11"/>
                </a:lnTo>
                <a:lnTo>
                  <a:pt x="71" y="12"/>
                </a:lnTo>
                <a:lnTo>
                  <a:pt x="71" y="12"/>
                </a:lnTo>
                <a:lnTo>
                  <a:pt x="73" y="12"/>
                </a:lnTo>
                <a:lnTo>
                  <a:pt x="73" y="11"/>
                </a:lnTo>
                <a:lnTo>
                  <a:pt x="74" y="11"/>
                </a:lnTo>
                <a:lnTo>
                  <a:pt x="74" y="12"/>
                </a:lnTo>
                <a:lnTo>
                  <a:pt x="75" y="12"/>
                </a:lnTo>
                <a:lnTo>
                  <a:pt x="75" y="12"/>
                </a:lnTo>
                <a:lnTo>
                  <a:pt x="77" y="12"/>
                </a:lnTo>
                <a:lnTo>
                  <a:pt x="77" y="13"/>
                </a:lnTo>
                <a:lnTo>
                  <a:pt x="78" y="12"/>
                </a:lnTo>
                <a:lnTo>
                  <a:pt x="78" y="12"/>
                </a:lnTo>
                <a:lnTo>
                  <a:pt x="79" y="12"/>
                </a:lnTo>
                <a:lnTo>
                  <a:pt x="79" y="11"/>
                </a:lnTo>
                <a:lnTo>
                  <a:pt x="80" y="11"/>
                </a:lnTo>
                <a:lnTo>
                  <a:pt x="80" y="12"/>
                </a:lnTo>
                <a:lnTo>
                  <a:pt x="82" y="12"/>
                </a:lnTo>
                <a:lnTo>
                  <a:pt x="82" y="9"/>
                </a:lnTo>
                <a:lnTo>
                  <a:pt x="83" y="12"/>
                </a:lnTo>
                <a:lnTo>
                  <a:pt x="83" y="12"/>
                </a:lnTo>
                <a:lnTo>
                  <a:pt x="84" y="12"/>
                </a:lnTo>
                <a:lnTo>
                  <a:pt x="84" y="11"/>
                </a:lnTo>
                <a:lnTo>
                  <a:pt x="86" y="11"/>
                </a:lnTo>
                <a:lnTo>
                  <a:pt x="86" y="12"/>
                </a:lnTo>
                <a:lnTo>
                  <a:pt x="87" y="12"/>
                </a:lnTo>
                <a:lnTo>
                  <a:pt x="87" y="12"/>
                </a:lnTo>
                <a:lnTo>
                  <a:pt x="88" y="12"/>
                </a:lnTo>
                <a:lnTo>
                  <a:pt x="88" y="12"/>
                </a:lnTo>
                <a:lnTo>
                  <a:pt x="89" y="12"/>
                </a:lnTo>
                <a:lnTo>
                  <a:pt x="89" y="13"/>
                </a:lnTo>
                <a:lnTo>
                  <a:pt x="91" y="13"/>
                </a:lnTo>
                <a:lnTo>
                  <a:pt x="91" y="13"/>
                </a:lnTo>
                <a:lnTo>
                  <a:pt x="92" y="13"/>
                </a:lnTo>
                <a:lnTo>
                  <a:pt x="92" y="12"/>
                </a:lnTo>
                <a:lnTo>
                  <a:pt x="93" y="13"/>
                </a:lnTo>
                <a:lnTo>
                  <a:pt x="93" y="13"/>
                </a:lnTo>
                <a:lnTo>
                  <a:pt x="95" y="13"/>
                </a:lnTo>
                <a:lnTo>
                  <a:pt x="95" y="15"/>
                </a:lnTo>
                <a:lnTo>
                  <a:pt x="96" y="13"/>
                </a:lnTo>
                <a:lnTo>
                  <a:pt x="96" y="13"/>
                </a:lnTo>
                <a:lnTo>
                  <a:pt x="97" y="13"/>
                </a:lnTo>
                <a:lnTo>
                  <a:pt x="97" y="13"/>
                </a:lnTo>
                <a:lnTo>
                  <a:pt x="98" y="13"/>
                </a:lnTo>
                <a:lnTo>
                  <a:pt x="98" y="12"/>
                </a:lnTo>
                <a:lnTo>
                  <a:pt x="100" y="12"/>
                </a:lnTo>
                <a:lnTo>
                  <a:pt x="100" y="11"/>
                </a:lnTo>
                <a:lnTo>
                  <a:pt x="101" y="11"/>
                </a:lnTo>
                <a:lnTo>
                  <a:pt x="101" y="12"/>
                </a:lnTo>
                <a:lnTo>
                  <a:pt x="102" y="12"/>
                </a:lnTo>
                <a:lnTo>
                  <a:pt x="102" y="13"/>
                </a:lnTo>
                <a:lnTo>
                  <a:pt x="103" y="13"/>
                </a:lnTo>
                <a:lnTo>
                  <a:pt x="103" y="12"/>
                </a:lnTo>
                <a:lnTo>
                  <a:pt x="105" y="13"/>
                </a:lnTo>
                <a:lnTo>
                  <a:pt x="105" y="13"/>
                </a:lnTo>
                <a:lnTo>
                  <a:pt x="106" y="13"/>
                </a:lnTo>
                <a:lnTo>
                  <a:pt x="106" y="13"/>
                </a:lnTo>
                <a:lnTo>
                  <a:pt x="107" y="13"/>
                </a:lnTo>
                <a:lnTo>
                  <a:pt x="107" y="13"/>
                </a:lnTo>
                <a:lnTo>
                  <a:pt x="109" y="13"/>
                </a:lnTo>
                <a:lnTo>
                  <a:pt x="109" y="13"/>
                </a:lnTo>
                <a:lnTo>
                  <a:pt x="110" y="13"/>
                </a:lnTo>
                <a:lnTo>
                  <a:pt x="110" y="15"/>
                </a:lnTo>
                <a:lnTo>
                  <a:pt x="111" y="15"/>
                </a:lnTo>
                <a:lnTo>
                  <a:pt x="111" y="15"/>
                </a:lnTo>
                <a:lnTo>
                  <a:pt x="112" y="15"/>
                </a:lnTo>
                <a:lnTo>
                  <a:pt x="112" y="15"/>
                </a:lnTo>
                <a:lnTo>
                  <a:pt x="114" y="15"/>
                </a:lnTo>
                <a:lnTo>
                  <a:pt x="114" y="15"/>
                </a:lnTo>
                <a:lnTo>
                  <a:pt x="115" y="15"/>
                </a:lnTo>
                <a:lnTo>
                  <a:pt x="115" y="15"/>
                </a:lnTo>
                <a:lnTo>
                  <a:pt x="116" y="15"/>
                </a:lnTo>
                <a:lnTo>
                  <a:pt x="116" y="15"/>
                </a:lnTo>
                <a:lnTo>
                  <a:pt x="118" y="15"/>
                </a:lnTo>
                <a:lnTo>
                  <a:pt x="118" y="13"/>
                </a:lnTo>
                <a:lnTo>
                  <a:pt x="119" y="13"/>
                </a:lnTo>
                <a:lnTo>
                  <a:pt x="119" y="12"/>
                </a:lnTo>
                <a:lnTo>
                  <a:pt x="120" y="12"/>
                </a:lnTo>
                <a:lnTo>
                  <a:pt x="120" y="13"/>
                </a:lnTo>
                <a:lnTo>
                  <a:pt x="121" y="13"/>
                </a:lnTo>
                <a:lnTo>
                  <a:pt x="121" y="13"/>
                </a:lnTo>
                <a:lnTo>
                  <a:pt x="123" y="13"/>
                </a:lnTo>
                <a:lnTo>
                  <a:pt x="123" y="12"/>
                </a:lnTo>
                <a:lnTo>
                  <a:pt x="124" y="12"/>
                </a:lnTo>
                <a:lnTo>
                  <a:pt x="124" y="13"/>
                </a:lnTo>
                <a:lnTo>
                  <a:pt x="125" y="12"/>
                </a:lnTo>
                <a:lnTo>
                  <a:pt x="125" y="11"/>
                </a:lnTo>
                <a:lnTo>
                  <a:pt x="127" y="11"/>
                </a:lnTo>
                <a:lnTo>
                  <a:pt x="127" y="11"/>
                </a:lnTo>
                <a:lnTo>
                  <a:pt x="128" y="11"/>
                </a:lnTo>
                <a:lnTo>
                  <a:pt x="128" y="9"/>
                </a:lnTo>
                <a:lnTo>
                  <a:pt x="129" y="9"/>
                </a:lnTo>
                <a:lnTo>
                  <a:pt x="129" y="11"/>
                </a:lnTo>
                <a:lnTo>
                  <a:pt x="130" y="9"/>
                </a:lnTo>
                <a:lnTo>
                  <a:pt x="130" y="9"/>
                </a:lnTo>
                <a:lnTo>
                  <a:pt x="132" y="9"/>
                </a:lnTo>
                <a:lnTo>
                  <a:pt x="132" y="11"/>
                </a:lnTo>
                <a:lnTo>
                  <a:pt x="133" y="11"/>
                </a:lnTo>
                <a:lnTo>
                  <a:pt x="133" y="11"/>
                </a:lnTo>
                <a:lnTo>
                  <a:pt x="134" y="11"/>
                </a:lnTo>
                <a:lnTo>
                  <a:pt x="134" y="9"/>
                </a:lnTo>
                <a:lnTo>
                  <a:pt x="135" y="9"/>
                </a:lnTo>
                <a:lnTo>
                  <a:pt x="135" y="9"/>
                </a:lnTo>
                <a:lnTo>
                  <a:pt x="137" y="9"/>
                </a:lnTo>
                <a:lnTo>
                  <a:pt x="137" y="8"/>
                </a:lnTo>
                <a:lnTo>
                  <a:pt x="138" y="8"/>
                </a:lnTo>
                <a:lnTo>
                  <a:pt x="138" y="8"/>
                </a:lnTo>
                <a:lnTo>
                  <a:pt x="139" y="8"/>
                </a:lnTo>
                <a:lnTo>
                  <a:pt x="139" y="9"/>
                </a:lnTo>
                <a:lnTo>
                  <a:pt x="141" y="8"/>
                </a:lnTo>
                <a:lnTo>
                  <a:pt x="141" y="8"/>
                </a:lnTo>
              </a:path>
            </a:pathLst>
          </a:cu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330"/>
          <p:cNvSpPr>
            <a:spLocks/>
          </p:cNvSpPr>
          <p:nvPr/>
        </p:nvSpPr>
        <p:spPr bwMode="auto">
          <a:xfrm>
            <a:off x="4953000" y="4648463"/>
            <a:ext cx="711703" cy="1042773"/>
          </a:xfrm>
          <a:custGeom>
            <a:avLst/>
            <a:gdLst/>
            <a:ahLst/>
            <a:cxnLst>
              <a:cxn ang="0">
                <a:pos x="11" y="932"/>
              </a:cxn>
              <a:cxn ang="0">
                <a:pos x="21" y="933"/>
              </a:cxn>
              <a:cxn ang="0">
                <a:pos x="32" y="935"/>
              </a:cxn>
              <a:cxn ang="0">
                <a:pos x="43" y="933"/>
              </a:cxn>
              <a:cxn ang="0">
                <a:pos x="54" y="935"/>
              </a:cxn>
              <a:cxn ang="0">
                <a:pos x="64" y="932"/>
              </a:cxn>
              <a:cxn ang="0">
                <a:pos x="76" y="931"/>
              </a:cxn>
              <a:cxn ang="0">
                <a:pos x="86" y="935"/>
              </a:cxn>
              <a:cxn ang="0">
                <a:pos x="98" y="940"/>
              </a:cxn>
              <a:cxn ang="0">
                <a:pos x="108" y="940"/>
              </a:cxn>
              <a:cxn ang="0">
                <a:pos x="119" y="892"/>
              </a:cxn>
              <a:cxn ang="0">
                <a:pos x="130" y="796"/>
              </a:cxn>
              <a:cxn ang="0">
                <a:pos x="141" y="736"/>
              </a:cxn>
              <a:cxn ang="0">
                <a:pos x="151" y="715"/>
              </a:cxn>
              <a:cxn ang="0">
                <a:pos x="163" y="710"/>
              </a:cxn>
              <a:cxn ang="0">
                <a:pos x="173" y="699"/>
              </a:cxn>
              <a:cxn ang="0">
                <a:pos x="185" y="688"/>
              </a:cxn>
              <a:cxn ang="0">
                <a:pos x="195" y="682"/>
              </a:cxn>
              <a:cxn ang="0">
                <a:pos x="206" y="678"/>
              </a:cxn>
              <a:cxn ang="0">
                <a:pos x="217" y="675"/>
              </a:cxn>
              <a:cxn ang="0">
                <a:pos x="228" y="668"/>
              </a:cxn>
              <a:cxn ang="0">
                <a:pos x="238" y="669"/>
              </a:cxn>
              <a:cxn ang="0">
                <a:pos x="250" y="666"/>
              </a:cxn>
              <a:cxn ang="0">
                <a:pos x="260" y="663"/>
              </a:cxn>
              <a:cxn ang="0">
                <a:pos x="272" y="656"/>
              </a:cxn>
              <a:cxn ang="0">
                <a:pos x="282" y="654"/>
              </a:cxn>
              <a:cxn ang="0">
                <a:pos x="293" y="646"/>
              </a:cxn>
              <a:cxn ang="0">
                <a:pos x="304" y="642"/>
              </a:cxn>
              <a:cxn ang="0">
                <a:pos x="315" y="641"/>
              </a:cxn>
              <a:cxn ang="0">
                <a:pos x="325" y="638"/>
              </a:cxn>
              <a:cxn ang="0">
                <a:pos x="337" y="646"/>
              </a:cxn>
              <a:cxn ang="0">
                <a:pos x="347" y="652"/>
              </a:cxn>
              <a:cxn ang="0">
                <a:pos x="359" y="641"/>
              </a:cxn>
              <a:cxn ang="0">
                <a:pos x="369" y="595"/>
              </a:cxn>
              <a:cxn ang="0">
                <a:pos x="380" y="760"/>
              </a:cxn>
              <a:cxn ang="0">
                <a:pos x="391" y="741"/>
              </a:cxn>
              <a:cxn ang="0">
                <a:pos x="402" y="723"/>
              </a:cxn>
              <a:cxn ang="0">
                <a:pos x="412" y="704"/>
              </a:cxn>
              <a:cxn ang="0">
                <a:pos x="424" y="691"/>
              </a:cxn>
              <a:cxn ang="0">
                <a:pos x="434" y="675"/>
              </a:cxn>
              <a:cxn ang="0">
                <a:pos x="446" y="664"/>
              </a:cxn>
              <a:cxn ang="0">
                <a:pos x="456" y="647"/>
              </a:cxn>
              <a:cxn ang="0">
                <a:pos x="467" y="651"/>
              </a:cxn>
              <a:cxn ang="0">
                <a:pos x="478" y="645"/>
              </a:cxn>
              <a:cxn ang="0">
                <a:pos x="489" y="650"/>
              </a:cxn>
              <a:cxn ang="0">
                <a:pos x="499" y="641"/>
              </a:cxn>
              <a:cxn ang="0">
                <a:pos x="511" y="642"/>
              </a:cxn>
              <a:cxn ang="0">
                <a:pos x="521" y="633"/>
              </a:cxn>
              <a:cxn ang="0">
                <a:pos x="533" y="629"/>
              </a:cxn>
              <a:cxn ang="0">
                <a:pos x="543" y="616"/>
              </a:cxn>
              <a:cxn ang="0">
                <a:pos x="554" y="627"/>
              </a:cxn>
              <a:cxn ang="0">
                <a:pos x="565" y="641"/>
              </a:cxn>
              <a:cxn ang="0">
                <a:pos x="576" y="646"/>
              </a:cxn>
              <a:cxn ang="0">
                <a:pos x="586" y="649"/>
              </a:cxn>
              <a:cxn ang="0">
                <a:pos x="598" y="646"/>
              </a:cxn>
              <a:cxn ang="0">
                <a:pos x="608" y="642"/>
              </a:cxn>
              <a:cxn ang="0">
                <a:pos x="620" y="636"/>
              </a:cxn>
              <a:cxn ang="0">
                <a:pos x="630" y="646"/>
              </a:cxn>
              <a:cxn ang="0">
                <a:pos x="641" y="646"/>
              </a:cxn>
              <a:cxn ang="0">
                <a:pos x="652" y="642"/>
              </a:cxn>
            </a:cxnLst>
            <a:rect l="0" t="0" r="r" b="b"/>
            <a:pathLst>
              <a:path w="654" h="941">
                <a:moveTo>
                  <a:pt x="0" y="933"/>
                </a:moveTo>
                <a:lnTo>
                  <a:pt x="0" y="932"/>
                </a:lnTo>
                <a:lnTo>
                  <a:pt x="2" y="932"/>
                </a:lnTo>
                <a:lnTo>
                  <a:pt x="2" y="933"/>
                </a:lnTo>
                <a:lnTo>
                  <a:pt x="3" y="933"/>
                </a:lnTo>
                <a:lnTo>
                  <a:pt x="3" y="932"/>
                </a:lnTo>
                <a:lnTo>
                  <a:pt x="4" y="932"/>
                </a:lnTo>
                <a:lnTo>
                  <a:pt x="4" y="933"/>
                </a:lnTo>
                <a:lnTo>
                  <a:pt x="5" y="933"/>
                </a:lnTo>
                <a:lnTo>
                  <a:pt x="5" y="932"/>
                </a:lnTo>
                <a:lnTo>
                  <a:pt x="7" y="932"/>
                </a:lnTo>
                <a:lnTo>
                  <a:pt x="7" y="933"/>
                </a:lnTo>
                <a:lnTo>
                  <a:pt x="8" y="932"/>
                </a:lnTo>
                <a:lnTo>
                  <a:pt x="8" y="932"/>
                </a:lnTo>
                <a:lnTo>
                  <a:pt x="9" y="932"/>
                </a:lnTo>
                <a:lnTo>
                  <a:pt x="9" y="932"/>
                </a:lnTo>
                <a:lnTo>
                  <a:pt x="11" y="932"/>
                </a:lnTo>
                <a:lnTo>
                  <a:pt x="11" y="933"/>
                </a:lnTo>
                <a:lnTo>
                  <a:pt x="12" y="933"/>
                </a:lnTo>
                <a:lnTo>
                  <a:pt x="12" y="932"/>
                </a:lnTo>
                <a:lnTo>
                  <a:pt x="13" y="932"/>
                </a:lnTo>
                <a:lnTo>
                  <a:pt x="13" y="931"/>
                </a:lnTo>
                <a:lnTo>
                  <a:pt x="14" y="932"/>
                </a:lnTo>
                <a:lnTo>
                  <a:pt x="14" y="932"/>
                </a:lnTo>
                <a:lnTo>
                  <a:pt x="16" y="932"/>
                </a:lnTo>
                <a:lnTo>
                  <a:pt x="16" y="933"/>
                </a:lnTo>
                <a:lnTo>
                  <a:pt x="17" y="933"/>
                </a:lnTo>
                <a:lnTo>
                  <a:pt x="17" y="932"/>
                </a:lnTo>
                <a:lnTo>
                  <a:pt x="18" y="932"/>
                </a:lnTo>
                <a:lnTo>
                  <a:pt x="18" y="933"/>
                </a:lnTo>
                <a:lnTo>
                  <a:pt x="19" y="933"/>
                </a:lnTo>
                <a:lnTo>
                  <a:pt x="19" y="932"/>
                </a:lnTo>
                <a:lnTo>
                  <a:pt x="21" y="932"/>
                </a:lnTo>
                <a:lnTo>
                  <a:pt x="21" y="933"/>
                </a:lnTo>
                <a:lnTo>
                  <a:pt x="22" y="933"/>
                </a:lnTo>
                <a:lnTo>
                  <a:pt x="22" y="932"/>
                </a:lnTo>
                <a:lnTo>
                  <a:pt x="23" y="932"/>
                </a:lnTo>
                <a:lnTo>
                  <a:pt x="23" y="933"/>
                </a:lnTo>
                <a:lnTo>
                  <a:pt x="25" y="933"/>
                </a:lnTo>
                <a:lnTo>
                  <a:pt x="25" y="932"/>
                </a:lnTo>
                <a:lnTo>
                  <a:pt x="26" y="933"/>
                </a:lnTo>
                <a:lnTo>
                  <a:pt x="26" y="933"/>
                </a:lnTo>
                <a:lnTo>
                  <a:pt x="27" y="933"/>
                </a:lnTo>
                <a:lnTo>
                  <a:pt x="27" y="933"/>
                </a:lnTo>
                <a:lnTo>
                  <a:pt x="28" y="933"/>
                </a:lnTo>
                <a:lnTo>
                  <a:pt x="28" y="935"/>
                </a:lnTo>
                <a:lnTo>
                  <a:pt x="30" y="935"/>
                </a:lnTo>
                <a:lnTo>
                  <a:pt x="30" y="933"/>
                </a:lnTo>
                <a:lnTo>
                  <a:pt x="31" y="935"/>
                </a:lnTo>
                <a:lnTo>
                  <a:pt x="31" y="935"/>
                </a:lnTo>
                <a:lnTo>
                  <a:pt x="32" y="935"/>
                </a:lnTo>
                <a:lnTo>
                  <a:pt x="32" y="933"/>
                </a:lnTo>
                <a:lnTo>
                  <a:pt x="34" y="933"/>
                </a:lnTo>
                <a:lnTo>
                  <a:pt x="34" y="933"/>
                </a:lnTo>
                <a:lnTo>
                  <a:pt x="35" y="933"/>
                </a:lnTo>
                <a:lnTo>
                  <a:pt x="35" y="933"/>
                </a:lnTo>
                <a:lnTo>
                  <a:pt x="36" y="933"/>
                </a:lnTo>
                <a:lnTo>
                  <a:pt x="36" y="933"/>
                </a:lnTo>
                <a:lnTo>
                  <a:pt x="37" y="933"/>
                </a:lnTo>
                <a:lnTo>
                  <a:pt x="37" y="933"/>
                </a:lnTo>
                <a:lnTo>
                  <a:pt x="39" y="933"/>
                </a:lnTo>
                <a:lnTo>
                  <a:pt x="39" y="933"/>
                </a:lnTo>
                <a:lnTo>
                  <a:pt x="40" y="933"/>
                </a:lnTo>
                <a:lnTo>
                  <a:pt x="40" y="933"/>
                </a:lnTo>
                <a:lnTo>
                  <a:pt x="41" y="933"/>
                </a:lnTo>
                <a:lnTo>
                  <a:pt x="41" y="933"/>
                </a:lnTo>
                <a:lnTo>
                  <a:pt x="43" y="933"/>
                </a:lnTo>
                <a:lnTo>
                  <a:pt x="43" y="933"/>
                </a:lnTo>
                <a:lnTo>
                  <a:pt x="44" y="933"/>
                </a:lnTo>
                <a:lnTo>
                  <a:pt x="44" y="932"/>
                </a:lnTo>
                <a:lnTo>
                  <a:pt x="45" y="933"/>
                </a:lnTo>
                <a:lnTo>
                  <a:pt x="45" y="933"/>
                </a:lnTo>
                <a:lnTo>
                  <a:pt x="46" y="933"/>
                </a:lnTo>
                <a:lnTo>
                  <a:pt x="46" y="933"/>
                </a:lnTo>
                <a:lnTo>
                  <a:pt x="48" y="933"/>
                </a:lnTo>
                <a:lnTo>
                  <a:pt x="48" y="933"/>
                </a:lnTo>
                <a:lnTo>
                  <a:pt x="49" y="933"/>
                </a:lnTo>
                <a:lnTo>
                  <a:pt x="49" y="933"/>
                </a:lnTo>
                <a:lnTo>
                  <a:pt x="50" y="933"/>
                </a:lnTo>
                <a:lnTo>
                  <a:pt x="50" y="933"/>
                </a:lnTo>
                <a:lnTo>
                  <a:pt x="51" y="933"/>
                </a:lnTo>
                <a:lnTo>
                  <a:pt x="51" y="933"/>
                </a:lnTo>
                <a:lnTo>
                  <a:pt x="53" y="933"/>
                </a:lnTo>
                <a:lnTo>
                  <a:pt x="53" y="933"/>
                </a:lnTo>
                <a:lnTo>
                  <a:pt x="54" y="935"/>
                </a:lnTo>
                <a:lnTo>
                  <a:pt x="54" y="935"/>
                </a:lnTo>
                <a:lnTo>
                  <a:pt x="55" y="935"/>
                </a:lnTo>
                <a:lnTo>
                  <a:pt x="55" y="935"/>
                </a:lnTo>
                <a:lnTo>
                  <a:pt x="57" y="935"/>
                </a:lnTo>
                <a:lnTo>
                  <a:pt x="57" y="936"/>
                </a:lnTo>
                <a:lnTo>
                  <a:pt x="58" y="936"/>
                </a:lnTo>
                <a:lnTo>
                  <a:pt x="58" y="935"/>
                </a:lnTo>
                <a:lnTo>
                  <a:pt x="59" y="935"/>
                </a:lnTo>
                <a:lnTo>
                  <a:pt x="59" y="935"/>
                </a:lnTo>
                <a:lnTo>
                  <a:pt x="60" y="935"/>
                </a:lnTo>
                <a:lnTo>
                  <a:pt x="60" y="933"/>
                </a:lnTo>
                <a:lnTo>
                  <a:pt x="62" y="933"/>
                </a:lnTo>
                <a:lnTo>
                  <a:pt x="62" y="933"/>
                </a:lnTo>
                <a:lnTo>
                  <a:pt x="63" y="933"/>
                </a:lnTo>
                <a:lnTo>
                  <a:pt x="63" y="932"/>
                </a:lnTo>
                <a:lnTo>
                  <a:pt x="64" y="932"/>
                </a:lnTo>
                <a:lnTo>
                  <a:pt x="64" y="932"/>
                </a:lnTo>
                <a:lnTo>
                  <a:pt x="66" y="932"/>
                </a:lnTo>
                <a:lnTo>
                  <a:pt x="66" y="931"/>
                </a:lnTo>
                <a:lnTo>
                  <a:pt x="67" y="931"/>
                </a:lnTo>
                <a:lnTo>
                  <a:pt x="67" y="931"/>
                </a:lnTo>
                <a:lnTo>
                  <a:pt x="68" y="930"/>
                </a:lnTo>
                <a:lnTo>
                  <a:pt x="68" y="930"/>
                </a:lnTo>
                <a:lnTo>
                  <a:pt x="69" y="930"/>
                </a:lnTo>
                <a:lnTo>
                  <a:pt x="69" y="930"/>
                </a:lnTo>
                <a:lnTo>
                  <a:pt x="71" y="930"/>
                </a:lnTo>
                <a:lnTo>
                  <a:pt x="71" y="930"/>
                </a:lnTo>
                <a:lnTo>
                  <a:pt x="72" y="930"/>
                </a:lnTo>
                <a:lnTo>
                  <a:pt x="72" y="931"/>
                </a:lnTo>
                <a:lnTo>
                  <a:pt x="73" y="931"/>
                </a:lnTo>
                <a:lnTo>
                  <a:pt x="73" y="930"/>
                </a:lnTo>
                <a:lnTo>
                  <a:pt x="75" y="931"/>
                </a:lnTo>
                <a:lnTo>
                  <a:pt x="75" y="931"/>
                </a:lnTo>
                <a:lnTo>
                  <a:pt x="76" y="931"/>
                </a:lnTo>
                <a:lnTo>
                  <a:pt x="76" y="931"/>
                </a:lnTo>
                <a:lnTo>
                  <a:pt x="77" y="931"/>
                </a:lnTo>
                <a:lnTo>
                  <a:pt x="77" y="931"/>
                </a:lnTo>
                <a:lnTo>
                  <a:pt x="78" y="931"/>
                </a:lnTo>
                <a:lnTo>
                  <a:pt x="78" y="931"/>
                </a:lnTo>
                <a:lnTo>
                  <a:pt x="80" y="931"/>
                </a:lnTo>
                <a:lnTo>
                  <a:pt x="80" y="931"/>
                </a:lnTo>
                <a:lnTo>
                  <a:pt x="81" y="931"/>
                </a:lnTo>
                <a:lnTo>
                  <a:pt x="81" y="932"/>
                </a:lnTo>
                <a:lnTo>
                  <a:pt x="82" y="932"/>
                </a:lnTo>
                <a:lnTo>
                  <a:pt x="82" y="932"/>
                </a:lnTo>
                <a:lnTo>
                  <a:pt x="83" y="932"/>
                </a:lnTo>
                <a:lnTo>
                  <a:pt x="83" y="933"/>
                </a:lnTo>
                <a:lnTo>
                  <a:pt x="85" y="933"/>
                </a:lnTo>
                <a:lnTo>
                  <a:pt x="85" y="935"/>
                </a:lnTo>
                <a:lnTo>
                  <a:pt x="86" y="935"/>
                </a:lnTo>
                <a:lnTo>
                  <a:pt x="86" y="935"/>
                </a:lnTo>
                <a:lnTo>
                  <a:pt x="87" y="935"/>
                </a:lnTo>
                <a:lnTo>
                  <a:pt x="87" y="936"/>
                </a:lnTo>
                <a:lnTo>
                  <a:pt x="89" y="936"/>
                </a:lnTo>
                <a:lnTo>
                  <a:pt x="89" y="937"/>
                </a:lnTo>
                <a:lnTo>
                  <a:pt x="90" y="937"/>
                </a:lnTo>
                <a:lnTo>
                  <a:pt x="90" y="937"/>
                </a:lnTo>
                <a:lnTo>
                  <a:pt x="91" y="937"/>
                </a:lnTo>
                <a:lnTo>
                  <a:pt x="91" y="939"/>
                </a:lnTo>
                <a:lnTo>
                  <a:pt x="92" y="939"/>
                </a:lnTo>
                <a:lnTo>
                  <a:pt x="92" y="940"/>
                </a:lnTo>
                <a:lnTo>
                  <a:pt x="94" y="940"/>
                </a:lnTo>
                <a:lnTo>
                  <a:pt x="94" y="940"/>
                </a:lnTo>
                <a:lnTo>
                  <a:pt x="95" y="940"/>
                </a:lnTo>
                <a:lnTo>
                  <a:pt x="95" y="940"/>
                </a:lnTo>
                <a:lnTo>
                  <a:pt x="96" y="940"/>
                </a:lnTo>
                <a:lnTo>
                  <a:pt x="96" y="940"/>
                </a:lnTo>
                <a:lnTo>
                  <a:pt x="98" y="940"/>
                </a:lnTo>
                <a:lnTo>
                  <a:pt x="98" y="940"/>
                </a:lnTo>
                <a:lnTo>
                  <a:pt x="99" y="940"/>
                </a:lnTo>
                <a:lnTo>
                  <a:pt x="99" y="941"/>
                </a:lnTo>
                <a:lnTo>
                  <a:pt x="100" y="940"/>
                </a:lnTo>
                <a:lnTo>
                  <a:pt x="100" y="940"/>
                </a:lnTo>
                <a:lnTo>
                  <a:pt x="101" y="940"/>
                </a:lnTo>
                <a:lnTo>
                  <a:pt x="101" y="940"/>
                </a:lnTo>
                <a:lnTo>
                  <a:pt x="103" y="940"/>
                </a:lnTo>
                <a:lnTo>
                  <a:pt x="103" y="939"/>
                </a:lnTo>
                <a:lnTo>
                  <a:pt x="104" y="940"/>
                </a:lnTo>
                <a:lnTo>
                  <a:pt x="104" y="940"/>
                </a:lnTo>
                <a:lnTo>
                  <a:pt x="105" y="940"/>
                </a:lnTo>
                <a:lnTo>
                  <a:pt x="105" y="939"/>
                </a:lnTo>
                <a:lnTo>
                  <a:pt x="107" y="940"/>
                </a:lnTo>
                <a:lnTo>
                  <a:pt x="107" y="940"/>
                </a:lnTo>
                <a:lnTo>
                  <a:pt x="108" y="940"/>
                </a:lnTo>
                <a:lnTo>
                  <a:pt x="108" y="940"/>
                </a:lnTo>
                <a:lnTo>
                  <a:pt x="109" y="940"/>
                </a:lnTo>
                <a:lnTo>
                  <a:pt x="109" y="939"/>
                </a:lnTo>
                <a:lnTo>
                  <a:pt x="110" y="939"/>
                </a:lnTo>
                <a:lnTo>
                  <a:pt x="110" y="940"/>
                </a:lnTo>
                <a:lnTo>
                  <a:pt x="112" y="940"/>
                </a:lnTo>
                <a:lnTo>
                  <a:pt x="112" y="940"/>
                </a:lnTo>
                <a:lnTo>
                  <a:pt x="113" y="940"/>
                </a:lnTo>
                <a:lnTo>
                  <a:pt x="113" y="940"/>
                </a:lnTo>
                <a:lnTo>
                  <a:pt x="114" y="941"/>
                </a:lnTo>
                <a:lnTo>
                  <a:pt x="114" y="935"/>
                </a:lnTo>
                <a:lnTo>
                  <a:pt x="115" y="932"/>
                </a:lnTo>
                <a:lnTo>
                  <a:pt x="115" y="921"/>
                </a:lnTo>
                <a:lnTo>
                  <a:pt x="117" y="919"/>
                </a:lnTo>
                <a:lnTo>
                  <a:pt x="117" y="905"/>
                </a:lnTo>
                <a:lnTo>
                  <a:pt x="118" y="903"/>
                </a:lnTo>
                <a:lnTo>
                  <a:pt x="118" y="894"/>
                </a:lnTo>
                <a:lnTo>
                  <a:pt x="119" y="892"/>
                </a:lnTo>
                <a:lnTo>
                  <a:pt x="119" y="881"/>
                </a:lnTo>
                <a:lnTo>
                  <a:pt x="121" y="880"/>
                </a:lnTo>
                <a:lnTo>
                  <a:pt x="121" y="869"/>
                </a:lnTo>
                <a:lnTo>
                  <a:pt x="122" y="867"/>
                </a:lnTo>
                <a:lnTo>
                  <a:pt x="122" y="856"/>
                </a:lnTo>
                <a:lnTo>
                  <a:pt x="123" y="855"/>
                </a:lnTo>
                <a:lnTo>
                  <a:pt x="123" y="846"/>
                </a:lnTo>
                <a:lnTo>
                  <a:pt x="124" y="844"/>
                </a:lnTo>
                <a:lnTo>
                  <a:pt x="124" y="836"/>
                </a:lnTo>
                <a:lnTo>
                  <a:pt x="126" y="835"/>
                </a:lnTo>
                <a:lnTo>
                  <a:pt x="126" y="826"/>
                </a:lnTo>
                <a:lnTo>
                  <a:pt x="127" y="824"/>
                </a:lnTo>
                <a:lnTo>
                  <a:pt x="127" y="815"/>
                </a:lnTo>
                <a:lnTo>
                  <a:pt x="128" y="814"/>
                </a:lnTo>
                <a:lnTo>
                  <a:pt x="128" y="806"/>
                </a:lnTo>
                <a:lnTo>
                  <a:pt x="130" y="805"/>
                </a:lnTo>
                <a:lnTo>
                  <a:pt x="130" y="796"/>
                </a:lnTo>
                <a:lnTo>
                  <a:pt x="131" y="796"/>
                </a:lnTo>
                <a:lnTo>
                  <a:pt x="131" y="788"/>
                </a:lnTo>
                <a:lnTo>
                  <a:pt x="132" y="787"/>
                </a:lnTo>
                <a:lnTo>
                  <a:pt x="132" y="782"/>
                </a:lnTo>
                <a:lnTo>
                  <a:pt x="133" y="779"/>
                </a:lnTo>
                <a:lnTo>
                  <a:pt x="133" y="773"/>
                </a:lnTo>
                <a:lnTo>
                  <a:pt x="135" y="772"/>
                </a:lnTo>
                <a:lnTo>
                  <a:pt x="135" y="764"/>
                </a:lnTo>
                <a:lnTo>
                  <a:pt x="136" y="763"/>
                </a:lnTo>
                <a:lnTo>
                  <a:pt x="136" y="756"/>
                </a:lnTo>
                <a:lnTo>
                  <a:pt x="137" y="755"/>
                </a:lnTo>
                <a:lnTo>
                  <a:pt x="137" y="750"/>
                </a:lnTo>
                <a:lnTo>
                  <a:pt x="138" y="750"/>
                </a:lnTo>
                <a:lnTo>
                  <a:pt x="138" y="743"/>
                </a:lnTo>
                <a:lnTo>
                  <a:pt x="140" y="742"/>
                </a:lnTo>
                <a:lnTo>
                  <a:pt x="140" y="737"/>
                </a:lnTo>
                <a:lnTo>
                  <a:pt x="141" y="736"/>
                </a:lnTo>
                <a:lnTo>
                  <a:pt x="141" y="731"/>
                </a:lnTo>
                <a:lnTo>
                  <a:pt x="142" y="731"/>
                </a:lnTo>
                <a:lnTo>
                  <a:pt x="142" y="727"/>
                </a:lnTo>
                <a:lnTo>
                  <a:pt x="144" y="726"/>
                </a:lnTo>
                <a:lnTo>
                  <a:pt x="144" y="720"/>
                </a:lnTo>
                <a:lnTo>
                  <a:pt x="145" y="719"/>
                </a:lnTo>
                <a:lnTo>
                  <a:pt x="145" y="718"/>
                </a:lnTo>
                <a:lnTo>
                  <a:pt x="146" y="717"/>
                </a:lnTo>
                <a:lnTo>
                  <a:pt x="146" y="715"/>
                </a:lnTo>
                <a:lnTo>
                  <a:pt x="147" y="715"/>
                </a:lnTo>
                <a:lnTo>
                  <a:pt x="147" y="714"/>
                </a:lnTo>
                <a:lnTo>
                  <a:pt x="149" y="714"/>
                </a:lnTo>
                <a:lnTo>
                  <a:pt x="149" y="715"/>
                </a:lnTo>
                <a:lnTo>
                  <a:pt x="150" y="715"/>
                </a:lnTo>
                <a:lnTo>
                  <a:pt x="150" y="713"/>
                </a:lnTo>
                <a:lnTo>
                  <a:pt x="151" y="714"/>
                </a:lnTo>
                <a:lnTo>
                  <a:pt x="151" y="715"/>
                </a:lnTo>
                <a:lnTo>
                  <a:pt x="153" y="714"/>
                </a:lnTo>
                <a:lnTo>
                  <a:pt x="153" y="713"/>
                </a:lnTo>
                <a:lnTo>
                  <a:pt x="154" y="713"/>
                </a:lnTo>
                <a:lnTo>
                  <a:pt x="154" y="713"/>
                </a:lnTo>
                <a:lnTo>
                  <a:pt x="155" y="713"/>
                </a:lnTo>
                <a:lnTo>
                  <a:pt x="155" y="710"/>
                </a:lnTo>
                <a:lnTo>
                  <a:pt x="156" y="710"/>
                </a:lnTo>
                <a:lnTo>
                  <a:pt x="156" y="710"/>
                </a:lnTo>
                <a:lnTo>
                  <a:pt x="158" y="710"/>
                </a:lnTo>
                <a:lnTo>
                  <a:pt x="158" y="709"/>
                </a:lnTo>
                <a:lnTo>
                  <a:pt x="159" y="710"/>
                </a:lnTo>
                <a:lnTo>
                  <a:pt x="159" y="710"/>
                </a:lnTo>
                <a:lnTo>
                  <a:pt x="160" y="710"/>
                </a:lnTo>
                <a:lnTo>
                  <a:pt x="160" y="709"/>
                </a:lnTo>
                <a:lnTo>
                  <a:pt x="162" y="710"/>
                </a:lnTo>
                <a:lnTo>
                  <a:pt x="162" y="711"/>
                </a:lnTo>
                <a:lnTo>
                  <a:pt x="163" y="710"/>
                </a:lnTo>
                <a:lnTo>
                  <a:pt x="163" y="709"/>
                </a:lnTo>
                <a:lnTo>
                  <a:pt x="164" y="708"/>
                </a:lnTo>
                <a:lnTo>
                  <a:pt x="164" y="706"/>
                </a:lnTo>
                <a:lnTo>
                  <a:pt x="165" y="705"/>
                </a:lnTo>
                <a:lnTo>
                  <a:pt x="165" y="704"/>
                </a:lnTo>
                <a:lnTo>
                  <a:pt x="167" y="704"/>
                </a:lnTo>
                <a:lnTo>
                  <a:pt x="167" y="701"/>
                </a:lnTo>
                <a:lnTo>
                  <a:pt x="168" y="701"/>
                </a:lnTo>
                <a:lnTo>
                  <a:pt x="168" y="701"/>
                </a:lnTo>
                <a:lnTo>
                  <a:pt x="169" y="701"/>
                </a:lnTo>
                <a:lnTo>
                  <a:pt x="169" y="700"/>
                </a:lnTo>
                <a:lnTo>
                  <a:pt x="170" y="700"/>
                </a:lnTo>
                <a:lnTo>
                  <a:pt x="170" y="699"/>
                </a:lnTo>
                <a:lnTo>
                  <a:pt x="172" y="699"/>
                </a:lnTo>
                <a:lnTo>
                  <a:pt x="172" y="700"/>
                </a:lnTo>
                <a:lnTo>
                  <a:pt x="173" y="700"/>
                </a:lnTo>
                <a:lnTo>
                  <a:pt x="173" y="699"/>
                </a:lnTo>
                <a:lnTo>
                  <a:pt x="174" y="699"/>
                </a:lnTo>
                <a:lnTo>
                  <a:pt x="174" y="696"/>
                </a:lnTo>
                <a:lnTo>
                  <a:pt x="176" y="697"/>
                </a:lnTo>
                <a:lnTo>
                  <a:pt x="176" y="695"/>
                </a:lnTo>
                <a:lnTo>
                  <a:pt x="177" y="695"/>
                </a:lnTo>
                <a:lnTo>
                  <a:pt x="177" y="695"/>
                </a:lnTo>
                <a:lnTo>
                  <a:pt x="178" y="695"/>
                </a:lnTo>
                <a:lnTo>
                  <a:pt x="178" y="693"/>
                </a:lnTo>
                <a:lnTo>
                  <a:pt x="179" y="693"/>
                </a:lnTo>
                <a:lnTo>
                  <a:pt x="179" y="692"/>
                </a:lnTo>
                <a:lnTo>
                  <a:pt x="181" y="692"/>
                </a:lnTo>
                <a:lnTo>
                  <a:pt x="181" y="691"/>
                </a:lnTo>
                <a:lnTo>
                  <a:pt x="182" y="692"/>
                </a:lnTo>
                <a:lnTo>
                  <a:pt x="182" y="690"/>
                </a:lnTo>
                <a:lnTo>
                  <a:pt x="183" y="690"/>
                </a:lnTo>
                <a:lnTo>
                  <a:pt x="183" y="690"/>
                </a:lnTo>
                <a:lnTo>
                  <a:pt x="185" y="688"/>
                </a:lnTo>
                <a:lnTo>
                  <a:pt x="185" y="688"/>
                </a:lnTo>
                <a:lnTo>
                  <a:pt x="186" y="688"/>
                </a:lnTo>
                <a:lnTo>
                  <a:pt x="186" y="688"/>
                </a:lnTo>
                <a:lnTo>
                  <a:pt x="187" y="688"/>
                </a:lnTo>
                <a:lnTo>
                  <a:pt x="187" y="690"/>
                </a:lnTo>
                <a:lnTo>
                  <a:pt x="188" y="690"/>
                </a:lnTo>
                <a:lnTo>
                  <a:pt x="188" y="688"/>
                </a:lnTo>
                <a:lnTo>
                  <a:pt x="190" y="688"/>
                </a:lnTo>
                <a:lnTo>
                  <a:pt x="190" y="687"/>
                </a:lnTo>
                <a:lnTo>
                  <a:pt x="191" y="687"/>
                </a:lnTo>
                <a:lnTo>
                  <a:pt x="191" y="687"/>
                </a:lnTo>
                <a:lnTo>
                  <a:pt x="192" y="687"/>
                </a:lnTo>
                <a:lnTo>
                  <a:pt x="192" y="684"/>
                </a:lnTo>
                <a:lnTo>
                  <a:pt x="194" y="684"/>
                </a:lnTo>
                <a:lnTo>
                  <a:pt x="194" y="683"/>
                </a:lnTo>
                <a:lnTo>
                  <a:pt x="195" y="683"/>
                </a:lnTo>
                <a:lnTo>
                  <a:pt x="195" y="682"/>
                </a:lnTo>
                <a:lnTo>
                  <a:pt x="196" y="682"/>
                </a:lnTo>
                <a:lnTo>
                  <a:pt x="196" y="683"/>
                </a:lnTo>
                <a:lnTo>
                  <a:pt x="197" y="682"/>
                </a:lnTo>
                <a:lnTo>
                  <a:pt x="197" y="681"/>
                </a:lnTo>
                <a:lnTo>
                  <a:pt x="199" y="681"/>
                </a:lnTo>
                <a:lnTo>
                  <a:pt x="199" y="682"/>
                </a:lnTo>
                <a:lnTo>
                  <a:pt x="200" y="683"/>
                </a:lnTo>
                <a:lnTo>
                  <a:pt x="200" y="681"/>
                </a:lnTo>
                <a:lnTo>
                  <a:pt x="201" y="682"/>
                </a:lnTo>
                <a:lnTo>
                  <a:pt x="201" y="683"/>
                </a:lnTo>
                <a:lnTo>
                  <a:pt x="202" y="682"/>
                </a:lnTo>
                <a:lnTo>
                  <a:pt x="202" y="681"/>
                </a:lnTo>
                <a:lnTo>
                  <a:pt x="204" y="681"/>
                </a:lnTo>
                <a:lnTo>
                  <a:pt x="204" y="679"/>
                </a:lnTo>
                <a:lnTo>
                  <a:pt x="205" y="679"/>
                </a:lnTo>
                <a:lnTo>
                  <a:pt x="205" y="678"/>
                </a:lnTo>
                <a:lnTo>
                  <a:pt x="206" y="678"/>
                </a:lnTo>
                <a:lnTo>
                  <a:pt x="206" y="678"/>
                </a:lnTo>
                <a:lnTo>
                  <a:pt x="208" y="678"/>
                </a:lnTo>
                <a:lnTo>
                  <a:pt x="208" y="677"/>
                </a:lnTo>
                <a:lnTo>
                  <a:pt x="209" y="677"/>
                </a:lnTo>
                <a:lnTo>
                  <a:pt x="209" y="678"/>
                </a:lnTo>
                <a:lnTo>
                  <a:pt x="210" y="677"/>
                </a:lnTo>
                <a:lnTo>
                  <a:pt x="210" y="674"/>
                </a:lnTo>
                <a:lnTo>
                  <a:pt x="211" y="675"/>
                </a:lnTo>
                <a:lnTo>
                  <a:pt x="211" y="675"/>
                </a:lnTo>
                <a:lnTo>
                  <a:pt x="213" y="675"/>
                </a:lnTo>
                <a:lnTo>
                  <a:pt x="213" y="677"/>
                </a:lnTo>
                <a:lnTo>
                  <a:pt x="214" y="677"/>
                </a:lnTo>
                <a:lnTo>
                  <a:pt x="214" y="677"/>
                </a:lnTo>
                <a:lnTo>
                  <a:pt x="215" y="675"/>
                </a:lnTo>
                <a:lnTo>
                  <a:pt x="215" y="674"/>
                </a:lnTo>
                <a:lnTo>
                  <a:pt x="217" y="674"/>
                </a:lnTo>
                <a:lnTo>
                  <a:pt x="217" y="675"/>
                </a:lnTo>
                <a:lnTo>
                  <a:pt x="218" y="674"/>
                </a:lnTo>
                <a:lnTo>
                  <a:pt x="218" y="673"/>
                </a:lnTo>
                <a:lnTo>
                  <a:pt x="219" y="673"/>
                </a:lnTo>
                <a:lnTo>
                  <a:pt x="219" y="674"/>
                </a:lnTo>
                <a:lnTo>
                  <a:pt x="220" y="673"/>
                </a:lnTo>
                <a:lnTo>
                  <a:pt x="220" y="673"/>
                </a:lnTo>
                <a:lnTo>
                  <a:pt x="222" y="673"/>
                </a:lnTo>
                <a:lnTo>
                  <a:pt x="222" y="674"/>
                </a:lnTo>
                <a:lnTo>
                  <a:pt x="223" y="673"/>
                </a:lnTo>
                <a:lnTo>
                  <a:pt x="223" y="669"/>
                </a:lnTo>
                <a:lnTo>
                  <a:pt x="224" y="670"/>
                </a:lnTo>
                <a:lnTo>
                  <a:pt x="224" y="668"/>
                </a:lnTo>
                <a:lnTo>
                  <a:pt x="226" y="668"/>
                </a:lnTo>
                <a:lnTo>
                  <a:pt x="226" y="669"/>
                </a:lnTo>
                <a:lnTo>
                  <a:pt x="227" y="668"/>
                </a:lnTo>
                <a:lnTo>
                  <a:pt x="227" y="666"/>
                </a:lnTo>
                <a:lnTo>
                  <a:pt x="228" y="668"/>
                </a:lnTo>
                <a:lnTo>
                  <a:pt x="228" y="669"/>
                </a:lnTo>
                <a:lnTo>
                  <a:pt x="229" y="668"/>
                </a:lnTo>
                <a:lnTo>
                  <a:pt x="229" y="668"/>
                </a:lnTo>
                <a:lnTo>
                  <a:pt x="231" y="668"/>
                </a:lnTo>
                <a:lnTo>
                  <a:pt x="231" y="668"/>
                </a:lnTo>
                <a:lnTo>
                  <a:pt x="232" y="669"/>
                </a:lnTo>
                <a:lnTo>
                  <a:pt x="232" y="669"/>
                </a:lnTo>
                <a:lnTo>
                  <a:pt x="233" y="669"/>
                </a:lnTo>
                <a:lnTo>
                  <a:pt x="233" y="670"/>
                </a:lnTo>
                <a:lnTo>
                  <a:pt x="234" y="670"/>
                </a:lnTo>
                <a:lnTo>
                  <a:pt x="234" y="669"/>
                </a:lnTo>
                <a:lnTo>
                  <a:pt x="236" y="670"/>
                </a:lnTo>
                <a:lnTo>
                  <a:pt x="236" y="670"/>
                </a:lnTo>
                <a:lnTo>
                  <a:pt x="237" y="670"/>
                </a:lnTo>
                <a:lnTo>
                  <a:pt x="237" y="672"/>
                </a:lnTo>
                <a:lnTo>
                  <a:pt x="238" y="670"/>
                </a:lnTo>
                <a:lnTo>
                  <a:pt x="238" y="669"/>
                </a:lnTo>
                <a:lnTo>
                  <a:pt x="240" y="669"/>
                </a:lnTo>
                <a:lnTo>
                  <a:pt x="240" y="668"/>
                </a:lnTo>
                <a:lnTo>
                  <a:pt x="241" y="668"/>
                </a:lnTo>
                <a:lnTo>
                  <a:pt x="241" y="669"/>
                </a:lnTo>
                <a:lnTo>
                  <a:pt x="242" y="669"/>
                </a:lnTo>
                <a:lnTo>
                  <a:pt x="242" y="666"/>
                </a:lnTo>
                <a:lnTo>
                  <a:pt x="243" y="666"/>
                </a:lnTo>
                <a:lnTo>
                  <a:pt x="243" y="665"/>
                </a:lnTo>
                <a:lnTo>
                  <a:pt x="245" y="665"/>
                </a:lnTo>
                <a:lnTo>
                  <a:pt x="245" y="666"/>
                </a:lnTo>
                <a:lnTo>
                  <a:pt x="246" y="666"/>
                </a:lnTo>
                <a:lnTo>
                  <a:pt x="246" y="666"/>
                </a:lnTo>
                <a:lnTo>
                  <a:pt x="247" y="668"/>
                </a:lnTo>
                <a:lnTo>
                  <a:pt x="247" y="665"/>
                </a:lnTo>
                <a:lnTo>
                  <a:pt x="249" y="665"/>
                </a:lnTo>
                <a:lnTo>
                  <a:pt x="249" y="666"/>
                </a:lnTo>
                <a:lnTo>
                  <a:pt x="250" y="666"/>
                </a:lnTo>
                <a:lnTo>
                  <a:pt x="250" y="665"/>
                </a:lnTo>
                <a:lnTo>
                  <a:pt x="251" y="665"/>
                </a:lnTo>
                <a:lnTo>
                  <a:pt x="251" y="666"/>
                </a:lnTo>
                <a:lnTo>
                  <a:pt x="252" y="666"/>
                </a:lnTo>
                <a:lnTo>
                  <a:pt x="252" y="665"/>
                </a:lnTo>
                <a:lnTo>
                  <a:pt x="254" y="665"/>
                </a:lnTo>
                <a:lnTo>
                  <a:pt x="254" y="664"/>
                </a:lnTo>
                <a:lnTo>
                  <a:pt x="255" y="665"/>
                </a:lnTo>
                <a:lnTo>
                  <a:pt x="255" y="666"/>
                </a:lnTo>
                <a:lnTo>
                  <a:pt x="256" y="665"/>
                </a:lnTo>
                <a:lnTo>
                  <a:pt x="256" y="665"/>
                </a:lnTo>
                <a:lnTo>
                  <a:pt x="258" y="665"/>
                </a:lnTo>
                <a:lnTo>
                  <a:pt x="258" y="665"/>
                </a:lnTo>
                <a:lnTo>
                  <a:pt x="259" y="665"/>
                </a:lnTo>
                <a:lnTo>
                  <a:pt x="259" y="664"/>
                </a:lnTo>
                <a:lnTo>
                  <a:pt x="260" y="664"/>
                </a:lnTo>
                <a:lnTo>
                  <a:pt x="260" y="663"/>
                </a:lnTo>
                <a:lnTo>
                  <a:pt x="261" y="663"/>
                </a:lnTo>
                <a:lnTo>
                  <a:pt x="261" y="661"/>
                </a:lnTo>
                <a:lnTo>
                  <a:pt x="263" y="661"/>
                </a:lnTo>
                <a:lnTo>
                  <a:pt x="263" y="660"/>
                </a:lnTo>
                <a:lnTo>
                  <a:pt x="264" y="660"/>
                </a:lnTo>
                <a:lnTo>
                  <a:pt x="264" y="659"/>
                </a:lnTo>
                <a:lnTo>
                  <a:pt x="265" y="659"/>
                </a:lnTo>
                <a:lnTo>
                  <a:pt x="265" y="660"/>
                </a:lnTo>
                <a:lnTo>
                  <a:pt x="266" y="659"/>
                </a:lnTo>
                <a:lnTo>
                  <a:pt x="266" y="658"/>
                </a:lnTo>
                <a:lnTo>
                  <a:pt x="268" y="658"/>
                </a:lnTo>
                <a:lnTo>
                  <a:pt x="268" y="659"/>
                </a:lnTo>
                <a:lnTo>
                  <a:pt x="269" y="659"/>
                </a:lnTo>
                <a:lnTo>
                  <a:pt x="269" y="658"/>
                </a:lnTo>
                <a:lnTo>
                  <a:pt x="270" y="659"/>
                </a:lnTo>
                <a:lnTo>
                  <a:pt x="270" y="656"/>
                </a:lnTo>
                <a:lnTo>
                  <a:pt x="272" y="656"/>
                </a:lnTo>
                <a:lnTo>
                  <a:pt x="272" y="656"/>
                </a:lnTo>
                <a:lnTo>
                  <a:pt x="273" y="656"/>
                </a:lnTo>
                <a:lnTo>
                  <a:pt x="273" y="655"/>
                </a:lnTo>
                <a:lnTo>
                  <a:pt x="274" y="655"/>
                </a:lnTo>
                <a:lnTo>
                  <a:pt x="274" y="654"/>
                </a:lnTo>
                <a:lnTo>
                  <a:pt x="275" y="654"/>
                </a:lnTo>
                <a:lnTo>
                  <a:pt x="275" y="655"/>
                </a:lnTo>
                <a:lnTo>
                  <a:pt x="277" y="655"/>
                </a:lnTo>
                <a:lnTo>
                  <a:pt x="277" y="655"/>
                </a:lnTo>
                <a:lnTo>
                  <a:pt x="278" y="655"/>
                </a:lnTo>
                <a:lnTo>
                  <a:pt x="278" y="654"/>
                </a:lnTo>
                <a:lnTo>
                  <a:pt x="279" y="654"/>
                </a:lnTo>
                <a:lnTo>
                  <a:pt x="279" y="654"/>
                </a:lnTo>
                <a:lnTo>
                  <a:pt x="281" y="654"/>
                </a:lnTo>
                <a:lnTo>
                  <a:pt x="281" y="655"/>
                </a:lnTo>
                <a:lnTo>
                  <a:pt x="282" y="655"/>
                </a:lnTo>
                <a:lnTo>
                  <a:pt x="282" y="654"/>
                </a:lnTo>
                <a:lnTo>
                  <a:pt x="283" y="652"/>
                </a:lnTo>
                <a:lnTo>
                  <a:pt x="283" y="651"/>
                </a:lnTo>
                <a:lnTo>
                  <a:pt x="284" y="651"/>
                </a:lnTo>
                <a:lnTo>
                  <a:pt x="284" y="654"/>
                </a:lnTo>
                <a:lnTo>
                  <a:pt x="286" y="654"/>
                </a:lnTo>
                <a:lnTo>
                  <a:pt x="286" y="655"/>
                </a:lnTo>
                <a:lnTo>
                  <a:pt x="287" y="654"/>
                </a:lnTo>
                <a:lnTo>
                  <a:pt x="287" y="654"/>
                </a:lnTo>
                <a:lnTo>
                  <a:pt x="288" y="654"/>
                </a:lnTo>
                <a:lnTo>
                  <a:pt x="288" y="651"/>
                </a:lnTo>
                <a:lnTo>
                  <a:pt x="289" y="650"/>
                </a:lnTo>
                <a:lnTo>
                  <a:pt x="289" y="649"/>
                </a:lnTo>
                <a:lnTo>
                  <a:pt x="291" y="649"/>
                </a:lnTo>
                <a:lnTo>
                  <a:pt x="291" y="647"/>
                </a:lnTo>
                <a:lnTo>
                  <a:pt x="292" y="647"/>
                </a:lnTo>
                <a:lnTo>
                  <a:pt x="292" y="646"/>
                </a:lnTo>
                <a:lnTo>
                  <a:pt x="293" y="646"/>
                </a:lnTo>
                <a:lnTo>
                  <a:pt x="293" y="645"/>
                </a:lnTo>
                <a:lnTo>
                  <a:pt x="295" y="645"/>
                </a:lnTo>
                <a:lnTo>
                  <a:pt x="295" y="646"/>
                </a:lnTo>
                <a:lnTo>
                  <a:pt x="296" y="646"/>
                </a:lnTo>
                <a:lnTo>
                  <a:pt x="296" y="645"/>
                </a:lnTo>
                <a:lnTo>
                  <a:pt x="297" y="646"/>
                </a:lnTo>
                <a:lnTo>
                  <a:pt x="297" y="646"/>
                </a:lnTo>
                <a:lnTo>
                  <a:pt x="298" y="646"/>
                </a:lnTo>
                <a:lnTo>
                  <a:pt x="298" y="647"/>
                </a:lnTo>
                <a:lnTo>
                  <a:pt x="300" y="646"/>
                </a:lnTo>
                <a:lnTo>
                  <a:pt x="300" y="645"/>
                </a:lnTo>
                <a:lnTo>
                  <a:pt x="301" y="645"/>
                </a:lnTo>
                <a:lnTo>
                  <a:pt x="301" y="646"/>
                </a:lnTo>
                <a:lnTo>
                  <a:pt x="302" y="645"/>
                </a:lnTo>
                <a:lnTo>
                  <a:pt x="302" y="643"/>
                </a:lnTo>
                <a:lnTo>
                  <a:pt x="304" y="643"/>
                </a:lnTo>
                <a:lnTo>
                  <a:pt x="304" y="642"/>
                </a:lnTo>
                <a:lnTo>
                  <a:pt x="305" y="642"/>
                </a:lnTo>
                <a:lnTo>
                  <a:pt x="305" y="640"/>
                </a:lnTo>
                <a:lnTo>
                  <a:pt x="306" y="638"/>
                </a:lnTo>
                <a:lnTo>
                  <a:pt x="306" y="637"/>
                </a:lnTo>
                <a:lnTo>
                  <a:pt x="307" y="637"/>
                </a:lnTo>
                <a:lnTo>
                  <a:pt x="307" y="638"/>
                </a:lnTo>
                <a:lnTo>
                  <a:pt x="309" y="637"/>
                </a:lnTo>
                <a:lnTo>
                  <a:pt x="309" y="634"/>
                </a:lnTo>
                <a:lnTo>
                  <a:pt x="310" y="634"/>
                </a:lnTo>
                <a:lnTo>
                  <a:pt x="310" y="636"/>
                </a:lnTo>
                <a:lnTo>
                  <a:pt x="311" y="636"/>
                </a:lnTo>
                <a:lnTo>
                  <a:pt x="311" y="637"/>
                </a:lnTo>
                <a:lnTo>
                  <a:pt x="313" y="637"/>
                </a:lnTo>
                <a:lnTo>
                  <a:pt x="313" y="637"/>
                </a:lnTo>
                <a:lnTo>
                  <a:pt x="314" y="638"/>
                </a:lnTo>
                <a:lnTo>
                  <a:pt x="314" y="641"/>
                </a:lnTo>
                <a:lnTo>
                  <a:pt x="315" y="641"/>
                </a:lnTo>
                <a:lnTo>
                  <a:pt x="315" y="643"/>
                </a:lnTo>
                <a:lnTo>
                  <a:pt x="316" y="643"/>
                </a:lnTo>
                <a:lnTo>
                  <a:pt x="316" y="643"/>
                </a:lnTo>
                <a:lnTo>
                  <a:pt x="318" y="643"/>
                </a:lnTo>
                <a:lnTo>
                  <a:pt x="318" y="642"/>
                </a:lnTo>
                <a:lnTo>
                  <a:pt x="319" y="642"/>
                </a:lnTo>
                <a:lnTo>
                  <a:pt x="319" y="641"/>
                </a:lnTo>
                <a:lnTo>
                  <a:pt x="320" y="641"/>
                </a:lnTo>
                <a:lnTo>
                  <a:pt x="320" y="641"/>
                </a:lnTo>
                <a:lnTo>
                  <a:pt x="321" y="641"/>
                </a:lnTo>
                <a:lnTo>
                  <a:pt x="321" y="640"/>
                </a:lnTo>
                <a:lnTo>
                  <a:pt x="323" y="640"/>
                </a:lnTo>
                <a:lnTo>
                  <a:pt x="323" y="638"/>
                </a:lnTo>
                <a:lnTo>
                  <a:pt x="324" y="640"/>
                </a:lnTo>
                <a:lnTo>
                  <a:pt x="324" y="640"/>
                </a:lnTo>
                <a:lnTo>
                  <a:pt x="325" y="640"/>
                </a:lnTo>
                <a:lnTo>
                  <a:pt x="325" y="638"/>
                </a:lnTo>
                <a:lnTo>
                  <a:pt x="327" y="638"/>
                </a:lnTo>
                <a:lnTo>
                  <a:pt x="327" y="638"/>
                </a:lnTo>
                <a:lnTo>
                  <a:pt x="328" y="640"/>
                </a:lnTo>
                <a:lnTo>
                  <a:pt x="328" y="640"/>
                </a:lnTo>
                <a:lnTo>
                  <a:pt x="329" y="640"/>
                </a:lnTo>
                <a:lnTo>
                  <a:pt x="329" y="641"/>
                </a:lnTo>
                <a:lnTo>
                  <a:pt x="330" y="641"/>
                </a:lnTo>
                <a:lnTo>
                  <a:pt x="330" y="643"/>
                </a:lnTo>
                <a:lnTo>
                  <a:pt x="332" y="643"/>
                </a:lnTo>
                <a:lnTo>
                  <a:pt x="332" y="645"/>
                </a:lnTo>
                <a:lnTo>
                  <a:pt x="333" y="645"/>
                </a:lnTo>
                <a:lnTo>
                  <a:pt x="333" y="643"/>
                </a:lnTo>
                <a:lnTo>
                  <a:pt x="334" y="643"/>
                </a:lnTo>
                <a:lnTo>
                  <a:pt x="334" y="643"/>
                </a:lnTo>
                <a:lnTo>
                  <a:pt x="336" y="643"/>
                </a:lnTo>
                <a:lnTo>
                  <a:pt x="336" y="646"/>
                </a:lnTo>
                <a:lnTo>
                  <a:pt x="337" y="646"/>
                </a:lnTo>
                <a:lnTo>
                  <a:pt x="337" y="647"/>
                </a:lnTo>
                <a:lnTo>
                  <a:pt x="338" y="646"/>
                </a:lnTo>
                <a:lnTo>
                  <a:pt x="338" y="646"/>
                </a:lnTo>
                <a:lnTo>
                  <a:pt x="339" y="646"/>
                </a:lnTo>
                <a:lnTo>
                  <a:pt x="339" y="647"/>
                </a:lnTo>
                <a:lnTo>
                  <a:pt x="341" y="647"/>
                </a:lnTo>
                <a:lnTo>
                  <a:pt x="341" y="649"/>
                </a:lnTo>
                <a:lnTo>
                  <a:pt x="342" y="649"/>
                </a:lnTo>
                <a:lnTo>
                  <a:pt x="342" y="649"/>
                </a:lnTo>
                <a:lnTo>
                  <a:pt x="343" y="649"/>
                </a:lnTo>
                <a:lnTo>
                  <a:pt x="343" y="650"/>
                </a:lnTo>
                <a:lnTo>
                  <a:pt x="345" y="650"/>
                </a:lnTo>
                <a:lnTo>
                  <a:pt x="345" y="651"/>
                </a:lnTo>
                <a:lnTo>
                  <a:pt x="346" y="651"/>
                </a:lnTo>
                <a:lnTo>
                  <a:pt x="346" y="654"/>
                </a:lnTo>
                <a:lnTo>
                  <a:pt x="347" y="654"/>
                </a:lnTo>
                <a:lnTo>
                  <a:pt x="347" y="652"/>
                </a:lnTo>
                <a:lnTo>
                  <a:pt x="348" y="652"/>
                </a:lnTo>
                <a:lnTo>
                  <a:pt x="348" y="654"/>
                </a:lnTo>
                <a:lnTo>
                  <a:pt x="350" y="652"/>
                </a:lnTo>
                <a:lnTo>
                  <a:pt x="350" y="650"/>
                </a:lnTo>
                <a:lnTo>
                  <a:pt x="351" y="650"/>
                </a:lnTo>
                <a:lnTo>
                  <a:pt x="351" y="651"/>
                </a:lnTo>
                <a:lnTo>
                  <a:pt x="352" y="650"/>
                </a:lnTo>
                <a:lnTo>
                  <a:pt x="352" y="649"/>
                </a:lnTo>
                <a:lnTo>
                  <a:pt x="353" y="649"/>
                </a:lnTo>
                <a:lnTo>
                  <a:pt x="353" y="647"/>
                </a:lnTo>
                <a:lnTo>
                  <a:pt x="355" y="646"/>
                </a:lnTo>
                <a:lnTo>
                  <a:pt x="355" y="645"/>
                </a:lnTo>
                <a:lnTo>
                  <a:pt x="356" y="645"/>
                </a:lnTo>
                <a:lnTo>
                  <a:pt x="356" y="643"/>
                </a:lnTo>
                <a:lnTo>
                  <a:pt x="357" y="643"/>
                </a:lnTo>
                <a:lnTo>
                  <a:pt x="357" y="641"/>
                </a:lnTo>
                <a:lnTo>
                  <a:pt x="359" y="641"/>
                </a:lnTo>
                <a:lnTo>
                  <a:pt x="359" y="636"/>
                </a:lnTo>
                <a:lnTo>
                  <a:pt x="360" y="636"/>
                </a:lnTo>
                <a:lnTo>
                  <a:pt x="360" y="629"/>
                </a:lnTo>
                <a:lnTo>
                  <a:pt x="361" y="628"/>
                </a:lnTo>
                <a:lnTo>
                  <a:pt x="361" y="625"/>
                </a:lnTo>
                <a:lnTo>
                  <a:pt x="362" y="625"/>
                </a:lnTo>
                <a:lnTo>
                  <a:pt x="362" y="620"/>
                </a:lnTo>
                <a:lnTo>
                  <a:pt x="364" y="619"/>
                </a:lnTo>
                <a:lnTo>
                  <a:pt x="364" y="615"/>
                </a:lnTo>
                <a:lnTo>
                  <a:pt x="365" y="614"/>
                </a:lnTo>
                <a:lnTo>
                  <a:pt x="365" y="610"/>
                </a:lnTo>
                <a:lnTo>
                  <a:pt x="366" y="610"/>
                </a:lnTo>
                <a:lnTo>
                  <a:pt x="366" y="607"/>
                </a:lnTo>
                <a:lnTo>
                  <a:pt x="368" y="606"/>
                </a:lnTo>
                <a:lnTo>
                  <a:pt x="368" y="601"/>
                </a:lnTo>
                <a:lnTo>
                  <a:pt x="369" y="600"/>
                </a:lnTo>
                <a:lnTo>
                  <a:pt x="369" y="595"/>
                </a:lnTo>
                <a:lnTo>
                  <a:pt x="370" y="595"/>
                </a:lnTo>
                <a:lnTo>
                  <a:pt x="370" y="578"/>
                </a:lnTo>
                <a:lnTo>
                  <a:pt x="371" y="575"/>
                </a:lnTo>
                <a:lnTo>
                  <a:pt x="371" y="271"/>
                </a:lnTo>
                <a:lnTo>
                  <a:pt x="373" y="149"/>
                </a:lnTo>
                <a:lnTo>
                  <a:pt x="373" y="0"/>
                </a:lnTo>
                <a:lnTo>
                  <a:pt x="374" y="178"/>
                </a:lnTo>
                <a:lnTo>
                  <a:pt x="374" y="528"/>
                </a:lnTo>
                <a:lnTo>
                  <a:pt x="375" y="560"/>
                </a:lnTo>
                <a:lnTo>
                  <a:pt x="375" y="677"/>
                </a:lnTo>
                <a:lnTo>
                  <a:pt x="377" y="688"/>
                </a:lnTo>
                <a:lnTo>
                  <a:pt x="377" y="736"/>
                </a:lnTo>
                <a:lnTo>
                  <a:pt x="378" y="740"/>
                </a:lnTo>
                <a:lnTo>
                  <a:pt x="378" y="756"/>
                </a:lnTo>
                <a:lnTo>
                  <a:pt x="379" y="758"/>
                </a:lnTo>
                <a:lnTo>
                  <a:pt x="379" y="760"/>
                </a:lnTo>
                <a:lnTo>
                  <a:pt x="380" y="760"/>
                </a:lnTo>
                <a:lnTo>
                  <a:pt x="380" y="761"/>
                </a:lnTo>
                <a:lnTo>
                  <a:pt x="382" y="760"/>
                </a:lnTo>
                <a:lnTo>
                  <a:pt x="382" y="759"/>
                </a:lnTo>
                <a:lnTo>
                  <a:pt x="383" y="759"/>
                </a:lnTo>
                <a:lnTo>
                  <a:pt x="383" y="758"/>
                </a:lnTo>
                <a:lnTo>
                  <a:pt x="384" y="758"/>
                </a:lnTo>
                <a:lnTo>
                  <a:pt x="384" y="754"/>
                </a:lnTo>
                <a:lnTo>
                  <a:pt x="385" y="754"/>
                </a:lnTo>
                <a:lnTo>
                  <a:pt x="385" y="752"/>
                </a:lnTo>
                <a:lnTo>
                  <a:pt x="387" y="752"/>
                </a:lnTo>
                <a:lnTo>
                  <a:pt x="387" y="750"/>
                </a:lnTo>
                <a:lnTo>
                  <a:pt x="388" y="750"/>
                </a:lnTo>
                <a:lnTo>
                  <a:pt x="388" y="746"/>
                </a:lnTo>
                <a:lnTo>
                  <a:pt x="389" y="746"/>
                </a:lnTo>
                <a:lnTo>
                  <a:pt x="389" y="745"/>
                </a:lnTo>
                <a:lnTo>
                  <a:pt x="391" y="745"/>
                </a:lnTo>
                <a:lnTo>
                  <a:pt x="391" y="741"/>
                </a:lnTo>
                <a:lnTo>
                  <a:pt x="392" y="742"/>
                </a:lnTo>
                <a:lnTo>
                  <a:pt x="392" y="740"/>
                </a:lnTo>
                <a:lnTo>
                  <a:pt x="393" y="740"/>
                </a:lnTo>
                <a:lnTo>
                  <a:pt x="393" y="736"/>
                </a:lnTo>
                <a:lnTo>
                  <a:pt x="394" y="737"/>
                </a:lnTo>
                <a:lnTo>
                  <a:pt x="394" y="735"/>
                </a:lnTo>
                <a:lnTo>
                  <a:pt x="396" y="736"/>
                </a:lnTo>
                <a:lnTo>
                  <a:pt x="396" y="733"/>
                </a:lnTo>
                <a:lnTo>
                  <a:pt x="397" y="733"/>
                </a:lnTo>
                <a:lnTo>
                  <a:pt x="397" y="731"/>
                </a:lnTo>
                <a:lnTo>
                  <a:pt x="398" y="731"/>
                </a:lnTo>
                <a:lnTo>
                  <a:pt x="398" y="728"/>
                </a:lnTo>
                <a:lnTo>
                  <a:pt x="400" y="728"/>
                </a:lnTo>
                <a:lnTo>
                  <a:pt x="400" y="724"/>
                </a:lnTo>
                <a:lnTo>
                  <a:pt x="401" y="726"/>
                </a:lnTo>
                <a:lnTo>
                  <a:pt x="401" y="723"/>
                </a:lnTo>
                <a:lnTo>
                  <a:pt x="402" y="723"/>
                </a:lnTo>
                <a:lnTo>
                  <a:pt x="402" y="720"/>
                </a:lnTo>
                <a:lnTo>
                  <a:pt x="403" y="720"/>
                </a:lnTo>
                <a:lnTo>
                  <a:pt x="403" y="719"/>
                </a:lnTo>
                <a:lnTo>
                  <a:pt x="405" y="719"/>
                </a:lnTo>
                <a:lnTo>
                  <a:pt x="405" y="717"/>
                </a:lnTo>
                <a:lnTo>
                  <a:pt x="406" y="717"/>
                </a:lnTo>
                <a:lnTo>
                  <a:pt x="406" y="715"/>
                </a:lnTo>
                <a:lnTo>
                  <a:pt x="407" y="715"/>
                </a:lnTo>
                <a:lnTo>
                  <a:pt x="407" y="714"/>
                </a:lnTo>
                <a:lnTo>
                  <a:pt x="409" y="713"/>
                </a:lnTo>
                <a:lnTo>
                  <a:pt x="409" y="710"/>
                </a:lnTo>
                <a:lnTo>
                  <a:pt x="410" y="710"/>
                </a:lnTo>
                <a:lnTo>
                  <a:pt x="410" y="711"/>
                </a:lnTo>
                <a:lnTo>
                  <a:pt x="411" y="710"/>
                </a:lnTo>
                <a:lnTo>
                  <a:pt x="411" y="706"/>
                </a:lnTo>
                <a:lnTo>
                  <a:pt x="412" y="706"/>
                </a:lnTo>
                <a:lnTo>
                  <a:pt x="412" y="704"/>
                </a:lnTo>
                <a:lnTo>
                  <a:pt x="414" y="704"/>
                </a:lnTo>
                <a:lnTo>
                  <a:pt x="414" y="705"/>
                </a:lnTo>
                <a:lnTo>
                  <a:pt x="415" y="704"/>
                </a:lnTo>
                <a:lnTo>
                  <a:pt x="415" y="701"/>
                </a:lnTo>
                <a:lnTo>
                  <a:pt x="416" y="701"/>
                </a:lnTo>
                <a:lnTo>
                  <a:pt x="416" y="702"/>
                </a:lnTo>
                <a:lnTo>
                  <a:pt x="417" y="701"/>
                </a:lnTo>
                <a:lnTo>
                  <a:pt x="417" y="699"/>
                </a:lnTo>
                <a:lnTo>
                  <a:pt x="419" y="699"/>
                </a:lnTo>
                <a:lnTo>
                  <a:pt x="419" y="696"/>
                </a:lnTo>
                <a:lnTo>
                  <a:pt x="420" y="696"/>
                </a:lnTo>
                <a:lnTo>
                  <a:pt x="420" y="695"/>
                </a:lnTo>
                <a:lnTo>
                  <a:pt x="421" y="695"/>
                </a:lnTo>
                <a:lnTo>
                  <a:pt x="421" y="693"/>
                </a:lnTo>
                <a:lnTo>
                  <a:pt x="423" y="693"/>
                </a:lnTo>
                <a:lnTo>
                  <a:pt x="423" y="692"/>
                </a:lnTo>
                <a:lnTo>
                  <a:pt x="424" y="691"/>
                </a:lnTo>
                <a:lnTo>
                  <a:pt x="424" y="690"/>
                </a:lnTo>
                <a:lnTo>
                  <a:pt x="425" y="688"/>
                </a:lnTo>
                <a:lnTo>
                  <a:pt x="425" y="688"/>
                </a:lnTo>
                <a:lnTo>
                  <a:pt x="426" y="688"/>
                </a:lnTo>
                <a:lnTo>
                  <a:pt x="426" y="688"/>
                </a:lnTo>
                <a:lnTo>
                  <a:pt x="428" y="688"/>
                </a:lnTo>
                <a:lnTo>
                  <a:pt x="428" y="686"/>
                </a:lnTo>
                <a:lnTo>
                  <a:pt x="429" y="684"/>
                </a:lnTo>
                <a:lnTo>
                  <a:pt x="429" y="683"/>
                </a:lnTo>
                <a:lnTo>
                  <a:pt x="430" y="683"/>
                </a:lnTo>
                <a:lnTo>
                  <a:pt x="430" y="681"/>
                </a:lnTo>
                <a:lnTo>
                  <a:pt x="432" y="681"/>
                </a:lnTo>
                <a:lnTo>
                  <a:pt x="432" y="679"/>
                </a:lnTo>
                <a:lnTo>
                  <a:pt x="433" y="679"/>
                </a:lnTo>
                <a:lnTo>
                  <a:pt x="433" y="679"/>
                </a:lnTo>
                <a:lnTo>
                  <a:pt x="434" y="678"/>
                </a:lnTo>
                <a:lnTo>
                  <a:pt x="434" y="675"/>
                </a:lnTo>
                <a:lnTo>
                  <a:pt x="435" y="675"/>
                </a:lnTo>
                <a:lnTo>
                  <a:pt x="435" y="673"/>
                </a:lnTo>
                <a:lnTo>
                  <a:pt x="437" y="673"/>
                </a:lnTo>
                <a:lnTo>
                  <a:pt x="437" y="674"/>
                </a:lnTo>
                <a:lnTo>
                  <a:pt x="438" y="673"/>
                </a:lnTo>
                <a:lnTo>
                  <a:pt x="438" y="673"/>
                </a:lnTo>
                <a:lnTo>
                  <a:pt x="439" y="673"/>
                </a:lnTo>
                <a:lnTo>
                  <a:pt x="439" y="670"/>
                </a:lnTo>
                <a:lnTo>
                  <a:pt x="440" y="670"/>
                </a:lnTo>
                <a:lnTo>
                  <a:pt x="440" y="669"/>
                </a:lnTo>
                <a:lnTo>
                  <a:pt x="442" y="668"/>
                </a:lnTo>
                <a:lnTo>
                  <a:pt x="442" y="668"/>
                </a:lnTo>
                <a:lnTo>
                  <a:pt x="443" y="666"/>
                </a:lnTo>
                <a:lnTo>
                  <a:pt x="443" y="665"/>
                </a:lnTo>
                <a:lnTo>
                  <a:pt x="444" y="665"/>
                </a:lnTo>
                <a:lnTo>
                  <a:pt x="444" y="664"/>
                </a:lnTo>
                <a:lnTo>
                  <a:pt x="446" y="664"/>
                </a:lnTo>
                <a:lnTo>
                  <a:pt x="446" y="661"/>
                </a:lnTo>
                <a:lnTo>
                  <a:pt x="447" y="661"/>
                </a:lnTo>
                <a:lnTo>
                  <a:pt x="447" y="660"/>
                </a:lnTo>
                <a:lnTo>
                  <a:pt x="448" y="660"/>
                </a:lnTo>
                <a:lnTo>
                  <a:pt x="448" y="659"/>
                </a:lnTo>
                <a:lnTo>
                  <a:pt x="449" y="659"/>
                </a:lnTo>
                <a:lnTo>
                  <a:pt x="449" y="658"/>
                </a:lnTo>
                <a:lnTo>
                  <a:pt x="451" y="658"/>
                </a:lnTo>
                <a:lnTo>
                  <a:pt x="451" y="655"/>
                </a:lnTo>
                <a:lnTo>
                  <a:pt x="452" y="654"/>
                </a:lnTo>
                <a:lnTo>
                  <a:pt x="452" y="652"/>
                </a:lnTo>
                <a:lnTo>
                  <a:pt x="453" y="652"/>
                </a:lnTo>
                <a:lnTo>
                  <a:pt x="453" y="651"/>
                </a:lnTo>
                <a:lnTo>
                  <a:pt x="455" y="651"/>
                </a:lnTo>
                <a:lnTo>
                  <a:pt x="455" y="649"/>
                </a:lnTo>
                <a:lnTo>
                  <a:pt x="456" y="650"/>
                </a:lnTo>
                <a:lnTo>
                  <a:pt x="456" y="647"/>
                </a:lnTo>
                <a:lnTo>
                  <a:pt x="457" y="647"/>
                </a:lnTo>
                <a:lnTo>
                  <a:pt x="457" y="646"/>
                </a:lnTo>
                <a:lnTo>
                  <a:pt x="458" y="646"/>
                </a:lnTo>
                <a:lnTo>
                  <a:pt x="458" y="647"/>
                </a:lnTo>
                <a:lnTo>
                  <a:pt x="460" y="647"/>
                </a:lnTo>
                <a:lnTo>
                  <a:pt x="460" y="646"/>
                </a:lnTo>
                <a:lnTo>
                  <a:pt x="461" y="646"/>
                </a:lnTo>
                <a:lnTo>
                  <a:pt x="461" y="647"/>
                </a:lnTo>
                <a:lnTo>
                  <a:pt x="462" y="647"/>
                </a:lnTo>
                <a:lnTo>
                  <a:pt x="462" y="649"/>
                </a:lnTo>
                <a:lnTo>
                  <a:pt x="464" y="649"/>
                </a:lnTo>
                <a:lnTo>
                  <a:pt x="464" y="647"/>
                </a:lnTo>
                <a:lnTo>
                  <a:pt x="465" y="649"/>
                </a:lnTo>
                <a:lnTo>
                  <a:pt x="465" y="649"/>
                </a:lnTo>
                <a:lnTo>
                  <a:pt x="466" y="650"/>
                </a:lnTo>
                <a:lnTo>
                  <a:pt x="466" y="651"/>
                </a:lnTo>
                <a:lnTo>
                  <a:pt x="467" y="651"/>
                </a:lnTo>
                <a:lnTo>
                  <a:pt x="467" y="649"/>
                </a:lnTo>
                <a:lnTo>
                  <a:pt x="469" y="649"/>
                </a:lnTo>
                <a:lnTo>
                  <a:pt x="469" y="649"/>
                </a:lnTo>
                <a:lnTo>
                  <a:pt x="470" y="649"/>
                </a:lnTo>
                <a:lnTo>
                  <a:pt x="470" y="646"/>
                </a:lnTo>
                <a:lnTo>
                  <a:pt x="471" y="646"/>
                </a:lnTo>
                <a:lnTo>
                  <a:pt x="471" y="647"/>
                </a:lnTo>
                <a:lnTo>
                  <a:pt x="472" y="646"/>
                </a:lnTo>
                <a:lnTo>
                  <a:pt x="472" y="646"/>
                </a:lnTo>
                <a:lnTo>
                  <a:pt x="474" y="647"/>
                </a:lnTo>
                <a:lnTo>
                  <a:pt x="474" y="645"/>
                </a:lnTo>
                <a:lnTo>
                  <a:pt x="475" y="645"/>
                </a:lnTo>
                <a:lnTo>
                  <a:pt x="475" y="646"/>
                </a:lnTo>
                <a:lnTo>
                  <a:pt x="476" y="646"/>
                </a:lnTo>
                <a:lnTo>
                  <a:pt x="476" y="643"/>
                </a:lnTo>
                <a:lnTo>
                  <a:pt x="478" y="643"/>
                </a:lnTo>
                <a:lnTo>
                  <a:pt x="478" y="645"/>
                </a:lnTo>
                <a:lnTo>
                  <a:pt x="479" y="645"/>
                </a:lnTo>
                <a:lnTo>
                  <a:pt x="479" y="646"/>
                </a:lnTo>
                <a:lnTo>
                  <a:pt x="480" y="646"/>
                </a:lnTo>
                <a:lnTo>
                  <a:pt x="480" y="646"/>
                </a:lnTo>
                <a:lnTo>
                  <a:pt x="481" y="646"/>
                </a:lnTo>
                <a:lnTo>
                  <a:pt x="481" y="647"/>
                </a:lnTo>
                <a:lnTo>
                  <a:pt x="483" y="647"/>
                </a:lnTo>
                <a:lnTo>
                  <a:pt x="483" y="649"/>
                </a:lnTo>
                <a:lnTo>
                  <a:pt x="484" y="649"/>
                </a:lnTo>
                <a:lnTo>
                  <a:pt x="484" y="650"/>
                </a:lnTo>
                <a:lnTo>
                  <a:pt x="485" y="650"/>
                </a:lnTo>
                <a:lnTo>
                  <a:pt x="485" y="650"/>
                </a:lnTo>
                <a:lnTo>
                  <a:pt x="487" y="650"/>
                </a:lnTo>
                <a:lnTo>
                  <a:pt x="487" y="650"/>
                </a:lnTo>
                <a:lnTo>
                  <a:pt x="488" y="650"/>
                </a:lnTo>
                <a:lnTo>
                  <a:pt x="488" y="649"/>
                </a:lnTo>
                <a:lnTo>
                  <a:pt x="489" y="650"/>
                </a:lnTo>
                <a:lnTo>
                  <a:pt x="489" y="647"/>
                </a:lnTo>
                <a:lnTo>
                  <a:pt x="490" y="646"/>
                </a:lnTo>
                <a:lnTo>
                  <a:pt x="490" y="645"/>
                </a:lnTo>
                <a:lnTo>
                  <a:pt x="492" y="645"/>
                </a:lnTo>
                <a:lnTo>
                  <a:pt x="492" y="642"/>
                </a:lnTo>
                <a:lnTo>
                  <a:pt x="493" y="642"/>
                </a:lnTo>
                <a:lnTo>
                  <a:pt x="493" y="643"/>
                </a:lnTo>
                <a:lnTo>
                  <a:pt x="494" y="643"/>
                </a:lnTo>
                <a:lnTo>
                  <a:pt x="494" y="642"/>
                </a:lnTo>
                <a:lnTo>
                  <a:pt x="496" y="642"/>
                </a:lnTo>
                <a:lnTo>
                  <a:pt x="496" y="643"/>
                </a:lnTo>
                <a:lnTo>
                  <a:pt x="497" y="645"/>
                </a:lnTo>
                <a:lnTo>
                  <a:pt x="497" y="642"/>
                </a:lnTo>
                <a:lnTo>
                  <a:pt x="498" y="642"/>
                </a:lnTo>
                <a:lnTo>
                  <a:pt x="498" y="642"/>
                </a:lnTo>
                <a:lnTo>
                  <a:pt x="499" y="642"/>
                </a:lnTo>
                <a:lnTo>
                  <a:pt x="499" y="641"/>
                </a:lnTo>
                <a:lnTo>
                  <a:pt x="501" y="641"/>
                </a:lnTo>
                <a:lnTo>
                  <a:pt x="501" y="640"/>
                </a:lnTo>
                <a:lnTo>
                  <a:pt x="502" y="640"/>
                </a:lnTo>
                <a:lnTo>
                  <a:pt x="502" y="640"/>
                </a:lnTo>
                <a:lnTo>
                  <a:pt x="503" y="640"/>
                </a:lnTo>
                <a:lnTo>
                  <a:pt x="503" y="638"/>
                </a:lnTo>
                <a:lnTo>
                  <a:pt x="504" y="638"/>
                </a:lnTo>
                <a:lnTo>
                  <a:pt x="504" y="637"/>
                </a:lnTo>
                <a:lnTo>
                  <a:pt x="506" y="638"/>
                </a:lnTo>
                <a:lnTo>
                  <a:pt x="506" y="640"/>
                </a:lnTo>
                <a:lnTo>
                  <a:pt x="507" y="640"/>
                </a:lnTo>
                <a:lnTo>
                  <a:pt x="507" y="642"/>
                </a:lnTo>
                <a:lnTo>
                  <a:pt x="508" y="642"/>
                </a:lnTo>
                <a:lnTo>
                  <a:pt x="508" y="643"/>
                </a:lnTo>
                <a:lnTo>
                  <a:pt x="510" y="643"/>
                </a:lnTo>
                <a:lnTo>
                  <a:pt x="510" y="642"/>
                </a:lnTo>
                <a:lnTo>
                  <a:pt x="511" y="642"/>
                </a:lnTo>
                <a:lnTo>
                  <a:pt x="511" y="645"/>
                </a:lnTo>
                <a:lnTo>
                  <a:pt x="512" y="641"/>
                </a:lnTo>
                <a:lnTo>
                  <a:pt x="512" y="638"/>
                </a:lnTo>
                <a:lnTo>
                  <a:pt x="513" y="640"/>
                </a:lnTo>
                <a:lnTo>
                  <a:pt x="513" y="641"/>
                </a:lnTo>
                <a:lnTo>
                  <a:pt x="515" y="641"/>
                </a:lnTo>
                <a:lnTo>
                  <a:pt x="515" y="638"/>
                </a:lnTo>
                <a:lnTo>
                  <a:pt x="516" y="638"/>
                </a:lnTo>
                <a:lnTo>
                  <a:pt x="516" y="637"/>
                </a:lnTo>
                <a:lnTo>
                  <a:pt x="517" y="638"/>
                </a:lnTo>
                <a:lnTo>
                  <a:pt x="517" y="638"/>
                </a:lnTo>
                <a:lnTo>
                  <a:pt x="519" y="638"/>
                </a:lnTo>
                <a:lnTo>
                  <a:pt x="519" y="636"/>
                </a:lnTo>
                <a:lnTo>
                  <a:pt x="520" y="636"/>
                </a:lnTo>
                <a:lnTo>
                  <a:pt x="520" y="634"/>
                </a:lnTo>
                <a:lnTo>
                  <a:pt x="521" y="634"/>
                </a:lnTo>
                <a:lnTo>
                  <a:pt x="521" y="633"/>
                </a:lnTo>
                <a:lnTo>
                  <a:pt x="522" y="633"/>
                </a:lnTo>
                <a:lnTo>
                  <a:pt x="522" y="631"/>
                </a:lnTo>
                <a:lnTo>
                  <a:pt x="524" y="632"/>
                </a:lnTo>
                <a:lnTo>
                  <a:pt x="524" y="632"/>
                </a:lnTo>
                <a:lnTo>
                  <a:pt x="525" y="633"/>
                </a:lnTo>
                <a:lnTo>
                  <a:pt x="525" y="629"/>
                </a:lnTo>
                <a:lnTo>
                  <a:pt x="526" y="629"/>
                </a:lnTo>
                <a:lnTo>
                  <a:pt x="526" y="628"/>
                </a:lnTo>
                <a:lnTo>
                  <a:pt x="528" y="627"/>
                </a:lnTo>
                <a:lnTo>
                  <a:pt x="528" y="627"/>
                </a:lnTo>
                <a:lnTo>
                  <a:pt x="529" y="627"/>
                </a:lnTo>
                <a:lnTo>
                  <a:pt x="529" y="628"/>
                </a:lnTo>
                <a:lnTo>
                  <a:pt x="530" y="628"/>
                </a:lnTo>
                <a:lnTo>
                  <a:pt x="530" y="627"/>
                </a:lnTo>
                <a:lnTo>
                  <a:pt x="531" y="628"/>
                </a:lnTo>
                <a:lnTo>
                  <a:pt x="531" y="629"/>
                </a:lnTo>
                <a:lnTo>
                  <a:pt x="533" y="629"/>
                </a:lnTo>
                <a:lnTo>
                  <a:pt x="533" y="628"/>
                </a:lnTo>
                <a:lnTo>
                  <a:pt x="534" y="628"/>
                </a:lnTo>
                <a:lnTo>
                  <a:pt x="534" y="627"/>
                </a:lnTo>
                <a:lnTo>
                  <a:pt x="535" y="627"/>
                </a:lnTo>
                <a:lnTo>
                  <a:pt x="535" y="628"/>
                </a:lnTo>
                <a:lnTo>
                  <a:pt x="536" y="627"/>
                </a:lnTo>
                <a:lnTo>
                  <a:pt x="536" y="624"/>
                </a:lnTo>
                <a:lnTo>
                  <a:pt x="538" y="625"/>
                </a:lnTo>
                <a:lnTo>
                  <a:pt x="538" y="622"/>
                </a:lnTo>
                <a:lnTo>
                  <a:pt x="539" y="622"/>
                </a:lnTo>
                <a:lnTo>
                  <a:pt x="539" y="620"/>
                </a:lnTo>
                <a:lnTo>
                  <a:pt x="540" y="620"/>
                </a:lnTo>
                <a:lnTo>
                  <a:pt x="540" y="619"/>
                </a:lnTo>
                <a:lnTo>
                  <a:pt x="542" y="619"/>
                </a:lnTo>
                <a:lnTo>
                  <a:pt x="542" y="616"/>
                </a:lnTo>
                <a:lnTo>
                  <a:pt x="543" y="616"/>
                </a:lnTo>
                <a:lnTo>
                  <a:pt x="543" y="616"/>
                </a:lnTo>
                <a:lnTo>
                  <a:pt x="544" y="616"/>
                </a:lnTo>
                <a:lnTo>
                  <a:pt x="544" y="616"/>
                </a:lnTo>
                <a:lnTo>
                  <a:pt x="545" y="616"/>
                </a:lnTo>
                <a:lnTo>
                  <a:pt x="545" y="618"/>
                </a:lnTo>
                <a:lnTo>
                  <a:pt x="547" y="618"/>
                </a:lnTo>
                <a:lnTo>
                  <a:pt x="547" y="622"/>
                </a:lnTo>
                <a:lnTo>
                  <a:pt x="548" y="622"/>
                </a:lnTo>
                <a:lnTo>
                  <a:pt x="548" y="623"/>
                </a:lnTo>
                <a:lnTo>
                  <a:pt x="549" y="623"/>
                </a:lnTo>
                <a:lnTo>
                  <a:pt x="549" y="623"/>
                </a:lnTo>
                <a:lnTo>
                  <a:pt x="551" y="623"/>
                </a:lnTo>
                <a:lnTo>
                  <a:pt x="551" y="624"/>
                </a:lnTo>
                <a:lnTo>
                  <a:pt x="552" y="624"/>
                </a:lnTo>
                <a:lnTo>
                  <a:pt x="552" y="627"/>
                </a:lnTo>
                <a:lnTo>
                  <a:pt x="553" y="627"/>
                </a:lnTo>
                <a:lnTo>
                  <a:pt x="553" y="625"/>
                </a:lnTo>
                <a:lnTo>
                  <a:pt x="554" y="627"/>
                </a:lnTo>
                <a:lnTo>
                  <a:pt x="554" y="628"/>
                </a:lnTo>
                <a:lnTo>
                  <a:pt x="556" y="628"/>
                </a:lnTo>
                <a:lnTo>
                  <a:pt x="556" y="628"/>
                </a:lnTo>
                <a:lnTo>
                  <a:pt x="557" y="628"/>
                </a:lnTo>
                <a:lnTo>
                  <a:pt x="557" y="631"/>
                </a:lnTo>
                <a:lnTo>
                  <a:pt x="558" y="631"/>
                </a:lnTo>
                <a:lnTo>
                  <a:pt x="558" y="632"/>
                </a:lnTo>
                <a:lnTo>
                  <a:pt x="560" y="632"/>
                </a:lnTo>
                <a:lnTo>
                  <a:pt x="560" y="634"/>
                </a:lnTo>
                <a:lnTo>
                  <a:pt x="561" y="634"/>
                </a:lnTo>
                <a:lnTo>
                  <a:pt x="561" y="637"/>
                </a:lnTo>
                <a:lnTo>
                  <a:pt x="562" y="637"/>
                </a:lnTo>
                <a:lnTo>
                  <a:pt x="562" y="640"/>
                </a:lnTo>
                <a:lnTo>
                  <a:pt x="563" y="640"/>
                </a:lnTo>
                <a:lnTo>
                  <a:pt x="563" y="641"/>
                </a:lnTo>
                <a:lnTo>
                  <a:pt x="565" y="641"/>
                </a:lnTo>
                <a:lnTo>
                  <a:pt x="565" y="641"/>
                </a:lnTo>
                <a:lnTo>
                  <a:pt x="566" y="641"/>
                </a:lnTo>
                <a:lnTo>
                  <a:pt x="566" y="640"/>
                </a:lnTo>
                <a:lnTo>
                  <a:pt x="567" y="640"/>
                </a:lnTo>
                <a:lnTo>
                  <a:pt x="567" y="642"/>
                </a:lnTo>
                <a:lnTo>
                  <a:pt x="568" y="642"/>
                </a:lnTo>
                <a:lnTo>
                  <a:pt x="568" y="643"/>
                </a:lnTo>
                <a:lnTo>
                  <a:pt x="570" y="643"/>
                </a:lnTo>
                <a:lnTo>
                  <a:pt x="570" y="642"/>
                </a:lnTo>
                <a:lnTo>
                  <a:pt x="571" y="643"/>
                </a:lnTo>
                <a:lnTo>
                  <a:pt x="571" y="645"/>
                </a:lnTo>
                <a:lnTo>
                  <a:pt x="572" y="645"/>
                </a:lnTo>
                <a:lnTo>
                  <a:pt x="572" y="643"/>
                </a:lnTo>
                <a:lnTo>
                  <a:pt x="574" y="643"/>
                </a:lnTo>
                <a:lnTo>
                  <a:pt x="574" y="645"/>
                </a:lnTo>
                <a:lnTo>
                  <a:pt x="575" y="645"/>
                </a:lnTo>
                <a:lnTo>
                  <a:pt x="575" y="646"/>
                </a:lnTo>
                <a:lnTo>
                  <a:pt x="576" y="646"/>
                </a:lnTo>
                <a:lnTo>
                  <a:pt x="576" y="645"/>
                </a:lnTo>
                <a:lnTo>
                  <a:pt x="577" y="646"/>
                </a:lnTo>
                <a:lnTo>
                  <a:pt x="577" y="647"/>
                </a:lnTo>
                <a:lnTo>
                  <a:pt x="579" y="647"/>
                </a:lnTo>
                <a:lnTo>
                  <a:pt x="579" y="649"/>
                </a:lnTo>
                <a:lnTo>
                  <a:pt x="580" y="649"/>
                </a:lnTo>
                <a:lnTo>
                  <a:pt x="580" y="649"/>
                </a:lnTo>
                <a:lnTo>
                  <a:pt x="581" y="649"/>
                </a:lnTo>
                <a:lnTo>
                  <a:pt x="581" y="650"/>
                </a:lnTo>
                <a:lnTo>
                  <a:pt x="583" y="650"/>
                </a:lnTo>
                <a:lnTo>
                  <a:pt x="583" y="649"/>
                </a:lnTo>
                <a:lnTo>
                  <a:pt x="584" y="649"/>
                </a:lnTo>
                <a:lnTo>
                  <a:pt x="584" y="650"/>
                </a:lnTo>
                <a:lnTo>
                  <a:pt x="585" y="649"/>
                </a:lnTo>
                <a:lnTo>
                  <a:pt x="585" y="646"/>
                </a:lnTo>
                <a:lnTo>
                  <a:pt x="586" y="647"/>
                </a:lnTo>
                <a:lnTo>
                  <a:pt x="586" y="649"/>
                </a:lnTo>
                <a:lnTo>
                  <a:pt x="588" y="647"/>
                </a:lnTo>
                <a:lnTo>
                  <a:pt x="588" y="646"/>
                </a:lnTo>
                <a:lnTo>
                  <a:pt x="589" y="646"/>
                </a:lnTo>
                <a:lnTo>
                  <a:pt x="589" y="645"/>
                </a:lnTo>
                <a:lnTo>
                  <a:pt x="590" y="645"/>
                </a:lnTo>
                <a:lnTo>
                  <a:pt x="590" y="642"/>
                </a:lnTo>
                <a:lnTo>
                  <a:pt x="591" y="645"/>
                </a:lnTo>
                <a:lnTo>
                  <a:pt x="591" y="646"/>
                </a:lnTo>
                <a:lnTo>
                  <a:pt x="593" y="646"/>
                </a:lnTo>
                <a:lnTo>
                  <a:pt x="593" y="647"/>
                </a:lnTo>
                <a:lnTo>
                  <a:pt x="594" y="647"/>
                </a:lnTo>
                <a:lnTo>
                  <a:pt x="594" y="649"/>
                </a:lnTo>
                <a:lnTo>
                  <a:pt x="595" y="647"/>
                </a:lnTo>
                <a:lnTo>
                  <a:pt x="595" y="647"/>
                </a:lnTo>
                <a:lnTo>
                  <a:pt x="597" y="647"/>
                </a:lnTo>
                <a:lnTo>
                  <a:pt x="597" y="646"/>
                </a:lnTo>
                <a:lnTo>
                  <a:pt x="598" y="646"/>
                </a:lnTo>
                <a:lnTo>
                  <a:pt x="598" y="647"/>
                </a:lnTo>
                <a:lnTo>
                  <a:pt x="599" y="646"/>
                </a:lnTo>
                <a:lnTo>
                  <a:pt x="599" y="646"/>
                </a:lnTo>
                <a:lnTo>
                  <a:pt x="600" y="646"/>
                </a:lnTo>
                <a:lnTo>
                  <a:pt x="600" y="645"/>
                </a:lnTo>
                <a:lnTo>
                  <a:pt x="602" y="645"/>
                </a:lnTo>
                <a:lnTo>
                  <a:pt x="602" y="642"/>
                </a:lnTo>
                <a:lnTo>
                  <a:pt x="603" y="642"/>
                </a:lnTo>
                <a:lnTo>
                  <a:pt x="603" y="643"/>
                </a:lnTo>
                <a:lnTo>
                  <a:pt x="604" y="641"/>
                </a:lnTo>
                <a:lnTo>
                  <a:pt x="604" y="641"/>
                </a:lnTo>
                <a:lnTo>
                  <a:pt x="606" y="641"/>
                </a:lnTo>
                <a:lnTo>
                  <a:pt x="606" y="642"/>
                </a:lnTo>
                <a:lnTo>
                  <a:pt x="607" y="641"/>
                </a:lnTo>
                <a:lnTo>
                  <a:pt x="607" y="641"/>
                </a:lnTo>
                <a:lnTo>
                  <a:pt x="608" y="641"/>
                </a:lnTo>
                <a:lnTo>
                  <a:pt x="608" y="642"/>
                </a:lnTo>
                <a:lnTo>
                  <a:pt x="609" y="642"/>
                </a:lnTo>
                <a:lnTo>
                  <a:pt x="609" y="641"/>
                </a:lnTo>
                <a:lnTo>
                  <a:pt x="611" y="641"/>
                </a:lnTo>
                <a:lnTo>
                  <a:pt x="611" y="640"/>
                </a:lnTo>
                <a:lnTo>
                  <a:pt x="612" y="640"/>
                </a:lnTo>
                <a:lnTo>
                  <a:pt x="612" y="638"/>
                </a:lnTo>
                <a:lnTo>
                  <a:pt x="613" y="638"/>
                </a:lnTo>
                <a:lnTo>
                  <a:pt x="613" y="640"/>
                </a:lnTo>
                <a:lnTo>
                  <a:pt x="615" y="640"/>
                </a:lnTo>
                <a:lnTo>
                  <a:pt x="615" y="638"/>
                </a:lnTo>
                <a:lnTo>
                  <a:pt x="616" y="638"/>
                </a:lnTo>
                <a:lnTo>
                  <a:pt x="616" y="640"/>
                </a:lnTo>
                <a:lnTo>
                  <a:pt x="617" y="638"/>
                </a:lnTo>
                <a:lnTo>
                  <a:pt x="617" y="637"/>
                </a:lnTo>
                <a:lnTo>
                  <a:pt x="618" y="637"/>
                </a:lnTo>
                <a:lnTo>
                  <a:pt x="618" y="636"/>
                </a:lnTo>
                <a:lnTo>
                  <a:pt x="620" y="636"/>
                </a:lnTo>
                <a:lnTo>
                  <a:pt x="620" y="637"/>
                </a:lnTo>
                <a:lnTo>
                  <a:pt x="621" y="637"/>
                </a:lnTo>
                <a:lnTo>
                  <a:pt x="621" y="638"/>
                </a:lnTo>
                <a:lnTo>
                  <a:pt x="622" y="638"/>
                </a:lnTo>
                <a:lnTo>
                  <a:pt x="622" y="638"/>
                </a:lnTo>
                <a:lnTo>
                  <a:pt x="623" y="638"/>
                </a:lnTo>
                <a:lnTo>
                  <a:pt x="623" y="637"/>
                </a:lnTo>
                <a:lnTo>
                  <a:pt x="625" y="637"/>
                </a:lnTo>
                <a:lnTo>
                  <a:pt x="625" y="638"/>
                </a:lnTo>
                <a:lnTo>
                  <a:pt x="626" y="638"/>
                </a:lnTo>
                <a:lnTo>
                  <a:pt x="626" y="641"/>
                </a:lnTo>
                <a:lnTo>
                  <a:pt x="627" y="641"/>
                </a:lnTo>
                <a:lnTo>
                  <a:pt x="627" y="643"/>
                </a:lnTo>
                <a:lnTo>
                  <a:pt x="629" y="643"/>
                </a:lnTo>
                <a:lnTo>
                  <a:pt x="629" y="645"/>
                </a:lnTo>
                <a:lnTo>
                  <a:pt x="630" y="645"/>
                </a:lnTo>
                <a:lnTo>
                  <a:pt x="630" y="646"/>
                </a:lnTo>
                <a:lnTo>
                  <a:pt x="631" y="645"/>
                </a:lnTo>
                <a:lnTo>
                  <a:pt x="631" y="645"/>
                </a:lnTo>
                <a:lnTo>
                  <a:pt x="632" y="645"/>
                </a:lnTo>
                <a:lnTo>
                  <a:pt x="632" y="645"/>
                </a:lnTo>
                <a:lnTo>
                  <a:pt x="634" y="646"/>
                </a:lnTo>
                <a:lnTo>
                  <a:pt x="634" y="646"/>
                </a:lnTo>
                <a:lnTo>
                  <a:pt x="635" y="646"/>
                </a:lnTo>
                <a:lnTo>
                  <a:pt x="635" y="645"/>
                </a:lnTo>
                <a:lnTo>
                  <a:pt x="636" y="645"/>
                </a:lnTo>
                <a:lnTo>
                  <a:pt x="636" y="646"/>
                </a:lnTo>
                <a:lnTo>
                  <a:pt x="638" y="646"/>
                </a:lnTo>
                <a:lnTo>
                  <a:pt x="638" y="646"/>
                </a:lnTo>
                <a:lnTo>
                  <a:pt x="639" y="646"/>
                </a:lnTo>
                <a:lnTo>
                  <a:pt x="639" y="649"/>
                </a:lnTo>
                <a:lnTo>
                  <a:pt x="640" y="647"/>
                </a:lnTo>
                <a:lnTo>
                  <a:pt x="640" y="646"/>
                </a:lnTo>
                <a:lnTo>
                  <a:pt x="641" y="646"/>
                </a:lnTo>
                <a:lnTo>
                  <a:pt x="641" y="649"/>
                </a:lnTo>
                <a:lnTo>
                  <a:pt x="643" y="646"/>
                </a:lnTo>
                <a:lnTo>
                  <a:pt x="643" y="646"/>
                </a:lnTo>
                <a:lnTo>
                  <a:pt x="644" y="646"/>
                </a:lnTo>
                <a:lnTo>
                  <a:pt x="644" y="646"/>
                </a:lnTo>
                <a:lnTo>
                  <a:pt x="645" y="646"/>
                </a:lnTo>
                <a:lnTo>
                  <a:pt x="645" y="646"/>
                </a:lnTo>
                <a:lnTo>
                  <a:pt x="647" y="646"/>
                </a:lnTo>
                <a:lnTo>
                  <a:pt x="647" y="645"/>
                </a:lnTo>
                <a:lnTo>
                  <a:pt x="648" y="646"/>
                </a:lnTo>
                <a:lnTo>
                  <a:pt x="648" y="643"/>
                </a:lnTo>
                <a:lnTo>
                  <a:pt x="649" y="642"/>
                </a:lnTo>
                <a:lnTo>
                  <a:pt x="649" y="642"/>
                </a:lnTo>
                <a:lnTo>
                  <a:pt x="650" y="642"/>
                </a:lnTo>
                <a:lnTo>
                  <a:pt x="650" y="642"/>
                </a:lnTo>
                <a:lnTo>
                  <a:pt x="652" y="642"/>
                </a:lnTo>
                <a:lnTo>
                  <a:pt x="652" y="642"/>
                </a:lnTo>
                <a:lnTo>
                  <a:pt x="653" y="642"/>
                </a:lnTo>
                <a:lnTo>
                  <a:pt x="653" y="641"/>
                </a:lnTo>
                <a:lnTo>
                  <a:pt x="654" y="641"/>
                </a:lnTo>
                <a:lnTo>
                  <a:pt x="654" y="641"/>
                </a:lnTo>
              </a:path>
            </a:pathLst>
          </a:custGeom>
          <a:noFill/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331"/>
          <p:cNvSpPr>
            <a:spLocks/>
          </p:cNvSpPr>
          <p:nvPr/>
        </p:nvSpPr>
        <p:spPr bwMode="auto">
          <a:xfrm>
            <a:off x="5665791" y="4651788"/>
            <a:ext cx="711703" cy="843305"/>
          </a:xfrm>
          <a:custGeom>
            <a:avLst/>
            <a:gdLst/>
            <a:ahLst/>
            <a:cxnLst>
              <a:cxn ang="0">
                <a:pos x="11" y="638"/>
              </a:cxn>
              <a:cxn ang="0">
                <a:pos x="21" y="634"/>
              </a:cxn>
              <a:cxn ang="0">
                <a:pos x="32" y="637"/>
              </a:cxn>
              <a:cxn ang="0">
                <a:pos x="43" y="640"/>
              </a:cxn>
              <a:cxn ang="0">
                <a:pos x="54" y="647"/>
              </a:cxn>
              <a:cxn ang="0">
                <a:pos x="64" y="649"/>
              </a:cxn>
              <a:cxn ang="0">
                <a:pos x="76" y="637"/>
              </a:cxn>
              <a:cxn ang="0">
                <a:pos x="86" y="621"/>
              </a:cxn>
              <a:cxn ang="0">
                <a:pos x="98" y="606"/>
              </a:cxn>
              <a:cxn ang="0">
                <a:pos x="108" y="608"/>
              </a:cxn>
              <a:cxn ang="0">
                <a:pos x="119" y="617"/>
              </a:cxn>
              <a:cxn ang="0">
                <a:pos x="130" y="621"/>
              </a:cxn>
              <a:cxn ang="0">
                <a:pos x="141" y="643"/>
              </a:cxn>
              <a:cxn ang="0">
                <a:pos x="151" y="648"/>
              </a:cxn>
              <a:cxn ang="0">
                <a:pos x="163" y="656"/>
              </a:cxn>
              <a:cxn ang="0">
                <a:pos x="173" y="653"/>
              </a:cxn>
              <a:cxn ang="0">
                <a:pos x="185" y="653"/>
              </a:cxn>
              <a:cxn ang="0">
                <a:pos x="195" y="647"/>
              </a:cxn>
              <a:cxn ang="0">
                <a:pos x="206" y="629"/>
              </a:cxn>
              <a:cxn ang="0">
                <a:pos x="217" y="576"/>
              </a:cxn>
              <a:cxn ang="0">
                <a:pos x="228" y="747"/>
              </a:cxn>
              <a:cxn ang="0">
                <a:pos x="238" y="735"/>
              </a:cxn>
              <a:cxn ang="0">
                <a:pos x="250" y="720"/>
              </a:cxn>
              <a:cxn ang="0">
                <a:pos x="260" y="760"/>
              </a:cxn>
              <a:cxn ang="0">
                <a:pos x="272" y="749"/>
              </a:cxn>
              <a:cxn ang="0">
                <a:pos x="282" y="735"/>
              </a:cxn>
              <a:cxn ang="0">
                <a:pos x="294" y="716"/>
              </a:cxn>
              <a:cxn ang="0">
                <a:pos x="304" y="703"/>
              </a:cxn>
              <a:cxn ang="0">
                <a:pos x="315" y="681"/>
              </a:cxn>
              <a:cxn ang="0">
                <a:pos x="326" y="665"/>
              </a:cxn>
              <a:cxn ang="0">
                <a:pos x="337" y="652"/>
              </a:cxn>
              <a:cxn ang="0">
                <a:pos x="347" y="639"/>
              </a:cxn>
              <a:cxn ang="0">
                <a:pos x="359" y="644"/>
              </a:cxn>
              <a:cxn ang="0">
                <a:pos x="369" y="651"/>
              </a:cxn>
              <a:cxn ang="0">
                <a:pos x="381" y="651"/>
              </a:cxn>
              <a:cxn ang="0">
                <a:pos x="391" y="644"/>
              </a:cxn>
              <a:cxn ang="0">
                <a:pos x="402" y="653"/>
              </a:cxn>
              <a:cxn ang="0">
                <a:pos x="413" y="652"/>
              </a:cxn>
              <a:cxn ang="0">
                <a:pos x="424" y="649"/>
              </a:cxn>
              <a:cxn ang="0">
                <a:pos x="434" y="643"/>
              </a:cxn>
              <a:cxn ang="0">
                <a:pos x="446" y="639"/>
              </a:cxn>
              <a:cxn ang="0">
                <a:pos x="456" y="639"/>
              </a:cxn>
              <a:cxn ang="0">
                <a:pos x="468" y="638"/>
              </a:cxn>
              <a:cxn ang="0">
                <a:pos x="478" y="625"/>
              </a:cxn>
              <a:cxn ang="0">
                <a:pos x="489" y="610"/>
              </a:cxn>
              <a:cxn ang="0">
                <a:pos x="500" y="593"/>
              </a:cxn>
              <a:cxn ang="0">
                <a:pos x="511" y="589"/>
              </a:cxn>
              <a:cxn ang="0">
                <a:pos x="521" y="595"/>
              </a:cxn>
              <a:cxn ang="0">
                <a:pos x="533" y="611"/>
              </a:cxn>
              <a:cxn ang="0">
                <a:pos x="543" y="637"/>
              </a:cxn>
              <a:cxn ang="0">
                <a:pos x="555" y="671"/>
              </a:cxn>
              <a:cxn ang="0">
                <a:pos x="565" y="699"/>
              </a:cxn>
              <a:cxn ang="0">
                <a:pos x="576" y="690"/>
              </a:cxn>
              <a:cxn ang="0">
                <a:pos x="587" y="678"/>
              </a:cxn>
              <a:cxn ang="0">
                <a:pos x="598" y="663"/>
              </a:cxn>
              <a:cxn ang="0">
                <a:pos x="608" y="637"/>
              </a:cxn>
              <a:cxn ang="0">
                <a:pos x="620" y="607"/>
              </a:cxn>
              <a:cxn ang="0">
                <a:pos x="630" y="732"/>
              </a:cxn>
              <a:cxn ang="0">
                <a:pos x="642" y="733"/>
              </a:cxn>
              <a:cxn ang="0">
                <a:pos x="652" y="723"/>
              </a:cxn>
            </a:cxnLst>
            <a:rect l="0" t="0" r="r" b="b"/>
            <a:pathLst>
              <a:path w="654" h="761">
                <a:moveTo>
                  <a:pt x="0" y="638"/>
                </a:moveTo>
                <a:lnTo>
                  <a:pt x="0" y="639"/>
                </a:lnTo>
                <a:lnTo>
                  <a:pt x="2" y="639"/>
                </a:lnTo>
                <a:lnTo>
                  <a:pt x="2" y="640"/>
                </a:lnTo>
                <a:lnTo>
                  <a:pt x="3" y="640"/>
                </a:lnTo>
                <a:lnTo>
                  <a:pt x="3" y="642"/>
                </a:lnTo>
                <a:lnTo>
                  <a:pt x="4" y="642"/>
                </a:lnTo>
                <a:lnTo>
                  <a:pt x="4" y="643"/>
                </a:lnTo>
                <a:lnTo>
                  <a:pt x="6" y="642"/>
                </a:lnTo>
                <a:lnTo>
                  <a:pt x="6" y="640"/>
                </a:lnTo>
                <a:lnTo>
                  <a:pt x="7" y="640"/>
                </a:lnTo>
                <a:lnTo>
                  <a:pt x="7" y="642"/>
                </a:lnTo>
                <a:lnTo>
                  <a:pt x="8" y="640"/>
                </a:lnTo>
                <a:lnTo>
                  <a:pt x="8" y="639"/>
                </a:lnTo>
                <a:lnTo>
                  <a:pt x="9" y="639"/>
                </a:lnTo>
                <a:lnTo>
                  <a:pt x="9" y="638"/>
                </a:lnTo>
                <a:lnTo>
                  <a:pt x="11" y="638"/>
                </a:lnTo>
                <a:lnTo>
                  <a:pt x="11" y="637"/>
                </a:lnTo>
                <a:lnTo>
                  <a:pt x="12" y="637"/>
                </a:lnTo>
                <a:lnTo>
                  <a:pt x="12" y="635"/>
                </a:lnTo>
                <a:lnTo>
                  <a:pt x="13" y="637"/>
                </a:lnTo>
                <a:lnTo>
                  <a:pt x="13" y="637"/>
                </a:lnTo>
                <a:lnTo>
                  <a:pt x="15" y="637"/>
                </a:lnTo>
                <a:lnTo>
                  <a:pt x="15" y="638"/>
                </a:lnTo>
                <a:lnTo>
                  <a:pt x="16" y="637"/>
                </a:lnTo>
                <a:lnTo>
                  <a:pt x="16" y="635"/>
                </a:lnTo>
                <a:lnTo>
                  <a:pt x="17" y="637"/>
                </a:lnTo>
                <a:lnTo>
                  <a:pt x="17" y="638"/>
                </a:lnTo>
                <a:lnTo>
                  <a:pt x="18" y="637"/>
                </a:lnTo>
                <a:lnTo>
                  <a:pt x="18" y="635"/>
                </a:lnTo>
                <a:lnTo>
                  <a:pt x="20" y="635"/>
                </a:lnTo>
                <a:lnTo>
                  <a:pt x="20" y="637"/>
                </a:lnTo>
                <a:lnTo>
                  <a:pt x="21" y="637"/>
                </a:lnTo>
                <a:lnTo>
                  <a:pt x="21" y="634"/>
                </a:lnTo>
                <a:lnTo>
                  <a:pt x="22" y="635"/>
                </a:lnTo>
                <a:lnTo>
                  <a:pt x="22" y="637"/>
                </a:lnTo>
                <a:lnTo>
                  <a:pt x="24" y="637"/>
                </a:lnTo>
                <a:lnTo>
                  <a:pt x="24" y="635"/>
                </a:lnTo>
                <a:lnTo>
                  <a:pt x="25" y="637"/>
                </a:lnTo>
                <a:lnTo>
                  <a:pt x="25" y="638"/>
                </a:lnTo>
                <a:lnTo>
                  <a:pt x="26" y="638"/>
                </a:lnTo>
                <a:lnTo>
                  <a:pt x="26" y="638"/>
                </a:lnTo>
                <a:lnTo>
                  <a:pt x="27" y="638"/>
                </a:lnTo>
                <a:lnTo>
                  <a:pt x="27" y="637"/>
                </a:lnTo>
                <a:lnTo>
                  <a:pt x="29" y="638"/>
                </a:lnTo>
                <a:lnTo>
                  <a:pt x="29" y="638"/>
                </a:lnTo>
                <a:lnTo>
                  <a:pt x="30" y="638"/>
                </a:lnTo>
                <a:lnTo>
                  <a:pt x="30" y="637"/>
                </a:lnTo>
                <a:lnTo>
                  <a:pt x="31" y="637"/>
                </a:lnTo>
                <a:lnTo>
                  <a:pt x="31" y="638"/>
                </a:lnTo>
                <a:lnTo>
                  <a:pt x="32" y="637"/>
                </a:lnTo>
                <a:lnTo>
                  <a:pt x="32" y="634"/>
                </a:lnTo>
                <a:lnTo>
                  <a:pt x="34" y="634"/>
                </a:lnTo>
                <a:lnTo>
                  <a:pt x="34" y="635"/>
                </a:lnTo>
                <a:lnTo>
                  <a:pt x="35" y="635"/>
                </a:lnTo>
                <a:lnTo>
                  <a:pt x="35" y="634"/>
                </a:lnTo>
                <a:lnTo>
                  <a:pt x="36" y="635"/>
                </a:lnTo>
                <a:lnTo>
                  <a:pt x="36" y="637"/>
                </a:lnTo>
                <a:lnTo>
                  <a:pt x="38" y="637"/>
                </a:lnTo>
                <a:lnTo>
                  <a:pt x="38" y="637"/>
                </a:lnTo>
                <a:lnTo>
                  <a:pt x="39" y="637"/>
                </a:lnTo>
                <a:lnTo>
                  <a:pt x="39" y="638"/>
                </a:lnTo>
                <a:lnTo>
                  <a:pt x="40" y="638"/>
                </a:lnTo>
                <a:lnTo>
                  <a:pt x="40" y="637"/>
                </a:lnTo>
                <a:lnTo>
                  <a:pt x="41" y="637"/>
                </a:lnTo>
                <a:lnTo>
                  <a:pt x="41" y="638"/>
                </a:lnTo>
                <a:lnTo>
                  <a:pt x="43" y="638"/>
                </a:lnTo>
                <a:lnTo>
                  <a:pt x="43" y="640"/>
                </a:lnTo>
                <a:lnTo>
                  <a:pt x="44" y="640"/>
                </a:lnTo>
                <a:lnTo>
                  <a:pt x="44" y="640"/>
                </a:lnTo>
                <a:lnTo>
                  <a:pt x="45" y="640"/>
                </a:lnTo>
                <a:lnTo>
                  <a:pt x="45" y="639"/>
                </a:lnTo>
                <a:lnTo>
                  <a:pt x="47" y="639"/>
                </a:lnTo>
                <a:lnTo>
                  <a:pt x="47" y="642"/>
                </a:lnTo>
                <a:lnTo>
                  <a:pt x="48" y="642"/>
                </a:lnTo>
                <a:lnTo>
                  <a:pt x="48" y="639"/>
                </a:lnTo>
                <a:lnTo>
                  <a:pt x="49" y="640"/>
                </a:lnTo>
                <a:lnTo>
                  <a:pt x="49" y="642"/>
                </a:lnTo>
                <a:lnTo>
                  <a:pt x="50" y="642"/>
                </a:lnTo>
                <a:lnTo>
                  <a:pt x="50" y="643"/>
                </a:lnTo>
                <a:lnTo>
                  <a:pt x="52" y="644"/>
                </a:lnTo>
                <a:lnTo>
                  <a:pt x="52" y="647"/>
                </a:lnTo>
                <a:lnTo>
                  <a:pt x="53" y="647"/>
                </a:lnTo>
                <a:lnTo>
                  <a:pt x="53" y="646"/>
                </a:lnTo>
                <a:lnTo>
                  <a:pt x="54" y="647"/>
                </a:lnTo>
                <a:lnTo>
                  <a:pt x="54" y="649"/>
                </a:lnTo>
                <a:lnTo>
                  <a:pt x="55" y="649"/>
                </a:lnTo>
                <a:lnTo>
                  <a:pt x="55" y="651"/>
                </a:lnTo>
                <a:lnTo>
                  <a:pt x="57" y="652"/>
                </a:lnTo>
                <a:lnTo>
                  <a:pt x="57" y="649"/>
                </a:lnTo>
                <a:lnTo>
                  <a:pt x="58" y="649"/>
                </a:lnTo>
                <a:lnTo>
                  <a:pt x="58" y="648"/>
                </a:lnTo>
                <a:lnTo>
                  <a:pt x="59" y="648"/>
                </a:lnTo>
                <a:lnTo>
                  <a:pt x="59" y="651"/>
                </a:lnTo>
                <a:lnTo>
                  <a:pt x="61" y="651"/>
                </a:lnTo>
                <a:lnTo>
                  <a:pt x="61" y="651"/>
                </a:lnTo>
                <a:lnTo>
                  <a:pt x="62" y="651"/>
                </a:lnTo>
                <a:lnTo>
                  <a:pt x="62" y="652"/>
                </a:lnTo>
                <a:lnTo>
                  <a:pt x="63" y="649"/>
                </a:lnTo>
                <a:lnTo>
                  <a:pt x="63" y="648"/>
                </a:lnTo>
                <a:lnTo>
                  <a:pt x="64" y="648"/>
                </a:lnTo>
                <a:lnTo>
                  <a:pt x="64" y="649"/>
                </a:lnTo>
                <a:lnTo>
                  <a:pt x="66" y="649"/>
                </a:lnTo>
                <a:lnTo>
                  <a:pt x="66" y="648"/>
                </a:lnTo>
                <a:lnTo>
                  <a:pt x="67" y="648"/>
                </a:lnTo>
                <a:lnTo>
                  <a:pt x="67" y="647"/>
                </a:lnTo>
                <a:lnTo>
                  <a:pt x="68" y="647"/>
                </a:lnTo>
                <a:lnTo>
                  <a:pt x="68" y="648"/>
                </a:lnTo>
                <a:lnTo>
                  <a:pt x="70" y="647"/>
                </a:lnTo>
                <a:lnTo>
                  <a:pt x="70" y="646"/>
                </a:lnTo>
                <a:lnTo>
                  <a:pt x="71" y="647"/>
                </a:lnTo>
                <a:lnTo>
                  <a:pt x="71" y="643"/>
                </a:lnTo>
                <a:lnTo>
                  <a:pt x="72" y="643"/>
                </a:lnTo>
                <a:lnTo>
                  <a:pt x="72" y="642"/>
                </a:lnTo>
                <a:lnTo>
                  <a:pt x="73" y="642"/>
                </a:lnTo>
                <a:lnTo>
                  <a:pt x="73" y="639"/>
                </a:lnTo>
                <a:lnTo>
                  <a:pt x="75" y="638"/>
                </a:lnTo>
                <a:lnTo>
                  <a:pt x="75" y="638"/>
                </a:lnTo>
                <a:lnTo>
                  <a:pt x="76" y="637"/>
                </a:lnTo>
                <a:lnTo>
                  <a:pt x="76" y="635"/>
                </a:lnTo>
                <a:lnTo>
                  <a:pt x="77" y="635"/>
                </a:lnTo>
                <a:lnTo>
                  <a:pt x="77" y="635"/>
                </a:lnTo>
                <a:lnTo>
                  <a:pt x="79" y="634"/>
                </a:lnTo>
                <a:lnTo>
                  <a:pt x="79" y="633"/>
                </a:lnTo>
                <a:lnTo>
                  <a:pt x="80" y="633"/>
                </a:lnTo>
                <a:lnTo>
                  <a:pt x="80" y="631"/>
                </a:lnTo>
                <a:lnTo>
                  <a:pt x="81" y="631"/>
                </a:lnTo>
                <a:lnTo>
                  <a:pt x="81" y="628"/>
                </a:lnTo>
                <a:lnTo>
                  <a:pt x="82" y="626"/>
                </a:lnTo>
                <a:lnTo>
                  <a:pt x="82" y="625"/>
                </a:lnTo>
                <a:lnTo>
                  <a:pt x="84" y="625"/>
                </a:lnTo>
                <a:lnTo>
                  <a:pt x="84" y="621"/>
                </a:lnTo>
                <a:lnTo>
                  <a:pt x="85" y="621"/>
                </a:lnTo>
                <a:lnTo>
                  <a:pt x="85" y="620"/>
                </a:lnTo>
                <a:lnTo>
                  <a:pt x="86" y="620"/>
                </a:lnTo>
                <a:lnTo>
                  <a:pt x="86" y="621"/>
                </a:lnTo>
                <a:lnTo>
                  <a:pt x="87" y="619"/>
                </a:lnTo>
                <a:lnTo>
                  <a:pt x="87" y="617"/>
                </a:lnTo>
                <a:lnTo>
                  <a:pt x="89" y="617"/>
                </a:lnTo>
                <a:lnTo>
                  <a:pt x="89" y="616"/>
                </a:lnTo>
                <a:lnTo>
                  <a:pt x="90" y="616"/>
                </a:lnTo>
                <a:lnTo>
                  <a:pt x="90" y="615"/>
                </a:lnTo>
                <a:lnTo>
                  <a:pt x="91" y="613"/>
                </a:lnTo>
                <a:lnTo>
                  <a:pt x="91" y="611"/>
                </a:lnTo>
                <a:lnTo>
                  <a:pt x="93" y="610"/>
                </a:lnTo>
                <a:lnTo>
                  <a:pt x="93" y="608"/>
                </a:lnTo>
                <a:lnTo>
                  <a:pt x="94" y="610"/>
                </a:lnTo>
                <a:lnTo>
                  <a:pt x="94" y="607"/>
                </a:lnTo>
                <a:lnTo>
                  <a:pt x="95" y="607"/>
                </a:lnTo>
                <a:lnTo>
                  <a:pt x="95" y="606"/>
                </a:lnTo>
                <a:lnTo>
                  <a:pt x="96" y="606"/>
                </a:lnTo>
                <a:lnTo>
                  <a:pt x="96" y="606"/>
                </a:lnTo>
                <a:lnTo>
                  <a:pt x="98" y="606"/>
                </a:lnTo>
                <a:lnTo>
                  <a:pt x="98" y="603"/>
                </a:lnTo>
                <a:lnTo>
                  <a:pt x="99" y="603"/>
                </a:lnTo>
                <a:lnTo>
                  <a:pt x="99" y="603"/>
                </a:lnTo>
                <a:lnTo>
                  <a:pt x="100" y="603"/>
                </a:lnTo>
                <a:lnTo>
                  <a:pt x="100" y="602"/>
                </a:lnTo>
                <a:lnTo>
                  <a:pt x="102" y="603"/>
                </a:lnTo>
                <a:lnTo>
                  <a:pt x="102" y="604"/>
                </a:lnTo>
                <a:lnTo>
                  <a:pt x="103" y="604"/>
                </a:lnTo>
                <a:lnTo>
                  <a:pt x="103" y="603"/>
                </a:lnTo>
                <a:lnTo>
                  <a:pt x="104" y="604"/>
                </a:lnTo>
                <a:lnTo>
                  <a:pt x="104" y="606"/>
                </a:lnTo>
                <a:lnTo>
                  <a:pt x="105" y="606"/>
                </a:lnTo>
                <a:lnTo>
                  <a:pt x="105" y="604"/>
                </a:lnTo>
                <a:lnTo>
                  <a:pt x="107" y="607"/>
                </a:lnTo>
                <a:lnTo>
                  <a:pt x="107" y="610"/>
                </a:lnTo>
                <a:lnTo>
                  <a:pt x="108" y="611"/>
                </a:lnTo>
                <a:lnTo>
                  <a:pt x="108" y="608"/>
                </a:lnTo>
                <a:lnTo>
                  <a:pt x="109" y="611"/>
                </a:lnTo>
                <a:lnTo>
                  <a:pt x="109" y="613"/>
                </a:lnTo>
                <a:lnTo>
                  <a:pt x="111" y="615"/>
                </a:lnTo>
                <a:lnTo>
                  <a:pt x="111" y="615"/>
                </a:lnTo>
                <a:lnTo>
                  <a:pt x="112" y="616"/>
                </a:lnTo>
                <a:lnTo>
                  <a:pt x="112" y="617"/>
                </a:lnTo>
                <a:lnTo>
                  <a:pt x="113" y="616"/>
                </a:lnTo>
                <a:lnTo>
                  <a:pt x="113" y="615"/>
                </a:lnTo>
                <a:lnTo>
                  <a:pt x="114" y="615"/>
                </a:lnTo>
                <a:lnTo>
                  <a:pt x="114" y="617"/>
                </a:lnTo>
                <a:lnTo>
                  <a:pt x="116" y="617"/>
                </a:lnTo>
                <a:lnTo>
                  <a:pt x="116" y="616"/>
                </a:lnTo>
                <a:lnTo>
                  <a:pt x="117" y="616"/>
                </a:lnTo>
                <a:lnTo>
                  <a:pt x="117" y="615"/>
                </a:lnTo>
                <a:lnTo>
                  <a:pt x="118" y="615"/>
                </a:lnTo>
                <a:lnTo>
                  <a:pt x="118" y="617"/>
                </a:lnTo>
                <a:lnTo>
                  <a:pt x="119" y="617"/>
                </a:lnTo>
                <a:lnTo>
                  <a:pt x="119" y="615"/>
                </a:lnTo>
                <a:lnTo>
                  <a:pt x="121" y="615"/>
                </a:lnTo>
                <a:lnTo>
                  <a:pt x="121" y="617"/>
                </a:lnTo>
                <a:lnTo>
                  <a:pt x="122" y="617"/>
                </a:lnTo>
                <a:lnTo>
                  <a:pt x="122" y="616"/>
                </a:lnTo>
                <a:lnTo>
                  <a:pt x="123" y="616"/>
                </a:lnTo>
                <a:lnTo>
                  <a:pt x="123" y="617"/>
                </a:lnTo>
                <a:lnTo>
                  <a:pt x="125" y="617"/>
                </a:lnTo>
                <a:lnTo>
                  <a:pt x="125" y="620"/>
                </a:lnTo>
                <a:lnTo>
                  <a:pt x="126" y="620"/>
                </a:lnTo>
                <a:lnTo>
                  <a:pt x="126" y="619"/>
                </a:lnTo>
                <a:lnTo>
                  <a:pt x="127" y="620"/>
                </a:lnTo>
                <a:lnTo>
                  <a:pt x="127" y="621"/>
                </a:lnTo>
                <a:lnTo>
                  <a:pt x="128" y="621"/>
                </a:lnTo>
                <a:lnTo>
                  <a:pt x="128" y="620"/>
                </a:lnTo>
                <a:lnTo>
                  <a:pt x="130" y="620"/>
                </a:lnTo>
                <a:lnTo>
                  <a:pt x="130" y="621"/>
                </a:lnTo>
                <a:lnTo>
                  <a:pt x="131" y="621"/>
                </a:lnTo>
                <a:lnTo>
                  <a:pt x="131" y="624"/>
                </a:lnTo>
                <a:lnTo>
                  <a:pt x="132" y="624"/>
                </a:lnTo>
                <a:lnTo>
                  <a:pt x="132" y="626"/>
                </a:lnTo>
                <a:lnTo>
                  <a:pt x="134" y="628"/>
                </a:lnTo>
                <a:lnTo>
                  <a:pt x="134" y="630"/>
                </a:lnTo>
                <a:lnTo>
                  <a:pt x="135" y="630"/>
                </a:lnTo>
                <a:lnTo>
                  <a:pt x="135" y="633"/>
                </a:lnTo>
                <a:lnTo>
                  <a:pt x="136" y="633"/>
                </a:lnTo>
                <a:lnTo>
                  <a:pt x="136" y="634"/>
                </a:lnTo>
                <a:lnTo>
                  <a:pt x="137" y="634"/>
                </a:lnTo>
                <a:lnTo>
                  <a:pt x="137" y="638"/>
                </a:lnTo>
                <a:lnTo>
                  <a:pt x="139" y="638"/>
                </a:lnTo>
                <a:lnTo>
                  <a:pt x="139" y="642"/>
                </a:lnTo>
                <a:lnTo>
                  <a:pt x="140" y="642"/>
                </a:lnTo>
                <a:lnTo>
                  <a:pt x="140" y="643"/>
                </a:lnTo>
                <a:lnTo>
                  <a:pt x="141" y="643"/>
                </a:lnTo>
                <a:lnTo>
                  <a:pt x="141" y="646"/>
                </a:lnTo>
                <a:lnTo>
                  <a:pt x="143" y="647"/>
                </a:lnTo>
                <a:lnTo>
                  <a:pt x="143" y="648"/>
                </a:lnTo>
                <a:lnTo>
                  <a:pt x="144" y="648"/>
                </a:lnTo>
                <a:lnTo>
                  <a:pt x="144" y="649"/>
                </a:lnTo>
                <a:lnTo>
                  <a:pt x="145" y="649"/>
                </a:lnTo>
                <a:lnTo>
                  <a:pt x="145" y="648"/>
                </a:lnTo>
                <a:lnTo>
                  <a:pt x="146" y="648"/>
                </a:lnTo>
                <a:lnTo>
                  <a:pt x="146" y="648"/>
                </a:lnTo>
                <a:lnTo>
                  <a:pt x="148" y="649"/>
                </a:lnTo>
                <a:lnTo>
                  <a:pt x="148" y="651"/>
                </a:lnTo>
                <a:lnTo>
                  <a:pt x="149" y="652"/>
                </a:lnTo>
                <a:lnTo>
                  <a:pt x="149" y="648"/>
                </a:lnTo>
                <a:lnTo>
                  <a:pt x="150" y="648"/>
                </a:lnTo>
                <a:lnTo>
                  <a:pt x="150" y="649"/>
                </a:lnTo>
                <a:lnTo>
                  <a:pt x="151" y="649"/>
                </a:lnTo>
                <a:lnTo>
                  <a:pt x="151" y="648"/>
                </a:lnTo>
                <a:lnTo>
                  <a:pt x="153" y="648"/>
                </a:lnTo>
                <a:lnTo>
                  <a:pt x="153" y="649"/>
                </a:lnTo>
                <a:lnTo>
                  <a:pt x="154" y="651"/>
                </a:lnTo>
                <a:lnTo>
                  <a:pt x="154" y="648"/>
                </a:lnTo>
                <a:lnTo>
                  <a:pt x="155" y="648"/>
                </a:lnTo>
                <a:lnTo>
                  <a:pt x="155" y="651"/>
                </a:lnTo>
                <a:lnTo>
                  <a:pt x="157" y="651"/>
                </a:lnTo>
                <a:lnTo>
                  <a:pt x="157" y="649"/>
                </a:lnTo>
                <a:lnTo>
                  <a:pt x="158" y="651"/>
                </a:lnTo>
                <a:lnTo>
                  <a:pt x="158" y="652"/>
                </a:lnTo>
                <a:lnTo>
                  <a:pt x="159" y="652"/>
                </a:lnTo>
                <a:lnTo>
                  <a:pt x="159" y="655"/>
                </a:lnTo>
                <a:lnTo>
                  <a:pt x="160" y="655"/>
                </a:lnTo>
                <a:lnTo>
                  <a:pt x="160" y="653"/>
                </a:lnTo>
                <a:lnTo>
                  <a:pt x="162" y="655"/>
                </a:lnTo>
                <a:lnTo>
                  <a:pt x="162" y="656"/>
                </a:lnTo>
                <a:lnTo>
                  <a:pt x="163" y="656"/>
                </a:lnTo>
                <a:lnTo>
                  <a:pt x="163" y="655"/>
                </a:lnTo>
                <a:lnTo>
                  <a:pt x="164" y="656"/>
                </a:lnTo>
                <a:lnTo>
                  <a:pt x="164" y="656"/>
                </a:lnTo>
                <a:lnTo>
                  <a:pt x="166" y="656"/>
                </a:lnTo>
                <a:lnTo>
                  <a:pt x="166" y="653"/>
                </a:lnTo>
                <a:lnTo>
                  <a:pt x="167" y="653"/>
                </a:lnTo>
                <a:lnTo>
                  <a:pt x="167" y="655"/>
                </a:lnTo>
                <a:lnTo>
                  <a:pt x="168" y="655"/>
                </a:lnTo>
                <a:lnTo>
                  <a:pt x="168" y="653"/>
                </a:lnTo>
                <a:lnTo>
                  <a:pt x="169" y="653"/>
                </a:lnTo>
                <a:lnTo>
                  <a:pt x="169" y="653"/>
                </a:lnTo>
                <a:lnTo>
                  <a:pt x="171" y="653"/>
                </a:lnTo>
                <a:lnTo>
                  <a:pt x="171" y="652"/>
                </a:lnTo>
                <a:lnTo>
                  <a:pt x="172" y="652"/>
                </a:lnTo>
                <a:lnTo>
                  <a:pt x="172" y="652"/>
                </a:lnTo>
                <a:lnTo>
                  <a:pt x="173" y="652"/>
                </a:lnTo>
                <a:lnTo>
                  <a:pt x="173" y="653"/>
                </a:lnTo>
                <a:lnTo>
                  <a:pt x="175" y="653"/>
                </a:lnTo>
                <a:lnTo>
                  <a:pt x="175" y="651"/>
                </a:lnTo>
                <a:lnTo>
                  <a:pt x="176" y="651"/>
                </a:lnTo>
                <a:lnTo>
                  <a:pt x="176" y="649"/>
                </a:lnTo>
                <a:lnTo>
                  <a:pt x="177" y="651"/>
                </a:lnTo>
                <a:lnTo>
                  <a:pt x="177" y="652"/>
                </a:lnTo>
                <a:lnTo>
                  <a:pt x="178" y="652"/>
                </a:lnTo>
                <a:lnTo>
                  <a:pt x="178" y="651"/>
                </a:lnTo>
                <a:lnTo>
                  <a:pt x="180" y="651"/>
                </a:lnTo>
                <a:lnTo>
                  <a:pt x="180" y="652"/>
                </a:lnTo>
                <a:lnTo>
                  <a:pt x="181" y="652"/>
                </a:lnTo>
                <a:lnTo>
                  <a:pt x="181" y="651"/>
                </a:lnTo>
                <a:lnTo>
                  <a:pt x="182" y="652"/>
                </a:lnTo>
                <a:lnTo>
                  <a:pt x="182" y="652"/>
                </a:lnTo>
                <a:lnTo>
                  <a:pt x="183" y="652"/>
                </a:lnTo>
                <a:lnTo>
                  <a:pt x="183" y="653"/>
                </a:lnTo>
                <a:lnTo>
                  <a:pt x="185" y="653"/>
                </a:lnTo>
                <a:lnTo>
                  <a:pt x="185" y="652"/>
                </a:lnTo>
                <a:lnTo>
                  <a:pt x="186" y="652"/>
                </a:lnTo>
                <a:lnTo>
                  <a:pt x="186" y="653"/>
                </a:lnTo>
                <a:lnTo>
                  <a:pt x="187" y="653"/>
                </a:lnTo>
                <a:lnTo>
                  <a:pt x="187" y="652"/>
                </a:lnTo>
                <a:lnTo>
                  <a:pt x="189" y="652"/>
                </a:lnTo>
                <a:lnTo>
                  <a:pt x="189" y="653"/>
                </a:lnTo>
                <a:lnTo>
                  <a:pt x="190" y="652"/>
                </a:lnTo>
                <a:lnTo>
                  <a:pt x="190" y="652"/>
                </a:lnTo>
                <a:lnTo>
                  <a:pt x="191" y="652"/>
                </a:lnTo>
                <a:lnTo>
                  <a:pt x="191" y="652"/>
                </a:lnTo>
                <a:lnTo>
                  <a:pt x="192" y="652"/>
                </a:lnTo>
                <a:lnTo>
                  <a:pt x="192" y="651"/>
                </a:lnTo>
                <a:lnTo>
                  <a:pt x="194" y="651"/>
                </a:lnTo>
                <a:lnTo>
                  <a:pt x="194" y="649"/>
                </a:lnTo>
                <a:lnTo>
                  <a:pt x="195" y="649"/>
                </a:lnTo>
                <a:lnTo>
                  <a:pt x="195" y="647"/>
                </a:lnTo>
                <a:lnTo>
                  <a:pt x="196" y="647"/>
                </a:lnTo>
                <a:lnTo>
                  <a:pt x="196" y="647"/>
                </a:lnTo>
                <a:lnTo>
                  <a:pt x="198" y="647"/>
                </a:lnTo>
                <a:lnTo>
                  <a:pt x="198" y="644"/>
                </a:lnTo>
                <a:lnTo>
                  <a:pt x="199" y="644"/>
                </a:lnTo>
                <a:lnTo>
                  <a:pt x="199" y="643"/>
                </a:lnTo>
                <a:lnTo>
                  <a:pt x="200" y="643"/>
                </a:lnTo>
                <a:lnTo>
                  <a:pt x="200" y="640"/>
                </a:lnTo>
                <a:lnTo>
                  <a:pt x="201" y="640"/>
                </a:lnTo>
                <a:lnTo>
                  <a:pt x="201" y="638"/>
                </a:lnTo>
                <a:lnTo>
                  <a:pt x="203" y="638"/>
                </a:lnTo>
                <a:lnTo>
                  <a:pt x="203" y="635"/>
                </a:lnTo>
                <a:lnTo>
                  <a:pt x="204" y="635"/>
                </a:lnTo>
                <a:lnTo>
                  <a:pt x="204" y="631"/>
                </a:lnTo>
                <a:lnTo>
                  <a:pt x="205" y="631"/>
                </a:lnTo>
                <a:lnTo>
                  <a:pt x="205" y="629"/>
                </a:lnTo>
                <a:lnTo>
                  <a:pt x="206" y="629"/>
                </a:lnTo>
                <a:lnTo>
                  <a:pt x="206" y="625"/>
                </a:lnTo>
                <a:lnTo>
                  <a:pt x="208" y="625"/>
                </a:lnTo>
                <a:lnTo>
                  <a:pt x="208" y="621"/>
                </a:lnTo>
                <a:lnTo>
                  <a:pt x="209" y="620"/>
                </a:lnTo>
                <a:lnTo>
                  <a:pt x="209" y="617"/>
                </a:lnTo>
                <a:lnTo>
                  <a:pt x="210" y="617"/>
                </a:lnTo>
                <a:lnTo>
                  <a:pt x="210" y="613"/>
                </a:lnTo>
                <a:lnTo>
                  <a:pt x="212" y="613"/>
                </a:lnTo>
                <a:lnTo>
                  <a:pt x="212" y="608"/>
                </a:lnTo>
                <a:lnTo>
                  <a:pt x="213" y="607"/>
                </a:lnTo>
                <a:lnTo>
                  <a:pt x="213" y="603"/>
                </a:lnTo>
                <a:lnTo>
                  <a:pt x="214" y="603"/>
                </a:lnTo>
                <a:lnTo>
                  <a:pt x="214" y="597"/>
                </a:lnTo>
                <a:lnTo>
                  <a:pt x="215" y="595"/>
                </a:lnTo>
                <a:lnTo>
                  <a:pt x="215" y="592"/>
                </a:lnTo>
                <a:lnTo>
                  <a:pt x="217" y="590"/>
                </a:lnTo>
                <a:lnTo>
                  <a:pt x="217" y="576"/>
                </a:lnTo>
                <a:lnTo>
                  <a:pt x="218" y="572"/>
                </a:lnTo>
                <a:lnTo>
                  <a:pt x="218" y="321"/>
                </a:lnTo>
                <a:lnTo>
                  <a:pt x="219" y="201"/>
                </a:lnTo>
                <a:lnTo>
                  <a:pt x="219" y="1"/>
                </a:lnTo>
                <a:lnTo>
                  <a:pt x="221" y="133"/>
                </a:lnTo>
                <a:lnTo>
                  <a:pt x="221" y="456"/>
                </a:lnTo>
                <a:lnTo>
                  <a:pt x="222" y="495"/>
                </a:lnTo>
                <a:lnTo>
                  <a:pt x="222" y="642"/>
                </a:lnTo>
                <a:lnTo>
                  <a:pt x="223" y="656"/>
                </a:lnTo>
                <a:lnTo>
                  <a:pt x="223" y="715"/>
                </a:lnTo>
                <a:lnTo>
                  <a:pt x="224" y="720"/>
                </a:lnTo>
                <a:lnTo>
                  <a:pt x="224" y="738"/>
                </a:lnTo>
                <a:lnTo>
                  <a:pt x="226" y="740"/>
                </a:lnTo>
                <a:lnTo>
                  <a:pt x="226" y="746"/>
                </a:lnTo>
                <a:lnTo>
                  <a:pt x="227" y="746"/>
                </a:lnTo>
                <a:lnTo>
                  <a:pt x="227" y="747"/>
                </a:lnTo>
                <a:lnTo>
                  <a:pt x="228" y="747"/>
                </a:lnTo>
                <a:lnTo>
                  <a:pt x="228" y="746"/>
                </a:lnTo>
                <a:lnTo>
                  <a:pt x="230" y="744"/>
                </a:lnTo>
                <a:lnTo>
                  <a:pt x="230" y="742"/>
                </a:lnTo>
                <a:lnTo>
                  <a:pt x="231" y="743"/>
                </a:lnTo>
                <a:lnTo>
                  <a:pt x="231" y="740"/>
                </a:lnTo>
                <a:lnTo>
                  <a:pt x="232" y="740"/>
                </a:lnTo>
                <a:lnTo>
                  <a:pt x="232" y="739"/>
                </a:lnTo>
                <a:lnTo>
                  <a:pt x="233" y="739"/>
                </a:lnTo>
                <a:lnTo>
                  <a:pt x="233" y="738"/>
                </a:lnTo>
                <a:lnTo>
                  <a:pt x="235" y="738"/>
                </a:lnTo>
                <a:lnTo>
                  <a:pt x="235" y="737"/>
                </a:lnTo>
                <a:lnTo>
                  <a:pt x="236" y="737"/>
                </a:lnTo>
                <a:lnTo>
                  <a:pt x="236" y="735"/>
                </a:lnTo>
                <a:lnTo>
                  <a:pt x="237" y="735"/>
                </a:lnTo>
                <a:lnTo>
                  <a:pt x="237" y="734"/>
                </a:lnTo>
                <a:lnTo>
                  <a:pt x="238" y="734"/>
                </a:lnTo>
                <a:lnTo>
                  <a:pt x="238" y="735"/>
                </a:lnTo>
                <a:lnTo>
                  <a:pt x="240" y="734"/>
                </a:lnTo>
                <a:lnTo>
                  <a:pt x="240" y="733"/>
                </a:lnTo>
                <a:lnTo>
                  <a:pt x="241" y="733"/>
                </a:lnTo>
                <a:lnTo>
                  <a:pt x="241" y="733"/>
                </a:lnTo>
                <a:lnTo>
                  <a:pt x="242" y="732"/>
                </a:lnTo>
                <a:lnTo>
                  <a:pt x="242" y="730"/>
                </a:lnTo>
                <a:lnTo>
                  <a:pt x="244" y="730"/>
                </a:lnTo>
                <a:lnTo>
                  <a:pt x="244" y="729"/>
                </a:lnTo>
                <a:lnTo>
                  <a:pt x="245" y="729"/>
                </a:lnTo>
                <a:lnTo>
                  <a:pt x="245" y="726"/>
                </a:lnTo>
                <a:lnTo>
                  <a:pt x="246" y="726"/>
                </a:lnTo>
                <a:lnTo>
                  <a:pt x="246" y="724"/>
                </a:lnTo>
                <a:lnTo>
                  <a:pt x="247" y="724"/>
                </a:lnTo>
                <a:lnTo>
                  <a:pt x="247" y="723"/>
                </a:lnTo>
                <a:lnTo>
                  <a:pt x="249" y="723"/>
                </a:lnTo>
                <a:lnTo>
                  <a:pt x="249" y="720"/>
                </a:lnTo>
                <a:lnTo>
                  <a:pt x="250" y="720"/>
                </a:lnTo>
                <a:lnTo>
                  <a:pt x="250" y="719"/>
                </a:lnTo>
                <a:lnTo>
                  <a:pt x="251" y="719"/>
                </a:lnTo>
                <a:lnTo>
                  <a:pt x="251" y="717"/>
                </a:lnTo>
                <a:lnTo>
                  <a:pt x="253" y="717"/>
                </a:lnTo>
                <a:lnTo>
                  <a:pt x="253" y="715"/>
                </a:lnTo>
                <a:lnTo>
                  <a:pt x="254" y="715"/>
                </a:lnTo>
                <a:lnTo>
                  <a:pt x="254" y="723"/>
                </a:lnTo>
                <a:lnTo>
                  <a:pt x="255" y="724"/>
                </a:lnTo>
                <a:lnTo>
                  <a:pt x="255" y="737"/>
                </a:lnTo>
                <a:lnTo>
                  <a:pt x="256" y="738"/>
                </a:lnTo>
                <a:lnTo>
                  <a:pt x="256" y="746"/>
                </a:lnTo>
                <a:lnTo>
                  <a:pt x="258" y="747"/>
                </a:lnTo>
                <a:lnTo>
                  <a:pt x="258" y="752"/>
                </a:lnTo>
                <a:lnTo>
                  <a:pt x="259" y="753"/>
                </a:lnTo>
                <a:lnTo>
                  <a:pt x="259" y="756"/>
                </a:lnTo>
                <a:lnTo>
                  <a:pt x="260" y="757"/>
                </a:lnTo>
                <a:lnTo>
                  <a:pt x="260" y="760"/>
                </a:lnTo>
                <a:lnTo>
                  <a:pt x="262" y="760"/>
                </a:lnTo>
                <a:lnTo>
                  <a:pt x="262" y="761"/>
                </a:lnTo>
                <a:lnTo>
                  <a:pt x="263" y="761"/>
                </a:lnTo>
                <a:lnTo>
                  <a:pt x="263" y="760"/>
                </a:lnTo>
                <a:lnTo>
                  <a:pt x="264" y="760"/>
                </a:lnTo>
                <a:lnTo>
                  <a:pt x="264" y="761"/>
                </a:lnTo>
                <a:lnTo>
                  <a:pt x="265" y="760"/>
                </a:lnTo>
                <a:lnTo>
                  <a:pt x="265" y="757"/>
                </a:lnTo>
                <a:lnTo>
                  <a:pt x="267" y="758"/>
                </a:lnTo>
                <a:lnTo>
                  <a:pt x="267" y="755"/>
                </a:lnTo>
                <a:lnTo>
                  <a:pt x="268" y="755"/>
                </a:lnTo>
                <a:lnTo>
                  <a:pt x="268" y="756"/>
                </a:lnTo>
                <a:lnTo>
                  <a:pt x="269" y="755"/>
                </a:lnTo>
                <a:lnTo>
                  <a:pt x="269" y="752"/>
                </a:lnTo>
                <a:lnTo>
                  <a:pt x="270" y="752"/>
                </a:lnTo>
                <a:lnTo>
                  <a:pt x="270" y="749"/>
                </a:lnTo>
                <a:lnTo>
                  <a:pt x="272" y="749"/>
                </a:lnTo>
                <a:lnTo>
                  <a:pt x="272" y="748"/>
                </a:lnTo>
                <a:lnTo>
                  <a:pt x="273" y="748"/>
                </a:lnTo>
                <a:lnTo>
                  <a:pt x="273" y="747"/>
                </a:lnTo>
                <a:lnTo>
                  <a:pt x="274" y="748"/>
                </a:lnTo>
                <a:lnTo>
                  <a:pt x="274" y="746"/>
                </a:lnTo>
                <a:lnTo>
                  <a:pt x="276" y="747"/>
                </a:lnTo>
                <a:lnTo>
                  <a:pt x="276" y="744"/>
                </a:lnTo>
                <a:lnTo>
                  <a:pt x="277" y="744"/>
                </a:lnTo>
                <a:lnTo>
                  <a:pt x="277" y="743"/>
                </a:lnTo>
                <a:lnTo>
                  <a:pt x="278" y="743"/>
                </a:lnTo>
                <a:lnTo>
                  <a:pt x="278" y="742"/>
                </a:lnTo>
                <a:lnTo>
                  <a:pt x="279" y="742"/>
                </a:lnTo>
                <a:lnTo>
                  <a:pt x="279" y="740"/>
                </a:lnTo>
                <a:lnTo>
                  <a:pt x="281" y="739"/>
                </a:lnTo>
                <a:lnTo>
                  <a:pt x="281" y="738"/>
                </a:lnTo>
                <a:lnTo>
                  <a:pt x="282" y="738"/>
                </a:lnTo>
                <a:lnTo>
                  <a:pt x="282" y="735"/>
                </a:lnTo>
                <a:lnTo>
                  <a:pt x="283" y="735"/>
                </a:lnTo>
                <a:lnTo>
                  <a:pt x="283" y="734"/>
                </a:lnTo>
                <a:lnTo>
                  <a:pt x="285" y="733"/>
                </a:lnTo>
                <a:lnTo>
                  <a:pt x="285" y="732"/>
                </a:lnTo>
                <a:lnTo>
                  <a:pt x="286" y="732"/>
                </a:lnTo>
                <a:lnTo>
                  <a:pt x="286" y="729"/>
                </a:lnTo>
                <a:lnTo>
                  <a:pt x="287" y="729"/>
                </a:lnTo>
                <a:lnTo>
                  <a:pt x="287" y="726"/>
                </a:lnTo>
                <a:lnTo>
                  <a:pt x="288" y="726"/>
                </a:lnTo>
                <a:lnTo>
                  <a:pt x="288" y="724"/>
                </a:lnTo>
                <a:lnTo>
                  <a:pt x="290" y="724"/>
                </a:lnTo>
                <a:lnTo>
                  <a:pt x="290" y="721"/>
                </a:lnTo>
                <a:lnTo>
                  <a:pt x="291" y="721"/>
                </a:lnTo>
                <a:lnTo>
                  <a:pt x="291" y="719"/>
                </a:lnTo>
                <a:lnTo>
                  <a:pt x="292" y="719"/>
                </a:lnTo>
                <a:lnTo>
                  <a:pt x="292" y="716"/>
                </a:lnTo>
                <a:lnTo>
                  <a:pt x="294" y="716"/>
                </a:lnTo>
                <a:lnTo>
                  <a:pt x="294" y="715"/>
                </a:lnTo>
                <a:lnTo>
                  <a:pt x="295" y="715"/>
                </a:lnTo>
                <a:lnTo>
                  <a:pt x="295" y="714"/>
                </a:lnTo>
                <a:lnTo>
                  <a:pt x="296" y="714"/>
                </a:lnTo>
                <a:lnTo>
                  <a:pt x="296" y="712"/>
                </a:lnTo>
                <a:lnTo>
                  <a:pt x="297" y="712"/>
                </a:lnTo>
                <a:lnTo>
                  <a:pt x="297" y="711"/>
                </a:lnTo>
                <a:lnTo>
                  <a:pt x="299" y="711"/>
                </a:lnTo>
                <a:lnTo>
                  <a:pt x="299" y="710"/>
                </a:lnTo>
                <a:lnTo>
                  <a:pt x="300" y="708"/>
                </a:lnTo>
                <a:lnTo>
                  <a:pt x="300" y="707"/>
                </a:lnTo>
                <a:lnTo>
                  <a:pt x="301" y="707"/>
                </a:lnTo>
                <a:lnTo>
                  <a:pt x="301" y="706"/>
                </a:lnTo>
                <a:lnTo>
                  <a:pt x="302" y="706"/>
                </a:lnTo>
                <a:lnTo>
                  <a:pt x="302" y="705"/>
                </a:lnTo>
                <a:lnTo>
                  <a:pt x="304" y="705"/>
                </a:lnTo>
                <a:lnTo>
                  <a:pt x="304" y="703"/>
                </a:lnTo>
                <a:lnTo>
                  <a:pt x="305" y="703"/>
                </a:lnTo>
                <a:lnTo>
                  <a:pt x="305" y="701"/>
                </a:lnTo>
                <a:lnTo>
                  <a:pt x="306" y="701"/>
                </a:lnTo>
                <a:lnTo>
                  <a:pt x="306" y="698"/>
                </a:lnTo>
                <a:lnTo>
                  <a:pt x="308" y="698"/>
                </a:lnTo>
                <a:lnTo>
                  <a:pt x="308" y="694"/>
                </a:lnTo>
                <a:lnTo>
                  <a:pt x="309" y="694"/>
                </a:lnTo>
                <a:lnTo>
                  <a:pt x="309" y="692"/>
                </a:lnTo>
                <a:lnTo>
                  <a:pt x="310" y="692"/>
                </a:lnTo>
                <a:lnTo>
                  <a:pt x="310" y="689"/>
                </a:lnTo>
                <a:lnTo>
                  <a:pt x="311" y="689"/>
                </a:lnTo>
                <a:lnTo>
                  <a:pt x="311" y="685"/>
                </a:lnTo>
                <a:lnTo>
                  <a:pt x="313" y="685"/>
                </a:lnTo>
                <a:lnTo>
                  <a:pt x="313" y="684"/>
                </a:lnTo>
                <a:lnTo>
                  <a:pt x="314" y="684"/>
                </a:lnTo>
                <a:lnTo>
                  <a:pt x="314" y="681"/>
                </a:lnTo>
                <a:lnTo>
                  <a:pt x="315" y="681"/>
                </a:lnTo>
                <a:lnTo>
                  <a:pt x="315" y="680"/>
                </a:lnTo>
                <a:lnTo>
                  <a:pt x="317" y="679"/>
                </a:lnTo>
                <a:lnTo>
                  <a:pt x="317" y="678"/>
                </a:lnTo>
                <a:lnTo>
                  <a:pt x="318" y="678"/>
                </a:lnTo>
                <a:lnTo>
                  <a:pt x="318" y="675"/>
                </a:lnTo>
                <a:lnTo>
                  <a:pt x="319" y="675"/>
                </a:lnTo>
                <a:lnTo>
                  <a:pt x="319" y="672"/>
                </a:lnTo>
                <a:lnTo>
                  <a:pt x="320" y="672"/>
                </a:lnTo>
                <a:lnTo>
                  <a:pt x="320" y="671"/>
                </a:lnTo>
                <a:lnTo>
                  <a:pt x="322" y="670"/>
                </a:lnTo>
                <a:lnTo>
                  <a:pt x="322" y="670"/>
                </a:lnTo>
                <a:lnTo>
                  <a:pt x="323" y="670"/>
                </a:lnTo>
                <a:lnTo>
                  <a:pt x="323" y="669"/>
                </a:lnTo>
                <a:lnTo>
                  <a:pt x="324" y="667"/>
                </a:lnTo>
                <a:lnTo>
                  <a:pt x="324" y="666"/>
                </a:lnTo>
                <a:lnTo>
                  <a:pt x="326" y="665"/>
                </a:lnTo>
                <a:lnTo>
                  <a:pt x="326" y="665"/>
                </a:lnTo>
                <a:lnTo>
                  <a:pt x="327" y="663"/>
                </a:lnTo>
                <a:lnTo>
                  <a:pt x="327" y="662"/>
                </a:lnTo>
                <a:lnTo>
                  <a:pt x="328" y="661"/>
                </a:lnTo>
                <a:lnTo>
                  <a:pt x="328" y="660"/>
                </a:lnTo>
                <a:lnTo>
                  <a:pt x="329" y="658"/>
                </a:lnTo>
                <a:lnTo>
                  <a:pt x="329" y="658"/>
                </a:lnTo>
                <a:lnTo>
                  <a:pt x="331" y="658"/>
                </a:lnTo>
                <a:lnTo>
                  <a:pt x="331" y="656"/>
                </a:lnTo>
                <a:lnTo>
                  <a:pt x="332" y="655"/>
                </a:lnTo>
                <a:lnTo>
                  <a:pt x="332" y="653"/>
                </a:lnTo>
                <a:lnTo>
                  <a:pt x="333" y="653"/>
                </a:lnTo>
                <a:lnTo>
                  <a:pt x="333" y="655"/>
                </a:lnTo>
                <a:lnTo>
                  <a:pt x="334" y="653"/>
                </a:lnTo>
                <a:lnTo>
                  <a:pt x="334" y="652"/>
                </a:lnTo>
                <a:lnTo>
                  <a:pt x="336" y="652"/>
                </a:lnTo>
                <a:lnTo>
                  <a:pt x="336" y="651"/>
                </a:lnTo>
                <a:lnTo>
                  <a:pt x="337" y="652"/>
                </a:lnTo>
                <a:lnTo>
                  <a:pt x="337" y="649"/>
                </a:lnTo>
                <a:lnTo>
                  <a:pt x="338" y="649"/>
                </a:lnTo>
                <a:lnTo>
                  <a:pt x="338" y="647"/>
                </a:lnTo>
                <a:lnTo>
                  <a:pt x="340" y="647"/>
                </a:lnTo>
                <a:lnTo>
                  <a:pt x="340" y="646"/>
                </a:lnTo>
                <a:lnTo>
                  <a:pt x="341" y="646"/>
                </a:lnTo>
                <a:lnTo>
                  <a:pt x="341" y="644"/>
                </a:lnTo>
                <a:lnTo>
                  <a:pt x="342" y="644"/>
                </a:lnTo>
                <a:lnTo>
                  <a:pt x="342" y="643"/>
                </a:lnTo>
                <a:lnTo>
                  <a:pt x="343" y="644"/>
                </a:lnTo>
                <a:lnTo>
                  <a:pt x="343" y="646"/>
                </a:lnTo>
                <a:lnTo>
                  <a:pt x="345" y="643"/>
                </a:lnTo>
                <a:lnTo>
                  <a:pt x="345" y="642"/>
                </a:lnTo>
                <a:lnTo>
                  <a:pt x="346" y="642"/>
                </a:lnTo>
                <a:lnTo>
                  <a:pt x="346" y="639"/>
                </a:lnTo>
                <a:lnTo>
                  <a:pt x="347" y="639"/>
                </a:lnTo>
                <a:lnTo>
                  <a:pt x="347" y="639"/>
                </a:lnTo>
                <a:lnTo>
                  <a:pt x="349" y="639"/>
                </a:lnTo>
                <a:lnTo>
                  <a:pt x="349" y="638"/>
                </a:lnTo>
                <a:lnTo>
                  <a:pt x="350" y="639"/>
                </a:lnTo>
                <a:lnTo>
                  <a:pt x="350" y="640"/>
                </a:lnTo>
                <a:lnTo>
                  <a:pt x="351" y="640"/>
                </a:lnTo>
                <a:lnTo>
                  <a:pt x="351" y="642"/>
                </a:lnTo>
                <a:lnTo>
                  <a:pt x="352" y="642"/>
                </a:lnTo>
                <a:lnTo>
                  <a:pt x="352" y="639"/>
                </a:lnTo>
                <a:lnTo>
                  <a:pt x="354" y="639"/>
                </a:lnTo>
                <a:lnTo>
                  <a:pt x="354" y="639"/>
                </a:lnTo>
                <a:lnTo>
                  <a:pt x="355" y="639"/>
                </a:lnTo>
                <a:lnTo>
                  <a:pt x="355" y="638"/>
                </a:lnTo>
                <a:lnTo>
                  <a:pt x="356" y="639"/>
                </a:lnTo>
                <a:lnTo>
                  <a:pt x="356" y="642"/>
                </a:lnTo>
                <a:lnTo>
                  <a:pt x="357" y="643"/>
                </a:lnTo>
                <a:lnTo>
                  <a:pt x="357" y="644"/>
                </a:lnTo>
                <a:lnTo>
                  <a:pt x="359" y="644"/>
                </a:lnTo>
                <a:lnTo>
                  <a:pt x="359" y="643"/>
                </a:lnTo>
                <a:lnTo>
                  <a:pt x="360" y="646"/>
                </a:lnTo>
                <a:lnTo>
                  <a:pt x="360" y="647"/>
                </a:lnTo>
                <a:lnTo>
                  <a:pt x="361" y="647"/>
                </a:lnTo>
                <a:lnTo>
                  <a:pt x="361" y="647"/>
                </a:lnTo>
                <a:lnTo>
                  <a:pt x="363" y="647"/>
                </a:lnTo>
                <a:lnTo>
                  <a:pt x="363" y="648"/>
                </a:lnTo>
                <a:lnTo>
                  <a:pt x="364" y="648"/>
                </a:lnTo>
                <a:lnTo>
                  <a:pt x="364" y="651"/>
                </a:lnTo>
                <a:lnTo>
                  <a:pt x="365" y="651"/>
                </a:lnTo>
                <a:lnTo>
                  <a:pt x="365" y="649"/>
                </a:lnTo>
                <a:lnTo>
                  <a:pt x="366" y="651"/>
                </a:lnTo>
                <a:lnTo>
                  <a:pt x="366" y="648"/>
                </a:lnTo>
                <a:lnTo>
                  <a:pt x="368" y="648"/>
                </a:lnTo>
                <a:lnTo>
                  <a:pt x="368" y="649"/>
                </a:lnTo>
                <a:lnTo>
                  <a:pt x="369" y="649"/>
                </a:lnTo>
                <a:lnTo>
                  <a:pt x="369" y="651"/>
                </a:lnTo>
                <a:lnTo>
                  <a:pt x="370" y="651"/>
                </a:lnTo>
                <a:lnTo>
                  <a:pt x="370" y="652"/>
                </a:lnTo>
                <a:lnTo>
                  <a:pt x="372" y="652"/>
                </a:lnTo>
                <a:lnTo>
                  <a:pt x="372" y="653"/>
                </a:lnTo>
                <a:lnTo>
                  <a:pt x="373" y="653"/>
                </a:lnTo>
                <a:lnTo>
                  <a:pt x="373" y="652"/>
                </a:lnTo>
                <a:lnTo>
                  <a:pt x="374" y="652"/>
                </a:lnTo>
                <a:lnTo>
                  <a:pt x="374" y="653"/>
                </a:lnTo>
                <a:lnTo>
                  <a:pt x="375" y="653"/>
                </a:lnTo>
                <a:lnTo>
                  <a:pt x="375" y="652"/>
                </a:lnTo>
                <a:lnTo>
                  <a:pt x="377" y="652"/>
                </a:lnTo>
                <a:lnTo>
                  <a:pt x="377" y="652"/>
                </a:lnTo>
                <a:lnTo>
                  <a:pt x="378" y="652"/>
                </a:lnTo>
                <a:lnTo>
                  <a:pt x="378" y="651"/>
                </a:lnTo>
                <a:lnTo>
                  <a:pt x="379" y="651"/>
                </a:lnTo>
                <a:lnTo>
                  <a:pt x="379" y="652"/>
                </a:lnTo>
                <a:lnTo>
                  <a:pt x="381" y="651"/>
                </a:lnTo>
                <a:lnTo>
                  <a:pt x="381" y="649"/>
                </a:lnTo>
                <a:lnTo>
                  <a:pt x="382" y="651"/>
                </a:lnTo>
                <a:lnTo>
                  <a:pt x="382" y="648"/>
                </a:lnTo>
                <a:lnTo>
                  <a:pt x="383" y="648"/>
                </a:lnTo>
                <a:lnTo>
                  <a:pt x="383" y="647"/>
                </a:lnTo>
                <a:lnTo>
                  <a:pt x="384" y="647"/>
                </a:lnTo>
                <a:lnTo>
                  <a:pt x="384" y="647"/>
                </a:lnTo>
                <a:lnTo>
                  <a:pt x="386" y="647"/>
                </a:lnTo>
                <a:lnTo>
                  <a:pt x="386" y="647"/>
                </a:lnTo>
                <a:lnTo>
                  <a:pt x="387" y="647"/>
                </a:lnTo>
                <a:lnTo>
                  <a:pt x="387" y="644"/>
                </a:lnTo>
                <a:lnTo>
                  <a:pt x="388" y="644"/>
                </a:lnTo>
                <a:lnTo>
                  <a:pt x="388" y="646"/>
                </a:lnTo>
                <a:lnTo>
                  <a:pt x="389" y="646"/>
                </a:lnTo>
                <a:lnTo>
                  <a:pt x="389" y="646"/>
                </a:lnTo>
                <a:lnTo>
                  <a:pt x="391" y="646"/>
                </a:lnTo>
                <a:lnTo>
                  <a:pt x="391" y="644"/>
                </a:lnTo>
                <a:lnTo>
                  <a:pt x="392" y="644"/>
                </a:lnTo>
                <a:lnTo>
                  <a:pt x="392" y="644"/>
                </a:lnTo>
                <a:lnTo>
                  <a:pt x="393" y="644"/>
                </a:lnTo>
                <a:lnTo>
                  <a:pt x="393" y="646"/>
                </a:lnTo>
                <a:lnTo>
                  <a:pt x="395" y="647"/>
                </a:lnTo>
                <a:lnTo>
                  <a:pt x="395" y="644"/>
                </a:lnTo>
                <a:lnTo>
                  <a:pt x="396" y="647"/>
                </a:lnTo>
                <a:lnTo>
                  <a:pt x="396" y="649"/>
                </a:lnTo>
                <a:lnTo>
                  <a:pt x="397" y="649"/>
                </a:lnTo>
                <a:lnTo>
                  <a:pt x="397" y="651"/>
                </a:lnTo>
                <a:lnTo>
                  <a:pt x="398" y="649"/>
                </a:lnTo>
                <a:lnTo>
                  <a:pt x="398" y="648"/>
                </a:lnTo>
                <a:lnTo>
                  <a:pt x="400" y="649"/>
                </a:lnTo>
                <a:lnTo>
                  <a:pt x="400" y="652"/>
                </a:lnTo>
                <a:lnTo>
                  <a:pt x="401" y="652"/>
                </a:lnTo>
                <a:lnTo>
                  <a:pt x="401" y="653"/>
                </a:lnTo>
                <a:lnTo>
                  <a:pt x="402" y="653"/>
                </a:lnTo>
                <a:lnTo>
                  <a:pt x="402" y="655"/>
                </a:lnTo>
                <a:lnTo>
                  <a:pt x="404" y="655"/>
                </a:lnTo>
                <a:lnTo>
                  <a:pt x="404" y="656"/>
                </a:lnTo>
                <a:lnTo>
                  <a:pt x="405" y="656"/>
                </a:lnTo>
                <a:lnTo>
                  <a:pt x="405" y="655"/>
                </a:lnTo>
                <a:lnTo>
                  <a:pt x="406" y="655"/>
                </a:lnTo>
                <a:lnTo>
                  <a:pt x="406" y="656"/>
                </a:lnTo>
                <a:lnTo>
                  <a:pt x="407" y="656"/>
                </a:lnTo>
                <a:lnTo>
                  <a:pt x="407" y="653"/>
                </a:lnTo>
                <a:lnTo>
                  <a:pt x="409" y="653"/>
                </a:lnTo>
                <a:lnTo>
                  <a:pt x="409" y="655"/>
                </a:lnTo>
                <a:lnTo>
                  <a:pt x="410" y="655"/>
                </a:lnTo>
                <a:lnTo>
                  <a:pt x="410" y="653"/>
                </a:lnTo>
                <a:lnTo>
                  <a:pt x="411" y="653"/>
                </a:lnTo>
                <a:lnTo>
                  <a:pt x="411" y="655"/>
                </a:lnTo>
                <a:lnTo>
                  <a:pt x="413" y="653"/>
                </a:lnTo>
                <a:lnTo>
                  <a:pt x="413" y="652"/>
                </a:lnTo>
                <a:lnTo>
                  <a:pt x="414" y="652"/>
                </a:lnTo>
                <a:lnTo>
                  <a:pt x="414" y="651"/>
                </a:lnTo>
                <a:lnTo>
                  <a:pt x="415" y="651"/>
                </a:lnTo>
                <a:lnTo>
                  <a:pt x="415" y="652"/>
                </a:lnTo>
                <a:lnTo>
                  <a:pt x="416" y="652"/>
                </a:lnTo>
                <a:lnTo>
                  <a:pt x="416" y="653"/>
                </a:lnTo>
                <a:lnTo>
                  <a:pt x="418" y="652"/>
                </a:lnTo>
                <a:lnTo>
                  <a:pt x="418" y="651"/>
                </a:lnTo>
                <a:lnTo>
                  <a:pt x="419" y="651"/>
                </a:lnTo>
                <a:lnTo>
                  <a:pt x="419" y="652"/>
                </a:lnTo>
                <a:lnTo>
                  <a:pt x="420" y="652"/>
                </a:lnTo>
                <a:lnTo>
                  <a:pt x="420" y="651"/>
                </a:lnTo>
                <a:lnTo>
                  <a:pt x="421" y="651"/>
                </a:lnTo>
                <a:lnTo>
                  <a:pt x="421" y="651"/>
                </a:lnTo>
                <a:lnTo>
                  <a:pt x="423" y="651"/>
                </a:lnTo>
                <a:lnTo>
                  <a:pt x="423" y="649"/>
                </a:lnTo>
                <a:lnTo>
                  <a:pt x="424" y="649"/>
                </a:lnTo>
                <a:lnTo>
                  <a:pt x="424" y="651"/>
                </a:lnTo>
                <a:lnTo>
                  <a:pt x="425" y="651"/>
                </a:lnTo>
                <a:lnTo>
                  <a:pt x="425" y="652"/>
                </a:lnTo>
                <a:lnTo>
                  <a:pt x="427" y="651"/>
                </a:lnTo>
                <a:lnTo>
                  <a:pt x="427" y="651"/>
                </a:lnTo>
                <a:lnTo>
                  <a:pt x="428" y="651"/>
                </a:lnTo>
                <a:lnTo>
                  <a:pt x="428" y="649"/>
                </a:lnTo>
                <a:lnTo>
                  <a:pt x="429" y="649"/>
                </a:lnTo>
                <a:lnTo>
                  <a:pt x="429" y="647"/>
                </a:lnTo>
                <a:lnTo>
                  <a:pt x="430" y="647"/>
                </a:lnTo>
                <a:lnTo>
                  <a:pt x="430" y="646"/>
                </a:lnTo>
                <a:lnTo>
                  <a:pt x="432" y="646"/>
                </a:lnTo>
                <a:lnTo>
                  <a:pt x="432" y="644"/>
                </a:lnTo>
                <a:lnTo>
                  <a:pt x="433" y="643"/>
                </a:lnTo>
                <a:lnTo>
                  <a:pt x="433" y="642"/>
                </a:lnTo>
                <a:lnTo>
                  <a:pt x="434" y="642"/>
                </a:lnTo>
                <a:lnTo>
                  <a:pt x="434" y="643"/>
                </a:lnTo>
                <a:lnTo>
                  <a:pt x="436" y="643"/>
                </a:lnTo>
                <a:lnTo>
                  <a:pt x="436" y="643"/>
                </a:lnTo>
                <a:lnTo>
                  <a:pt x="437" y="643"/>
                </a:lnTo>
                <a:lnTo>
                  <a:pt x="437" y="642"/>
                </a:lnTo>
                <a:lnTo>
                  <a:pt x="438" y="642"/>
                </a:lnTo>
                <a:lnTo>
                  <a:pt x="438" y="642"/>
                </a:lnTo>
                <a:lnTo>
                  <a:pt x="439" y="642"/>
                </a:lnTo>
                <a:lnTo>
                  <a:pt x="439" y="640"/>
                </a:lnTo>
                <a:lnTo>
                  <a:pt x="441" y="640"/>
                </a:lnTo>
                <a:lnTo>
                  <a:pt x="441" y="642"/>
                </a:lnTo>
                <a:lnTo>
                  <a:pt x="442" y="642"/>
                </a:lnTo>
                <a:lnTo>
                  <a:pt x="442" y="642"/>
                </a:lnTo>
                <a:lnTo>
                  <a:pt x="443" y="642"/>
                </a:lnTo>
                <a:lnTo>
                  <a:pt x="443" y="640"/>
                </a:lnTo>
                <a:lnTo>
                  <a:pt x="445" y="639"/>
                </a:lnTo>
                <a:lnTo>
                  <a:pt x="445" y="638"/>
                </a:lnTo>
                <a:lnTo>
                  <a:pt x="446" y="639"/>
                </a:lnTo>
                <a:lnTo>
                  <a:pt x="446" y="640"/>
                </a:lnTo>
                <a:lnTo>
                  <a:pt x="447" y="640"/>
                </a:lnTo>
                <a:lnTo>
                  <a:pt x="447" y="639"/>
                </a:lnTo>
                <a:lnTo>
                  <a:pt x="448" y="640"/>
                </a:lnTo>
                <a:lnTo>
                  <a:pt x="448" y="640"/>
                </a:lnTo>
                <a:lnTo>
                  <a:pt x="450" y="640"/>
                </a:lnTo>
                <a:lnTo>
                  <a:pt x="450" y="642"/>
                </a:lnTo>
                <a:lnTo>
                  <a:pt x="451" y="642"/>
                </a:lnTo>
                <a:lnTo>
                  <a:pt x="451" y="640"/>
                </a:lnTo>
                <a:lnTo>
                  <a:pt x="452" y="640"/>
                </a:lnTo>
                <a:lnTo>
                  <a:pt x="452" y="642"/>
                </a:lnTo>
                <a:lnTo>
                  <a:pt x="453" y="642"/>
                </a:lnTo>
                <a:lnTo>
                  <a:pt x="453" y="640"/>
                </a:lnTo>
                <a:lnTo>
                  <a:pt x="455" y="640"/>
                </a:lnTo>
                <a:lnTo>
                  <a:pt x="455" y="642"/>
                </a:lnTo>
                <a:lnTo>
                  <a:pt x="456" y="642"/>
                </a:lnTo>
                <a:lnTo>
                  <a:pt x="456" y="639"/>
                </a:lnTo>
                <a:lnTo>
                  <a:pt x="457" y="639"/>
                </a:lnTo>
                <a:lnTo>
                  <a:pt x="457" y="639"/>
                </a:lnTo>
                <a:lnTo>
                  <a:pt x="459" y="639"/>
                </a:lnTo>
                <a:lnTo>
                  <a:pt x="459" y="640"/>
                </a:lnTo>
                <a:lnTo>
                  <a:pt x="460" y="640"/>
                </a:lnTo>
                <a:lnTo>
                  <a:pt x="460" y="639"/>
                </a:lnTo>
                <a:lnTo>
                  <a:pt x="461" y="639"/>
                </a:lnTo>
                <a:lnTo>
                  <a:pt x="461" y="640"/>
                </a:lnTo>
                <a:lnTo>
                  <a:pt x="462" y="639"/>
                </a:lnTo>
                <a:lnTo>
                  <a:pt x="462" y="639"/>
                </a:lnTo>
                <a:lnTo>
                  <a:pt x="464" y="639"/>
                </a:lnTo>
                <a:lnTo>
                  <a:pt x="464" y="638"/>
                </a:lnTo>
                <a:lnTo>
                  <a:pt x="465" y="638"/>
                </a:lnTo>
                <a:lnTo>
                  <a:pt x="465" y="639"/>
                </a:lnTo>
                <a:lnTo>
                  <a:pt x="466" y="639"/>
                </a:lnTo>
                <a:lnTo>
                  <a:pt x="466" y="638"/>
                </a:lnTo>
                <a:lnTo>
                  <a:pt x="468" y="638"/>
                </a:lnTo>
                <a:lnTo>
                  <a:pt x="468" y="639"/>
                </a:lnTo>
                <a:lnTo>
                  <a:pt x="469" y="638"/>
                </a:lnTo>
                <a:lnTo>
                  <a:pt x="469" y="637"/>
                </a:lnTo>
                <a:lnTo>
                  <a:pt x="470" y="637"/>
                </a:lnTo>
                <a:lnTo>
                  <a:pt x="470" y="634"/>
                </a:lnTo>
                <a:lnTo>
                  <a:pt x="471" y="634"/>
                </a:lnTo>
                <a:lnTo>
                  <a:pt x="471" y="633"/>
                </a:lnTo>
                <a:lnTo>
                  <a:pt x="473" y="631"/>
                </a:lnTo>
                <a:lnTo>
                  <a:pt x="473" y="631"/>
                </a:lnTo>
                <a:lnTo>
                  <a:pt x="474" y="631"/>
                </a:lnTo>
                <a:lnTo>
                  <a:pt x="474" y="633"/>
                </a:lnTo>
                <a:lnTo>
                  <a:pt x="475" y="631"/>
                </a:lnTo>
                <a:lnTo>
                  <a:pt x="475" y="629"/>
                </a:lnTo>
                <a:lnTo>
                  <a:pt x="477" y="629"/>
                </a:lnTo>
                <a:lnTo>
                  <a:pt x="477" y="628"/>
                </a:lnTo>
                <a:lnTo>
                  <a:pt x="478" y="628"/>
                </a:lnTo>
                <a:lnTo>
                  <a:pt x="478" y="625"/>
                </a:lnTo>
                <a:lnTo>
                  <a:pt x="479" y="625"/>
                </a:lnTo>
                <a:lnTo>
                  <a:pt x="479" y="624"/>
                </a:lnTo>
                <a:lnTo>
                  <a:pt x="480" y="624"/>
                </a:lnTo>
                <a:lnTo>
                  <a:pt x="480" y="625"/>
                </a:lnTo>
                <a:lnTo>
                  <a:pt x="482" y="624"/>
                </a:lnTo>
                <a:lnTo>
                  <a:pt x="482" y="622"/>
                </a:lnTo>
                <a:lnTo>
                  <a:pt x="483" y="622"/>
                </a:lnTo>
                <a:lnTo>
                  <a:pt x="483" y="619"/>
                </a:lnTo>
                <a:lnTo>
                  <a:pt x="484" y="619"/>
                </a:lnTo>
                <a:lnTo>
                  <a:pt x="484" y="620"/>
                </a:lnTo>
                <a:lnTo>
                  <a:pt x="485" y="619"/>
                </a:lnTo>
                <a:lnTo>
                  <a:pt x="485" y="616"/>
                </a:lnTo>
                <a:lnTo>
                  <a:pt x="487" y="616"/>
                </a:lnTo>
                <a:lnTo>
                  <a:pt x="487" y="615"/>
                </a:lnTo>
                <a:lnTo>
                  <a:pt x="488" y="613"/>
                </a:lnTo>
                <a:lnTo>
                  <a:pt x="488" y="610"/>
                </a:lnTo>
                <a:lnTo>
                  <a:pt x="489" y="610"/>
                </a:lnTo>
                <a:lnTo>
                  <a:pt x="489" y="606"/>
                </a:lnTo>
                <a:lnTo>
                  <a:pt x="491" y="606"/>
                </a:lnTo>
                <a:lnTo>
                  <a:pt x="491" y="601"/>
                </a:lnTo>
                <a:lnTo>
                  <a:pt x="492" y="601"/>
                </a:lnTo>
                <a:lnTo>
                  <a:pt x="492" y="602"/>
                </a:lnTo>
                <a:lnTo>
                  <a:pt x="493" y="601"/>
                </a:lnTo>
                <a:lnTo>
                  <a:pt x="493" y="599"/>
                </a:lnTo>
                <a:lnTo>
                  <a:pt x="494" y="599"/>
                </a:lnTo>
                <a:lnTo>
                  <a:pt x="494" y="601"/>
                </a:lnTo>
                <a:lnTo>
                  <a:pt x="496" y="601"/>
                </a:lnTo>
                <a:lnTo>
                  <a:pt x="496" y="598"/>
                </a:lnTo>
                <a:lnTo>
                  <a:pt x="497" y="598"/>
                </a:lnTo>
                <a:lnTo>
                  <a:pt x="497" y="595"/>
                </a:lnTo>
                <a:lnTo>
                  <a:pt x="498" y="594"/>
                </a:lnTo>
                <a:lnTo>
                  <a:pt x="498" y="592"/>
                </a:lnTo>
                <a:lnTo>
                  <a:pt x="500" y="592"/>
                </a:lnTo>
                <a:lnTo>
                  <a:pt x="500" y="593"/>
                </a:lnTo>
                <a:lnTo>
                  <a:pt x="501" y="593"/>
                </a:lnTo>
                <a:lnTo>
                  <a:pt x="501" y="589"/>
                </a:lnTo>
                <a:lnTo>
                  <a:pt x="502" y="588"/>
                </a:lnTo>
                <a:lnTo>
                  <a:pt x="502" y="586"/>
                </a:lnTo>
                <a:lnTo>
                  <a:pt x="503" y="585"/>
                </a:lnTo>
                <a:lnTo>
                  <a:pt x="503" y="583"/>
                </a:lnTo>
                <a:lnTo>
                  <a:pt x="505" y="584"/>
                </a:lnTo>
                <a:lnTo>
                  <a:pt x="505" y="584"/>
                </a:lnTo>
                <a:lnTo>
                  <a:pt x="506" y="584"/>
                </a:lnTo>
                <a:lnTo>
                  <a:pt x="506" y="586"/>
                </a:lnTo>
                <a:lnTo>
                  <a:pt x="507" y="586"/>
                </a:lnTo>
                <a:lnTo>
                  <a:pt x="507" y="588"/>
                </a:lnTo>
                <a:lnTo>
                  <a:pt x="508" y="588"/>
                </a:lnTo>
                <a:lnTo>
                  <a:pt x="508" y="586"/>
                </a:lnTo>
                <a:lnTo>
                  <a:pt x="510" y="588"/>
                </a:lnTo>
                <a:lnTo>
                  <a:pt x="510" y="589"/>
                </a:lnTo>
                <a:lnTo>
                  <a:pt x="511" y="589"/>
                </a:lnTo>
                <a:lnTo>
                  <a:pt x="511" y="589"/>
                </a:lnTo>
                <a:lnTo>
                  <a:pt x="512" y="589"/>
                </a:lnTo>
                <a:lnTo>
                  <a:pt x="512" y="590"/>
                </a:lnTo>
                <a:lnTo>
                  <a:pt x="514" y="590"/>
                </a:lnTo>
                <a:lnTo>
                  <a:pt x="514" y="592"/>
                </a:lnTo>
                <a:lnTo>
                  <a:pt x="515" y="592"/>
                </a:lnTo>
                <a:lnTo>
                  <a:pt x="515" y="592"/>
                </a:lnTo>
                <a:lnTo>
                  <a:pt x="516" y="593"/>
                </a:lnTo>
                <a:lnTo>
                  <a:pt x="516" y="594"/>
                </a:lnTo>
                <a:lnTo>
                  <a:pt x="517" y="594"/>
                </a:lnTo>
                <a:lnTo>
                  <a:pt x="517" y="592"/>
                </a:lnTo>
                <a:lnTo>
                  <a:pt x="519" y="592"/>
                </a:lnTo>
                <a:lnTo>
                  <a:pt x="519" y="593"/>
                </a:lnTo>
                <a:lnTo>
                  <a:pt x="520" y="592"/>
                </a:lnTo>
                <a:lnTo>
                  <a:pt x="520" y="590"/>
                </a:lnTo>
                <a:lnTo>
                  <a:pt x="521" y="592"/>
                </a:lnTo>
                <a:lnTo>
                  <a:pt x="521" y="595"/>
                </a:lnTo>
                <a:lnTo>
                  <a:pt x="523" y="597"/>
                </a:lnTo>
                <a:lnTo>
                  <a:pt x="523" y="598"/>
                </a:lnTo>
                <a:lnTo>
                  <a:pt x="524" y="598"/>
                </a:lnTo>
                <a:lnTo>
                  <a:pt x="524" y="598"/>
                </a:lnTo>
                <a:lnTo>
                  <a:pt x="525" y="599"/>
                </a:lnTo>
                <a:lnTo>
                  <a:pt x="525" y="599"/>
                </a:lnTo>
                <a:lnTo>
                  <a:pt x="526" y="599"/>
                </a:lnTo>
                <a:lnTo>
                  <a:pt x="526" y="601"/>
                </a:lnTo>
                <a:lnTo>
                  <a:pt x="528" y="602"/>
                </a:lnTo>
                <a:lnTo>
                  <a:pt x="528" y="606"/>
                </a:lnTo>
                <a:lnTo>
                  <a:pt x="529" y="606"/>
                </a:lnTo>
                <a:lnTo>
                  <a:pt x="529" y="607"/>
                </a:lnTo>
                <a:lnTo>
                  <a:pt x="530" y="607"/>
                </a:lnTo>
                <a:lnTo>
                  <a:pt x="530" y="610"/>
                </a:lnTo>
                <a:lnTo>
                  <a:pt x="532" y="610"/>
                </a:lnTo>
                <a:lnTo>
                  <a:pt x="532" y="611"/>
                </a:lnTo>
                <a:lnTo>
                  <a:pt x="533" y="611"/>
                </a:lnTo>
                <a:lnTo>
                  <a:pt x="533" y="615"/>
                </a:lnTo>
                <a:lnTo>
                  <a:pt x="534" y="615"/>
                </a:lnTo>
                <a:lnTo>
                  <a:pt x="534" y="617"/>
                </a:lnTo>
                <a:lnTo>
                  <a:pt x="535" y="619"/>
                </a:lnTo>
                <a:lnTo>
                  <a:pt x="535" y="621"/>
                </a:lnTo>
                <a:lnTo>
                  <a:pt x="537" y="621"/>
                </a:lnTo>
                <a:lnTo>
                  <a:pt x="537" y="624"/>
                </a:lnTo>
                <a:lnTo>
                  <a:pt x="538" y="624"/>
                </a:lnTo>
                <a:lnTo>
                  <a:pt x="538" y="626"/>
                </a:lnTo>
                <a:lnTo>
                  <a:pt x="539" y="626"/>
                </a:lnTo>
                <a:lnTo>
                  <a:pt x="539" y="629"/>
                </a:lnTo>
                <a:lnTo>
                  <a:pt x="540" y="630"/>
                </a:lnTo>
                <a:lnTo>
                  <a:pt x="540" y="633"/>
                </a:lnTo>
                <a:lnTo>
                  <a:pt x="542" y="633"/>
                </a:lnTo>
                <a:lnTo>
                  <a:pt x="542" y="635"/>
                </a:lnTo>
                <a:lnTo>
                  <a:pt x="543" y="635"/>
                </a:lnTo>
                <a:lnTo>
                  <a:pt x="543" y="637"/>
                </a:lnTo>
                <a:lnTo>
                  <a:pt x="544" y="637"/>
                </a:lnTo>
                <a:lnTo>
                  <a:pt x="544" y="639"/>
                </a:lnTo>
                <a:lnTo>
                  <a:pt x="546" y="639"/>
                </a:lnTo>
                <a:lnTo>
                  <a:pt x="546" y="643"/>
                </a:lnTo>
                <a:lnTo>
                  <a:pt x="547" y="643"/>
                </a:lnTo>
                <a:lnTo>
                  <a:pt x="547" y="646"/>
                </a:lnTo>
                <a:lnTo>
                  <a:pt x="548" y="646"/>
                </a:lnTo>
                <a:lnTo>
                  <a:pt x="548" y="647"/>
                </a:lnTo>
                <a:lnTo>
                  <a:pt x="549" y="647"/>
                </a:lnTo>
                <a:lnTo>
                  <a:pt x="549" y="649"/>
                </a:lnTo>
                <a:lnTo>
                  <a:pt x="551" y="649"/>
                </a:lnTo>
                <a:lnTo>
                  <a:pt x="551" y="652"/>
                </a:lnTo>
                <a:lnTo>
                  <a:pt x="552" y="652"/>
                </a:lnTo>
                <a:lnTo>
                  <a:pt x="552" y="658"/>
                </a:lnTo>
                <a:lnTo>
                  <a:pt x="553" y="661"/>
                </a:lnTo>
                <a:lnTo>
                  <a:pt x="553" y="669"/>
                </a:lnTo>
                <a:lnTo>
                  <a:pt x="555" y="671"/>
                </a:lnTo>
                <a:lnTo>
                  <a:pt x="555" y="680"/>
                </a:lnTo>
                <a:lnTo>
                  <a:pt x="556" y="680"/>
                </a:lnTo>
                <a:lnTo>
                  <a:pt x="556" y="685"/>
                </a:lnTo>
                <a:lnTo>
                  <a:pt x="557" y="687"/>
                </a:lnTo>
                <a:lnTo>
                  <a:pt x="557" y="689"/>
                </a:lnTo>
                <a:lnTo>
                  <a:pt x="558" y="689"/>
                </a:lnTo>
                <a:lnTo>
                  <a:pt x="558" y="693"/>
                </a:lnTo>
                <a:lnTo>
                  <a:pt x="560" y="693"/>
                </a:lnTo>
                <a:lnTo>
                  <a:pt x="560" y="694"/>
                </a:lnTo>
                <a:lnTo>
                  <a:pt x="561" y="696"/>
                </a:lnTo>
                <a:lnTo>
                  <a:pt x="561" y="697"/>
                </a:lnTo>
                <a:lnTo>
                  <a:pt x="562" y="697"/>
                </a:lnTo>
                <a:lnTo>
                  <a:pt x="562" y="698"/>
                </a:lnTo>
                <a:lnTo>
                  <a:pt x="564" y="699"/>
                </a:lnTo>
                <a:lnTo>
                  <a:pt x="564" y="697"/>
                </a:lnTo>
                <a:lnTo>
                  <a:pt x="565" y="698"/>
                </a:lnTo>
                <a:lnTo>
                  <a:pt x="565" y="699"/>
                </a:lnTo>
                <a:lnTo>
                  <a:pt x="566" y="699"/>
                </a:lnTo>
                <a:lnTo>
                  <a:pt x="566" y="698"/>
                </a:lnTo>
                <a:lnTo>
                  <a:pt x="567" y="698"/>
                </a:lnTo>
                <a:lnTo>
                  <a:pt x="567" y="697"/>
                </a:lnTo>
                <a:lnTo>
                  <a:pt x="569" y="697"/>
                </a:lnTo>
                <a:lnTo>
                  <a:pt x="569" y="696"/>
                </a:lnTo>
                <a:lnTo>
                  <a:pt x="570" y="696"/>
                </a:lnTo>
                <a:lnTo>
                  <a:pt x="570" y="696"/>
                </a:lnTo>
                <a:lnTo>
                  <a:pt x="571" y="696"/>
                </a:lnTo>
                <a:lnTo>
                  <a:pt x="571" y="694"/>
                </a:lnTo>
                <a:lnTo>
                  <a:pt x="572" y="694"/>
                </a:lnTo>
                <a:lnTo>
                  <a:pt x="572" y="694"/>
                </a:lnTo>
                <a:lnTo>
                  <a:pt x="574" y="694"/>
                </a:lnTo>
                <a:lnTo>
                  <a:pt x="574" y="693"/>
                </a:lnTo>
                <a:lnTo>
                  <a:pt x="575" y="693"/>
                </a:lnTo>
                <a:lnTo>
                  <a:pt x="575" y="692"/>
                </a:lnTo>
                <a:lnTo>
                  <a:pt x="576" y="690"/>
                </a:lnTo>
                <a:lnTo>
                  <a:pt x="576" y="690"/>
                </a:lnTo>
                <a:lnTo>
                  <a:pt x="578" y="690"/>
                </a:lnTo>
                <a:lnTo>
                  <a:pt x="578" y="689"/>
                </a:lnTo>
                <a:lnTo>
                  <a:pt x="579" y="689"/>
                </a:lnTo>
                <a:lnTo>
                  <a:pt x="579" y="689"/>
                </a:lnTo>
                <a:lnTo>
                  <a:pt x="580" y="689"/>
                </a:lnTo>
                <a:lnTo>
                  <a:pt x="580" y="688"/>
                </a:lnTo>
                <a:lnTo>
                  <a:pt x="581" y="689"/>
                </a:lnTo>
                <a:lnTo>
                  <a:pt x="581" y="685"/>
                </a:lnTo>
                <a:lnTo>
                  <a:pt x="583" y="685"/>
                </a:lnTo>
                <a:lnTo>
                  <a:pt x="583" y="684"/>
                </a:lnTo>
                <a:lnTo>
                  <a:pt x="584" y="684"/>
                </a:lnTo>
                <a:lnTo>
                  <a:pt x="584" y="681"/>
                </a:lnTo>
                <a:lnTo>
                  <a:pt x="585" y="683"/>
                </a:lnTo>
                <a:lnTo>
                  <a:pt x="585" y="680"/>
                </a:lnTo>
                <a:lnTo>
                  <a:pt x="587" y="680"/>
                </a:lnTo>
                <a:lnTo>
                  <a:pt x="587" y="678"/>
                </a:lnTo>
                <a:lnTo>
                  <a:pt x="588" y="678"/>
                </a:lnTo>
                <a:lnTo>
                  <a:pt x="588" y="679"/>
                </a:lnTo>
                <a:lnTo>
                  <a:pt x="589" y="678"/>
                </a:lnTo>
                <a:lnTo>
                  <a:pt x="589" y="675"/>
                </a:lnTo>
                <a:lnTo>
                  <a:pt x="590" y="674"/>
                </a:lnTo>
                <a:lnTo>
                  <a:pt x="590" y="672"/>
                </a:lnTo>
                <a:lnTo>
                  <a:pt x="592" y="672"/>
                </a:lnTo>
                <a:lnTo>
                  <a:pt x="592" y="671"/>
                </a:lnTo>
                <a:lnTo>
                  <a:pt x="593" y="671"/>
                </a:lnTo>
                <a:lnTo>
                  <a:pt x="593" y="667"/>
                </a:lnTo>
                <a:lnTo>
                  <a:pt x="594" y="667"/>
                </a:lnTo>
                <a:lnTo>
                  <a:pt x="594" y="666"/>
                </a:lnTo>
                <a:lnTo>
                  <a:pt x="596" y="667"/>
                </a:lnTo>
                <a:lnTo>
                  <a:pt x="596" y="665"/>
                </a:lnTo>
                <a:lnTo>
                  <a:pt x="597" y="665"/>
                </a:lnTo>
                <a:lnTo>
                  <a:pt x="597" y="663"/>
                </a:lnTo>
                <a:lnTo>
                  <a:pt x="598" y="663"/>
                </a:lnTo>
                <a:lnTo>
                  <a:pt x="598" y="660"/>
                </a:lnTo>
                <a:lnTo>
                  <a:pt x="599" y="660"/>
                </a:lnTo>
                <a:lnTo>
                  <a:pt x="599" y="656"/>
                </a:lnTo>
                <a:lnTo>
                  <a:pt x="601" y="655"/>
                </a:lnTo>
                <a:lnTo>
                  <a:pt x="601" y="652"/>
                </a:lnTo>
                <a:lnTo>
                  <a:pt x="602" y="652"/>
                </a:lnTo>
                <a:lnTo>
                  <a:pt x="602" y="651"/>
                </a:lnTo>
                <a:lnTo>
                  <a:pt x="603" y="651"/>
                </a:lnTo>
                <a:lnTo>
                  <a:pt x="603" y="647"/>
                </a:lnTo>
                <a:lnTo>
                  <a:pt x="604" y="647"/>
                </a:lnTo>
                <a:lnTo>
                  <a:pt x="604" y="644"/>
                </a:lnTo>
                <a:lnTo>
                  <a:pt x="606" y="643"/>
                </a:lnTo>
                <a:lnTo>
                  <a:pt x="606" y="642"/>
                </a:lnTo>
                <a:lnTo>
                  <a:pt x="607" y="642"/>
                </a:lnTo>
                <a:lnTo>
                  <a:pt x="607" y="639"/>
                </a:lnTo>
                <a:lnTo>
                  <a:pt x="608" y="639"/>
                </a:lnTo>
                <a:lnTo>
                  <a:pt x="608" y="637"/>
                </a:lnTo>
                <a:lnTo>
                  <a:pt x="610" y="635"/>
                </a:lnTo>
                <a:lnTo>
                  <a:pt x="610" y="631"/>
                </a:lnTo>
                <a:lnTo>
                  <a:pt x="611" y="631"/>
                </a:lnTo>
                <a:lnTo>
                  <a:pt x="611" y="629"/>
                </a:lnTo>
                <a:lnTo>
                  <a:pt x="612" y="628"/>
                </a:lnTo>
                <a:lnTo>
                  <a:pt x="612" y="624"/>
                </a:lnTo>
                <a:lnTo>
                  <a:pt x="613" y="624"/>
                </a:lnTo>
                <a:lnTo>
                  <a:pt x="613" y="621"/>
                </a:lnTo>
                <a:lnTo>
                  <a:pt x="615" y="621"/>
                </a:lnTo>
                <a:lnTo>
                  <a:pt x="615" y="619"/>
                </a:lnTo>
                <a:lnTo>
                  <a:pt x="616" y="619"/>
                </a:lnTo>
                <a:lnTo>
                  <a:pt x="616" y="615"/>
                </a:lnTo>
                <a:lnTo>
                  <a:pt x="617" y="615"/>
                </a:lnTo>
                <a:lnTo>
                  <a:pt x="617" y="611"/>
                </a:lnTo>
                <a:lnTo>
                  <a:pt x="619" y="611"/>
                </a:lnTo>
                <a:lnTo>
                  <a:pt x="619" y="607"/>
                </a:lnTo>
                <a:lnTo>
                  <a:pt x="620" y="607"/>
                </a:lnTo>
                <a:lnTo>
                  <a:pt x="620" y="603"/>
                </a:lnTo>
                <a:lnTo>
                  <a:pt x="621" y="602"/>
                </a:lnTo>
                <a:lnTo>
                  <a:pt x="621" y="594"/>
                </a:lnTo>
                <a:lnTo>
                  <a:pt x="622" y="593"/>
                </a:lnTo>
                <a:lnTo>
                  <a:pt x="622" y="581"/>
                </a:lnTo>
                <a:lnTo>
                  <a:pt x="624" y="579"/>
                </a:lnTo>
                <a:lnTo>
                  <a:pt x="624" y="507"/>
                </a:lnTo>
                <a:lnTo>
                  <a:pt x="625" y="441"/>
                </a:lnTo>
                <a:lnTo>
                  <a:pt x="625" y="0"/>
                </a:lnTo>
                <a:lnTo>
                  <a:pt x="626" y="65"/>
                </a:lnTo>
                <a:lnTo>
                  <a:pt x="626" y="395"/>
                </a:lnTo>
                <a:lnTo>
                  <a:pt x="627" y="441"/>
                </a:lnTo>
                <a:lnTo>
                  <a:pt x="627" y="615"/>
                </a:lnTo>
                <a:lnTo>
                  <a:pt x="629" y="631"/>
                </a:lnTo>
                <a:lnTo>
                  <a:pt x="629" y="693"/>
                </a:lnTo>
                <a:lnTo>
                  <a:pt x="630" y="699"/>
                </a:lnTo>
                <a:lnTo>
                  <a:pt x="630" y="732"/>
                </a:lnTo>
                <a:lnTo>
                  <a:pt x="631" y="734"/>
                </a:lnTo>
                <a:lnTo>
                  <a:pt x="631" y="742"/>
                </a:lnTo>
                <a:lnTo>
                  <a:pt x="633" y="743"/>
                </a:lnTo>
                <a:lnTo>
                  <a:pt x="633" y="744"/>
                </a:lnTo>
                <a:lnTo>
                  <a:pt x="634" y="744"/>
                </a:lnTo>
                <a:lnTo>
                  <a:pt x="634" y="744"/>
                </a:lnTo>
                <a:lnTo>
                  <a:pt x="635" y="743"/>
                </a:lnTo>
                <a:lnTo>
                  <a:pt x="635" y="742"/>
                </a:lnTo>
                <a:lnTo>
                  <a:pt x="636" y="742"/>
                </a:lnTo>
                <a:lnTo>
                  <a:pt x="636" y="740"/>
                </a:lnTo>
                <a:lnTo>
                  <a:pt x="638" y="740"/>
                </a:lnTo>
                <a:lnTo>
                  <a:pt x="638" y="738"/>
                </a:lnTo>
                <a:lnTo>
                  <a:pt x="639" y="738"/>
                </a:lnTo>
                <a:lnTo>
                  <a:pt x="639" y="734"/>
                </a:lnTo>
                <a:lnTo>
                  <a:pt x="640" y="734"/>
                </a:lnTo>
                <a:lnTo>
                  <a:pt x="640" y="733"/>
                </a:lnTo>
                <a:lnTo>
                  <a:pt x="642" y="733"/>
                </a:lnTo>
                <a:lnTo>
                  <a:pt x="642" y="732"/>
                </a:lnTo>
                <a:lnTo>
                  <a:pt x="643" y="732"/>
                </a:lnTo>
                <a:lnTo>
                  <a:pt x="643" y="730"/>
                </a:lnTo>
                <a:lnTo>
                  <a:pt x="644" y="730"/>
                </a:lnTo>
                <a:lnTo>
                  <a:pt x="644" y="729"/>
                </a:lnTo>
                <a:lnTo>
                  <a:pt x="645" y="729"/>
                </a:lnTo>
                <a:lnTo>
                  <a:pt x="645" y="728"/>
                </a:lnTo>
                <a:lnTo>
                  <a:pt x="647" y="728"/>
                </a:lnTo>
                <a:lnTo>
                  <a:pt x="647" y="726"/>
                </a:lnTo>
                <a:lnTo>
                  <a:pt x="648" y="726"/>
                </a:lnTo>
                <a:lnTo>
                  <a:pt x="648" y="725"/>
                </a:lnTo>
                <a:lnTo>
                  <a:pt x="649" y="725"/>
                </a:lnTo>
                <a:lnTo>
                  <a:pt x="649" y="724"/>
                </a:lnTo>
                <a:lnTo>
                  <a:pt x="651" y="724"/>
                </a:lnTo>
                <a:lnTo>
                  <a:pt x="651" y="724"/>
                </a:lnTo>
                <a:lnTo>
                  <a:pt x="652" y="723"/>
                </a:lnTo>
                <a:lnTo>
                  <a:pt x="652" y="723"/>
                </a:lnTo>
                <a:lnTo>
                  <a:pt x="653" y="723"/>
                </a:lnTo>
                <a:lnTo>
                  <a:pt x="653" y="721"/>
                </a:lnTo>
                <a:lnTo>
                  <a:pt x="654" y="721"/>
                </a:lnTo>
                <a:lnTo>
                  <a:pt x="654" y="723"/>
                </a:lnTo>
              </a:path>
            </a:pathLst>
          </a:custGeom>
          <a:noFill/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332"/>
          <p:cNvSpPr>
            <a:spLocks/>
          </p:cNvSpPr>
          <p:nvPr/>
        </p:nvSpPr>
        <p:spPr bwMode="auto">
          <a:xfrm>
            <a:off x="6379670" y="5344384"/>
            <a:ext cx="711703" cy="332446"/>
          </a:xfrm>
          <a:custGeom>
            <a:avLst/>
            <a:gdLst/>
            <a:ahLst/>
            <a:cxnLst>
              <a:cxn ang="0">
                <a:pos x="10" y="83"/>
              </a:cxn>
              <a:cxn ang="0">
                <a:pos x="20" y="74"/>
              </a:cxn>
              <a:cxn ang="0">
                <a:pos x="32" y="64"/>
              </a:cxn>
              <a:cxn ang="0">
                <a:pos x="42" y="50"/>
              </a:cxn>
              <a:cxn ang="0">
                <a:pos x="53" y="36"/>
              </a:cxn>
              <a:cxn ang="0">
                <a:pos x="64" y="26"/>
              </a:cxn>
              <a:cxn ang="0">
                <a:pos x="75" y="19"/>
              </a:cxn>
              <a:cxn ang="0">
                <a:pos x="85" y="22"/>
              </a:cxn>
              <a:cxn ang="0">
                <a:pos x="97" y="30"/>
              </a:cxn>
              <a:cxn ang="0">
                <a:pos x="107" y="28"/>
              </a:cxn>
              <a:cxn ang="0">
                <a:pos x="119" y="18"/>
              </a:cxn>
              <a:cxn ang="0">
                <a:pos x="129" y="0"/>
              </a:cxn>
              <a:cxn ang="0">
                <a:pos x="140" y="6"/>
              </a:cxn>
              <a:cxn ang="0">
                <a:pos x="151" y="14"/>
              </a:cxn>
              <a:cxn ang="0">
                <a:pos x="162" y="8"/>
              </a:cxn>
              <a:cxn ang="0">
                <a:pos x="172" y="45"/>
              </a:cxn>
              <a:cxn ang="0">
                <a:pos x="184" y="59"/>
              </a:cxn>
              <a:cxn ang="0">
                <a:pos x="194" y="55"/>
              </a:cxn>
              <a:cxn ang="0">
                <a:pos x="206" y="47"/>
              </a:cxn>
              <a:cxn ang="0">
                <a:pos x="216" y="131"/>
              </a:cxn>
              <a:cxn ang="0">
                <a:pos x="227" y="190"/>
              </a:cxn>
              <a:cxn ang="0">
                <a:pos x="238" y="230"/>
              </a:cxn>
              <a:cxn ang="0">
                <a:pos x="249" y="249"/>
              </a:cxn>
              <a:cxn ang="0">
                <a:pos x="259" y="264"/>
              </a:cxn>
              <a:cxn ang="0">
                <a:pos x="271" y="273"/>
              </a:cxn>
              <a:cxn ang="0">
                <a:pos x="281" y="277"/>
              </a:cxn>
              <a:cxn ang="0">
                <a:pos x="293" y="284"/>
              </a:cxn>
              <a:cxn ang="0">
                <a:pos x="303" y="285"/>
              </a:cxn>
              <a:cxn ang="0">
                <a:pos x="314" y="285"/>
              </a:cxn>
              <a:cxn ang="0">
                <a:pos x="325" y="286"/>
              </a:cxn>
              <a:cxn ang="0">
                <a:pos x="336" y="286"/>
              </a:cxn>
              <a:cxn ang="0">
                <a:pos x="346" y="290"/>
              </a:cxn>
              <a:cxn ang="0">
                <a:pos x="358" y="291"/>
              </a:cxn>
              <a:cxn ang="0">
                <a:pos x="368" y="290"/>
              </a:cxn>
              <a:cxn ang="0">
                <a:pos x="380" y="286"/>
              </a:cxn>
              <a:cxn ang="0">
                <a:pos x="390" y="285"/>
              </a:cxn>
              <a:cxn ang="0">
                <a:pos x="401" y="280"/>
              </a:cxn>
              <a:cxn ang="0">
                <a:pos x="412" y="280"/>
              </a:cxn>
              <a:cxn ang="0">
                <a:pos x="423" y="282"/>
              </a:cxn>
              <a:cxn ang="0">
                <a:pos x="433" y="286"/>
              </a:cxn>
              <a:cxn ang="0">
                <a:pos x="445" y="287"/>
              </a:cxn>
              <a:cxn ang="0">
                <a:pos x="455" y="289"/>
              </a:cxn>
              <a:cxn ang="0">
                <a:pos x="467" y="293"/>
              </a:cxn>
              <a:cxn ang="0">
                <a:pos x="477" y="290"/>
              </a:cxn>
              <a:cxn ang="0">
                <a:pos x="488" y="291"/>
              </a:cxn>
              <a:cxn ang="0">
                <a:pos x="499" y="293"/>
              </a:cxn>
              <a:cxn ang="0">
                <a:pos x="510" y="293"/>
              </a:cxn>
              <a:cxn ang="0">
                <a:pos x="520" y="291"/>
              </a:cxn>
              <a:cxn ang="0">
                <a:pos x="532" y="296"/>
              </a:cxn>
              <a:cxn ang="0">
                <a:pos x="542" y="300"/>
              </a:cxn>
              <a:cxn ang="0">
                <a:pos x="554" y="298"/>
              </a:cxn>
              <a:cxn ang="0">
                <a:pos x="564" y="298"/>
              </a:cxn>
              <a:cxn ang="0">
                <a:pos x="575" y="294"/>
              </a:cxn>
              <a:cxn ang="0">
                <a:pos x="586" y="293"/>
              </a:cxn>
              <a:cxn ang="0">
                <a:pos x="597" y="291"/>
              </a:cxn>
              <a:cxn ang="0">
                <a:pos x="607" y="289"/>
              </a:cxn>
              <a:cxn ang="0">
                <a:pos x="619" y="293"/>
              </a:cxn>
              <a:cxn ang="0">
                <a:pos x="629" y="294"/>
              </a:cxn>
              <a:cxn ang="0">
                <a:pos x="641" y="293"/>
              </a:cxn>
              <a:cxn ang="0">
                <a:pos x="651" y="295"/>
              </a:cxn>
            </a:cxnLst>
            <a:rect l="0" t="0" r="r" b="b"/>
            <a:pathLst>
              <a:path w="654" h="300">
                <a:moveTo>
                  <a:pt x="0" y="98"/>
                </a:moveTo>
                <a:lnTo>
                  <a:pt x="0" y="96"/>
                </a:lnTo>
                <a:lnTo>
                  <a:pt x="1" y="96"/>
                </a:lnTo>
                <a:lnTo>
                  <a:pt x="1" y="95"/>
                </a:lnTo>
                <a:lnTo>
                  <a:pt x="2" y="95"/>
                </a:lnTo>
                <a:lnTo>
                  <a:pt x="2" y="94"/>
                </a:lnTo>
                <a:lnTo>
                  <a:pt x="3" y="94"/>
                </a:lnTo>
                <a:lnTo>
                  <a:pt x="3" y="92"/>
                </a:lnTo>
                <a:lnTo>
                  <a:pt x="5" y="92"/>
                </a:lnTo>
                <a:lnTo>
                  <a:pt x="5" y="90"/>
                </a:lnTo>
                <a:lnTo>
                  <a:pt x="6" y="90"/>
                </a:lnTo>
                <a:lnTo>
                  <a:pt x="6" y="89"/>
                </a:lnTo>
                <a:lnTo>
                  <a:pt x="7" y="89"/>
                </a:lnTo>
                <a:lnTo>
                  <a:pt x="7" y="86"/>
                </a:lnTo>
                <a:lnTo>
                  <a:pt x="9" y="86"/>
                </a:lnTo>
                <a:lnTo>
                  <a:pt x="9" y="83"/>
                </a:lnTo>
                <a:lnTo>
                  <a:pt x="10" y="83"/>
                </a:lnTo>
                <a:lnTo>
                  <a:pt x="10" y="85"/>
                </a:lnTo>
                <a:lnTo>
                  <a:pt x="11" y="82"/>
                </a:lnTo>
                <a:lnTo>
                  <a:pt x="11" y="81"/>
                </a:lnTo>
                <a:lnTo>
                  <a:pt x="12" y="81"/>
                </a:lnTo>
                <a:lnTo>
                  <a:pt x="12" y="78"/>
                </a:lnTo>
                <a:lnTo>
                  <a:pt x="14" y="78"/>
                </a:lnTo>
                <a:lnTo>
                  <a:pt x="14" y="76"/>
                </a:lnTo>
                <a:lnTo>
                  <a:pt x="15" y="76"/>
                </a:lnTo>
                <a:lnTo>
                  <a:pt x="15" y="77"/>
                </a:lnTo>
                <a:lnTo>
                  <a:pt x="16" y="77"/>
                </a:lnTo>
                <a:lnTo>
                  <a:pt x="16" y="76"/>
                </a:lnTo>
                <a:lnTo>
                  <a:pt x="18" y="76"/>
                </a:lnTo>
                <a:lnTo>
                  <a:pt x="18" y="76"/>
                </a:lnTo>
                <a:lnTo>
                  <a:pt x="19" y="76"/>
                </a:lnTo>
                <a:lnTo>
                  <a:pt x="19" y="74"/>
                </a:lnTo>
                <a:lnTo>
                  <a:pt x="20" y="74"/>
                </a:lnTo>
                <a:lnTo>
                  <a:pt x="20" y="74"/>
                </a:lnTo>
                <a:lnTo>
                  <a:pt x="21" y="74"/>
                </a:lnTo>
                <a:lnTo>
                  <a:pt x="21" y="73"/>
                </a:lnTo>
                <a:lnTo>
                  <a:pt x="23" y="73"/>
                </a:lnTo>
                <a:lnTo>
                  <a:pt x="23" y="72"/>
                </a:lnTo>
                <a:lnTo>
                  <a:pt x="24" y="72"/>
                </a:lnTo>
                <a:lnTo>
                  <a:pt x="24" y="73"/>
                </a:lnTo>
                <a:lnTo>
                  <a:pt x="25" y="72"/>
                </a:lnTo>
                <a:lnTo>
                  <a:pt x="25" y="71"/>
                </a:lnTo>
                <a:lnTo>
                  <a:pt x="27" y="71"/>
                </a:lnTo>
                <a:lnTo>
                  <a:pt x="27" y="69"/>
                </a:lnTo>
                <a:lnTo>
                  <a:pt x="28" y="69"/>
                </a:lnTo>
                <a:lnTo>
                  <a:pt x="28" y="68"/>
                </a:lnTo>
                <a:lnTo>
                  <a:pt x="29" y="68"/>
                </a:lnTo>
                <a:lnTo>
                  <a:pt x="29" y="67"/>
                </a:lnTo>
                <a:lnTo>
                  <a:pt x="30" y="65"/>
                </a:lnTo>
                <a:lnTo>
                  <a:pt x="30" y="64"/>
                </a:lnTo>
                <a:lnTo>
                  <a:pt x="32" y="64"/>
                </a:lnTo>
                <a:lnTo>
                  <a:pt x="32" y="63"/>
                </a:lnTo>
                <a:lnTo>
                  <a:pt x="33" y="63"/>
                </a:lnTo>
                <a:lnTo>
                  <a:pt x="33" y="62"/>
                </a:lnTo>
                <a:lnTo>
                  <a:pt x="34" y="62"/>
                </a:lnTo>
                <a:lnTo>
                  <a:pt x="34" y="60"/>
                </a:lnTo>
                <a:lnTo>
                  <a:pt x="35" y="60"/>
                </a:lnTo>
                <a:lnTo>
                  <a:pt x="35" y="59"/>
                </a:lnTo>
                <a:lnTo>
                  <a:pt x="37" y="59"/>
                </a:lnTo>
                <a:lnTo>
                  <a:pt x="37" y="59"/>
                </a:lnTo>
                <a:lnTo>
                  <a:pt x="38" y="59"/>
                </a:lnTo>
                <a:lnTo>
                  <a:pt x="38" y="56"/>
                </a:lnTo>
                <a:lnTo>
                  <a:pt x="39" y="56"/>
                </a:lnTo>
                <a:lnTo>
                  <a:pt x="39" y="54"/>
                </a:lnTo>
                <a:lnTo>
                  <a:pt x="41" y="54"/>
                </a:lnTo>
                <a:lnTo>
                  <a:pt x="41" y="51"/>
                </a:lnTo>
                <a:lnTo>
                  <a:pt x="42" y="51"/>
                </a:lnTo>
                <a:lnTo>
                  <a:pt x="42" y="50"/>
                </a:lnTo>
                <a:lnTo>
                  <a:pt x="43" y="49"/>
                </a:lnTo>
                <a:lnTo>
                  <a:pt x="43" y="47"/>
                </a:lnTo>
                <a:lnTo>
                  <a:pt x="44" y="46"/>
                </a:lnTo>
                <a:lnTo>
                  <a:pt x="44" y="45"/>
                </a:lnTo>
                <a:lnTo>
                  <a:pt x="46" y="45"/>
                </a:lnTo>
                <a:lnTo>
                  <a:pt x="46" y="44"/>
                </a:lnTo>
                <a:lnTo>
                  <a:pt x="47" y="44"/>
                </a:lnTo>
                <a:lnTo>
                  <a:pt x="47" y="42"/>
                </a:lnTo>
                <a:lnTo>
                  <a:pt x="48" y="42"/>
                </a:lnTo>
                <a:lnTo>
                  <a:pt x="48" y="41"/>
                </a:lnTo>
                <a:lnTo>
                  <a:pt x="50" y="41"/>
                </a:lnTo>
                <a:lnTo>
                  <a:pt x="50" y="40"/>
                </a:lnTo>
                <a:lnTo>
                  <a:pt x="51" y="40"/>
                </a:lnTo>
                <a:lnTo>
                  <a:pt x="51" y="37"/>
                </a:lnTo>
                <a:lnTo>
                  <a:pt x="52" y="38"/>
                </a:lnTo>
                <a:lnTo>
                  <a:pt x="52" y="36"/>
                </a:lnTo>
                <a:lnTo>
                  <a:pt x="53" y="36"/>
                </a:lnTo>
                <a:lnTo>
                  <a:pt x="53" y="33"/>
                </a:lnTo>
                <a:lnTo>
                  <a:pt x="55" y="33"/>
                </a:lnTo>
                <a:lnTo>
                  <a:pt x="55" y="33"/>
                </a:lnTo>
                <a:lnTo>
                  <a:pt x="56" y="33"/>
                </a:lnTo>
                <a:lnTo>
                  <a:pt x="56" y="31"/>
                </a:lnTo>
                <a:lnTo>
                  <a:pt x="57" y="31"/>
                </a:lnTo>
                <a:lnTo>
                  <a:pt x="57" y="31"/>
                </a:lnTo>
                <a:lnTo>
                  <a:pt x="59" y="31"/>
                </a:lnTo>
                <a:lnTo>
                  <a:pt x="59" y="28"/>
                </a:lnTo>
                <a:lnTo>
                  <a:pt x="60" y="28"/>
                </a:lnTo>
                <a:lnTo>
                  <a:pt x="60" y="28"/>
                </a:lnTo>
                <a:lnTo>
                  <a:pt x="61" y="28"/>
                </a:lnTo>
                <a:lnTo>
                  <a:pt x="61" y="26"/>
                </a:lnTo>
                <a:lnTo>
                  <a:pt x="62" y="26"/>
                </a:lnTo>
                <a:lnTo>
                  <a:pt x="62" y="27"/>
                </a:lnTo>
                <a:lnTo>
                  <a:pt x="64" y="27"/>
                </a:lnTo>
                <a:lnTo>
                  <a:pt x="64" y="26"/>
                </a:lnTo>
                <a:lnTo>
                  <a:pt x="65" y="26"/>
                </a:lnTo>
                <a:lnTo>
                  <a:pt x="65" y="23"/>
                </a:lnTo>
                <a:lnTo>
                  <a:pt x="66" y="23"/>
                </a:lnTo>
                <a:lnTo>
                  <a:pt x="66" y="24"/>
                </a:lnTo>
                <a:lnTo>
                  <a:pt x="67" y="23"/>
                </a:lnTo>
                <a:lnTo>
                  <a:pt x="67" y="23"/>
                </a:lnTo>
                <a:lnTo>
                  <a:pt x="69" y="23"/>
                </a:lnTo>
                <a:lnTo>
                  <a:pt x="69" y="22"/>
                </a:lnTo>
                <a:lnTo>
                  <a:pt x="70" y="22"/>
                </a:lnTo>
                <a:lnTo>
                  <a:pt x="70" y="23"/>
                </a:lnTo>
                <a:lnTo>
                  <a:pt x="71" y="22"/>
                </a:lnTo>
                <a:lnTo>
                  <a:pt x="71" y="21"/>
                </a:lnTo>
                <a:lnTo>
                  <a:pt x="73" y="21"/>
                </a:lnTo>
                <a:lnTo>
                  <a:pt x="73" y="19"/>
                </a:lnTo>
                <a:lnTo>
                  <a:pt x="74" y="19"/>
                </a:lnTo>
                <a:lnTo>
                  <a:pt x="74" y="21"/>
                </a:lnTo>
                <a:lnTo>
                  <a:pt x="75" y="19"/>
                </a:lnTo>
                <a:lnTo>
                  <a:pt x="75" y="15"/>
                </a:lnTo>
                <a:lnTo>
                  <a:pt x="76" y="15"/>
                </a:lnTo>
                <a:lnTo>
                  <a:pt x="76" y="17"/>
                </a:lnTo>
                <a:lnTo>
                  <a:pt x="78" y="17"/>
                </a:lnTo>
                <a:lnTo>
                  <a:pt x="78" y="17"/>
                </a:lnTo>
                <a:lnTo>
                  <a:pt x="79" y="17"/>
                </a:lnTo>
                <a:lnTo>
                  <a:pt x="79" y="18"/>
                </a:lnTo>
                <a:lnTo>
                  <a:pt x="80" y="19"/>
                </a:lnTo>
                <a:lnTo>
                  <a:pt x="80" y="17"/>
                </a:lnTo>
                <a:lnTo>
                  <a:pt x="82" y="19"/>
                </a:lnTo>
                <a:lnTo>
                  <a:pt x="82" y="21"/>
                </a:lnTo>
                <a:lnTo>
                  <a:pt x="83" y="21"/>
                </a:lnTo>
                <a:lnTo>
                  <a:pt x="83" y="19"/>
                </a:lnTo>
                <a:lnTo>
                  <a:pt x="84" y="21"/>
                </a:lnTo>
                <a:lnTo>
                  <a:pt x="84" y="22"/>
                </a:lnTo>
                <a:lnTo>
                  <a:pt x="85" y="22"/>
                </a:lnTo>
                <a:lnTo>
                  <a:pt x="85" y="22"/>
                </a:lnTo>
                <a:lnTo>
                  <a:pt x="87" y="22"/>
                </a:lnTo>
                <a:lnTo>
                  <a:pt x="87" y="23"/>
                </a:lnTo>
                <a:lnTo>
                  <a:pt x="88" y="23"/>
                </a:lnTo>
                <a:lnTo>
                  <a:pt x="88" y="24"/>
                </a:lnTo>
                <a:lnTo>
                  <a:pt x="89" y="24"/>
                </a:lnTo>
                <a:lnTo>
                  <a:pt x="89" y="26"/>
                </a:lnTo>
                <a:lnTo>
                  <a:pt x="91" y="26"/>
                </a:lnTo>
                <a:lnTo>
                  <a:pt x="91" y="27"/>
                </a:lnTo>
                <a:lnTo>
                  <a:pt x="92" y="27"/>
                </a:lnTo>
                <a:lnTo>
                  <a:pt x="92" y="28"/>
                </a:lnTo>
                <a:lnTo>
                  <a:pt x="93" y="28"/>
                </a:lnTo>
                <a:lnTo>
                  <a:pt x="93" y="27"/>
                </a:lnTo>
                <a:lnTo>
                  <a:pt x="94" y="28"/>
                </a:lnTo>
                <a:lnTo>
                  <a:pt x="94" y="28"/>
                </a:lnTo>
                <a:lnTo>
                  <a:pt x="96" y="28"/>
                </a:lnTo>
                <a:lnTo>
                  <a:pt x="96" y="30"/>
                </a:lnTo>
                <a:lnTo>
                  <a:pt x="97" y="30"/>
                </a:lnTo>
                <a:lnTo>
                  <a:pt x="97" y="31"/>
                </a:lnTo>
                <a:lnTo>
                  <a:pt x="98" y="30"/>
                </a:lnTo>
                <a:lnTo>
                  <a:pt x="98" y="28"/>
                </a:lnTo>
                <a:lnTo>
                  <a:pt x="99" y="28"/>
                </a:lnTo>
                <a:lnTo>
                  <a:pt x="99" y="27"/>
                </a:lnTo>
                <a:lnTo>
                  <a:pt x="101" y="27"/>
                </a:lnTo>
                <a:lnTo>
                  <a:pt x="101" y="28"/>
                </a:lnTo>
                <a:lnTo>
                  <a:pt x="102" y="28"/>
                </a:lnTo>
                <a:lnTo>
                  <a:pt x="102" y="28"/>
                </a:lnTo>
                <a:lnTo>
                  <a:pt x="103" y="28"/>
                </a:lnTo>
                <a:lnTo>
                  <a:pt x="103" y="27"/>
                </a:lnTo>
                <a:lnTo>
                  <a:pt x="105" y="27"/>
                </a:lnTo>
                <a:lnTo>
                  <a:pt x="105" y="28"/>
                </a:lnTo>
                <a:lnTo>
                  <a:pt x="106" y="28"/>
                </a:lnTo>
                <a:lnTo>
                  <a:pt x="106" y="27"/>
                </a:lnTo>
                <a:lnTo>
                  <a:pt x="107" y="27"/>
                </a:lnTo>
                <a:lnTo>
                  <a:pt x="107" y="28"/>
                </a:lnTo>
                <a:lnTo>
                  <a:pt x="108" y="27"/>
                </a:lnTo>
                <a:lnTo>
                  <a:pt x="108" y="27"/>
                </a:lnTo>
                <a:lnTo>
                  <a:pt x="110" y="27"/>
                </a:lnTo>
                <a:lnTo>
                  <a:pt x="110" y="26"/>
                </a:lnTo>
                <a:lnTo>
                  <a:pt x="111" y="26"/>
                </a:lnTo>
                <a:lnTo>
                  <a:pt x="111" y="27"/>
                </a:lnTo>
                <a:lnTo>
                  <a:pt x="112" y="26"/>
                </a:lnTo>
                <a:lnTo>
                  <a:pt x="112" y="26"/>
                </a:lnTo>
                <a:lnTo>
                  <a:pt x="114" y="26"/>
                </a:lnTo>
                <a:lnTo>
                  <a:pt x="114" y="23"/>
                </a:lnTo>
                <a:lnTo>
                  <a:pt x="115" y="23"/>
                </a:lnTo>
                <a:lnTo>
                  <a:pt x="115" y="22"/>
                </a:lnTo>
                <a:lnTo>
                  <a:pt x="116" y="22"/>
                </a:lnTo>
                <a:lnTo>
                  <a:pt x="116" y="21"/>
                </a:lnTo>
                <a:lnTo>
                  <a:pt x="117" y="21"/>
                </a:lnTo>
                <a:lnTo>
                  <a:pt x="117" y="18"/>
                </a:lnTo>
                <a:lnTo>
                  <a:pt x="119" y="18"/>
                </a:lnTo>
                <a:lnTo>
                  <a:pt x="119" y="15"/>
                </a:lnTo>
                <a:lnTo>
                  <a:pt x="120" y="14"/>
                </a:lnTo>
                <a:lnTo>
                  <a:pt x="120" y="13"/>
                </a:lnTo>
                <a:lnTo>
                  <a:pt x="121" y="12"/>
                </a:lnTo>
                <a:lnTo>
                  <a:pt x="121" y="10"/>
                </a:lnTo>
                <a:lnTo>
                  <a:pt x="122" y="10"/>
                </a:lnTo>
                <a:lnTo>
                  <a:pt x="122" y="9"/>
                </a:lnTo>
                <a:lnTo>
                  <a:pt x="124" y="10"/>
                </a:lnTo>
                <a:lnTo>
                  <a:pt x="124" y="6"/>
                </a:lnTo>
                <a:lnTo>
                  <a:pt x="125" y="6"/>
                </a:lnTo>
                <a:lnTo>
                  <a:pt x="125" y="8"/>
                </a:lnTo>
                <a:lnTo>
                  <a:pt x="126" y="6"/>
                </a:lnTo>
                <a:lnTo>
                  <a:pt x="126" y="4"/>
                </a:lnTo>
                <a:lnTo>
                  <a:pt x="128" y="4"/>
                </a:lnTo>
                <a:lnTo>
                  <a:pt x="128" y="3"/>
                </a:lnTo>
                <a:lnTo>
                  <a:pt x="129" y="3"/>
                </a:lnTo>
                <a:lnTo>
                  <a:pt x="129" y="0"/>
                </a:lnTo>
                <a:lnTo>
                  <a:pt x="130" y="0"/>
                </a:lnTo>
                <a:lnTo>
                  <a:pt x="130" y="0"/>
                </a:lnTo>
                <a:lnTo>
                  <a:pt x="131" y="0"/>
                </a:lnTo>
                <a:lnTo>
                  <a:pt x="131" y="0"/>
                </a:lnTo>
                <a:lnTo>
                  <a:pt x="133" y="0"/>
                </a:lnTo>
                <a:lnTo>
                  <a:pt x="133" y="1"/>
                </a:lnTo>
                <a:lnTo>
                  <a:pt x="134" y="1"/>
                </a:lnTo>
                <a:lnTo>
                  <a:pt x="134" y="1"/>
                </a:lnTo>
                <a:lnTo>
                  <a:pt x="135" y="1"/>
                </a:lnTo>
                <a:lnTo>
                  <a:pt x="135" y="0"/>
                </a:lnTo>
                <a:lnTo>
                  <a:pt x="137" y="1"/>
                </a:lnTo>
                <a:lnTo>
                  <a:pt x="137" y="3"/>
                </a:lnTo>
                <a:lnTo>
                  <a:pt x="138" y="3"/>
                </a:lnTo>
                <a:lnTo>
                  <a:pt x="138" y="5"/>
                </a:lnTo>
                <a:lnTo>
                  <a:pt x="139" y="6"/>
                </a:lnTo>
                <a:lnTo>
                  <a:pt x="139" y="4"/>
                </a:lnTo>
                <a:lnTo>
                  <a:pt x="140" y="6"/>
                </a:lnTo>
                <a:lnTo>
                  <a:pt x="140" y="6"/>
                </a:lnTo>
                <a:lnTo>
                  <a:pt x="142" y="8"/>
                </a:lnTo>
                <a:lnTo>
                  <a:pt x="142" y="8"/>
                </a:lnTo>
                <a:lnTo>
                  <a:pt x="143" y="8"/>
                </a:lnTo>
                <a:lnTo>
                  <a:pt x="143" y="9"/>
                </a:lnTo>
                <a:lnTo>
                  <a:pt x="144" y="9"/>
                </a:lnTo>
                <a:lnTo>
                  <a:pt x="144" y="12"/>
                </a:lnTo>
                <a:lnTo>
                  <a:pt x="146" y="12"/>
                </a:lnTo>
                <a:lnTo>
                  <a:pt x="146" y="12"/>
                </a:lnTo>
                <a:lnTo>
                  <a:pt x="147" y="13"/>
                </a:lnTo>
                <a:lnTo>
                  <a:pt x="147" y="14"/>
                </a:lnTo>
                <a:lnTo>
                  <a:pt x="148" y="14"/>
                </a:lnTo>
                <a:lnTo>
                  <a:pt x="148" y="13"/>
                </a:lnTo>
                <a:lnTo>
                  <a:pt x="149" y="13"/>
                </a:lnTo>
                <a:lnTo>
                  <a:pt x="149" y="15"/>
                </a:lnTo>
                <a:lnTo>
                  <a:pt x="151" y="15"/>
                </a:lnTo>
                <a:lnTo>
                  <a:pt x="151" y="14"/>
                </a:lnTo>
                <a:lnTo>
                  <a:pt x="152" y="15"/>
                </a:lnTo>
                <a:lnTo>
                  <a:pt x="152" y="15"/>
                </a:lnTo>
                <a:lnTo>
                  <a:pt x="153" y="15"/>
                </a:lnTo>
                <a:lnTo>
                  <a:pt x="153" y="13"/>
                </a:lnTo>
                <a:lnTo>
                  <a:pt x="154" y="13"/>
                </a:lnTo>
                <a:lnTo>
                  <a:pt x="154" y="14"/>
                </a:lnTo>
                <a:lnTo>
                  <a:pt x="156" y="13"/>
                </a:lnTo>
                <a:lnTo>
                  <a:pt x="156" y="12"/>
                </a:lnTo>
                <a:lnTo>
                  <a:pt x="157" y="13"/>
                </a:lnTo>
                <a:lnTo>
                  <a:pt x="157" y="10"/>
                </a:lnTo>
                <a:lnTo>
                  <a:pt x="158" y="10"/>
                </a:lnTo>
                <a:lnTo>
                  <a:pt x="158" y="9"/>
                </a:lnTo>
                <a:lnTo>
                  <a:pt x="160" y="9"/>
                </a:lnTo>
                <a:lnTo>
                  <a:pt x="160" y="10"/>
                </a:lnTo>
                <a:lnTo>
                  <a:pt x="161" y="8"/>
                </a:lnTo>
                <a:lnTo>
                  <a:pt x="161" y="8"/>
                </a:lnTo>
                <a:lnTo>
                  <a:pt x="162" y="8"/>
                </a:lnTo>
                <a:lnTo>
                  <a:pt x="162" y="6"/>
                </a:lnTo>
                <a:lnTo>
                  <a:pt x="163" y="6"/>
                </a:lnTo>
                <a:lnTo>
                  <a:pt x="163" y="5"/>
                </a:lnTo>
                <a:lnTo>
                  <a:pt x="165" y="6"/>
                </a:lnTo>
                <a:lnTo>
                  <a:pt x="165" y="10"/>
                </a:lnTo>
                <a:lnTo>
                  <a:pt x="166" y="10"/>
                </a:lnTo>
                <a:lnTo>
                  <a:pt x="166" y="15"/>
                </a:lnTo>
                <a:lnTo>
                  <a:pt x="167" y="17"/>
                </a:lnTo>
                <a:lnTo>
                  <a:pt x="167" y="23"/>
                </a:lnTo>
                <a:lnTo>
                  <a:pt x="169" y="24"/>
                </a:lnTo>
                <a:lnTo>
                  <a:pt x="169" y="31"/>
                </a:lnTo>
                <a:lnTo>
                  <a:pt x="170" y="32"/>
                </a:lnTo>
                <a:lnTo>
                  <a:pt x="170" y="36"/>
                </a:lnTo>
                <a:lnTo>
                  <a:pt x="171" y="36"/>
                </a:lnTo>
                <a:lnTo>
                  <a:pt x="171" y="40"/>
                </a:lnTo>
                <a:lnTo>
                  <a:pt x="172" y="40"/>
                </a:lnTo>
                <a:lnTo>
                  <a:pt x="172" y="45"/>
                </a:lnTo>
                <a:lnTo>
                  <a:pt x="174" y="46"/>
                </a:lnTo>
                <a:lnTo>
                  <a:pt x="174" y="47"/>
                </a:lnTo>
                <a:lnTo>
                  <a:pt x="175" y="47"/>
                </a:lnTo>
                <a:lnTo>
                  <a:pt x="175" y="50"/>
                </a:lnTo>
                <a:lnTo>
                  <a:pt x="176" y="50"/>
                </a:lnTo>
                <a:lnTo>
                  <a:pt x="176" y="54"/>
                </a:lnTo>
                <a:lnTo>
                  <a:pt x="178" y="54"/>
                </a:lnTo>
                <a:lnTo>
                  <a:pt x="178" y="55"/>
                </a:lnTo>
                <a:lnTo>
                  <a:pt x="179" y="55"/>
                </a:lnTo>
                <a:lnTo>
                  <a:pt x="179" y="55"/>
                </a:lnTo>
                <a:lnTo>
                  <a:pt x="180" y="56"/>
                </a:lnTo>
                <a:lnTo>
                  <a:pt x="180" y="56"/>
                </a:lnTo>
                <a:lnTo>
                  <a:pt x="181" y="56"/>
                </a:lnTo>
                <a:lnTo>
                  <a:pt x="181" y="58"/>
                </a:lnTo>
                <a:lnTo>
                  <a:pt x="183" y="58"/>
                </a:lnTo>
                <a:lnTo>
                  <a:pt x="183" y="59"/>
                </a:lnTo>
                <a:lnTo>
                  <a:pt x="184" y="59"/>
                </a:lnTo>
                <a:lnTo>
                  <a:pt x="184" y="59"/>
                </a:lnTo>
                <a:lnTo>
                  <a:pt x="185" y="59"/>
                </a:lnTo>
                <a:lnTo>
                  <a:pt x="185" y="58"/>
                </a:lnTo>
                <a:lnTo>
                  <a:pt x="186" y="58"/>
                </a:lnTo>
                <a:lnTo>
                  <a:pt x="186" y="56"/>
                </a:lnTo>
                <a:lnTo>
                  <a:pt x="188" y="56"/>
                </a:lnTo>
                <a:lnTo>
                  <a:pt x="188" y="58"/>
                </a:lnTo>
                <a:lnTo>
                  <a:pt x="189" y="58"/>
                </a:lnTo>
                <a:lnTo>
                  <a:pt x="189" y="56"/>
                </a:lnTo>
                <a:lnTo>
                  <a:pt x="190" y="56"/>
                </a:lnTo>
                <a:lnTo>
                  <a:pt x="190" y="56"/>
                </a:lnTo>
                <a:lnTo>
                  <a:pt x="192" y="56"/>
                </a:lnTo>
                <a:lnTo>
                  <a:pt x="192" y="55"/>
                </a:lnTo>
                <a:lnTo>
                  <a:pt x="193" y="55"/>
                </a:lnTo>
                <a:lnTo>
                  <a:pt x="193" y="54"/>
                </a:lnTo>
                <a:lnTo>
                  <a:pt x="194" y="54"/>
                </a:lnTo>
                <a:lnTo>
                  <a:pt x="194" y="55"/>
                </a:lnTo>
                <a:lnTo>
                  <a:pt x="195" y="55"/>
                </a:lnTo>
                <a:lnTo>
                  <a:pt x="195" y="54"/>
                </a:lnTo>
                <a:lnTo>
                  <a:pt x="197" y="54"/>
                </a:lnTo>
                <a:lnTo>
                  <a:pt x="197" y="55"/>
                </a:lnTo>
                <a:lnTo>
                  <a:pt x="198" y="53"/>
                </a:lnTo>
                <a:lnTo>
                  <a:pt x="198" y="51"/>
                </a:lnTo>
                <a:lnTo>
                  <a:pt x="199" y="51"/>
                </a:lnTo>
                <a:lnTo>
                  <a:pt x="199" y="54"/>
                </a:lnTo>
                <a:lnTo>
                  <a:pt x="201" y="53"/>
                </a:lnTo>
                <a:lnTo>
                  <a:pt x="201" y="51"/>
                </a:lnTo>
                <a:lnTo>
                  <a:pt x="202" y="51"/>
                </a:lnTo>
                <a:lnTo>
                  <a:pt x="202" y="51"/>
                </a:lnTo>
                <a:lnTo>
                  <a:pt x="203" y="51"/>
                </a:lnTo>
                <a:lnTo>
                  <a:pt x="203" y="49"/>
                </a:lnTo>
                <a:lnTo>
                  <a:pt x="204" y="49"/>
                </a:lnTo>
                <a:lnTo>
                  <a:pt x="204" y="47"/>
                </a:lnTo>
                <a:lnTo>
                  <a:pt x="206" y="47"/>
                </a:lnTo>
                <a:lnTo>
                  <a:pt x="206" y="46"/>
                </a:lnTo>
                <a:lnTo>
                  <a:pt x="207" y="46"/>
                </a:lnTo>
                <a:lnTo>
                  <a:pt x="207" y="42"/>
                </a:lnTo>
                <a:lnTo>
                  <a:pt x="208" y="46"/>
                </a:lnTo>
                <a:lnTo>
                  <a:pt x="208" y="59"/>
                </a:lnTo>
                <a:lnTo>
                  <a:pt x="210" y="60"/>
                </a:lnTo>
                <a:lnTo>
                  <a:pt x="210" y="74"/>
                </a:lnTo>
                <a:lnTo>
                  <a:pt x="211" y="76"/>
                </a:lnTo>
                <a:lnTo>
                  <a:pt x="211" y="87"/>
                </a:lnTo>
                <a:lnTo>
                  <a:pt x="212" y="90"/>
                </a:lnTo>
                <a:lnTo>
                  <a:pt x="212" y="101"/>
                </a:lnTo>
                <a:lnTo>
                  <a:pt x="213" y="103"/>
                </a:lnTo>
                <a:lnTo>
                  <a:pt x="213" y="113"/>
                </a:lnTo>
                <a:lnTo>
                  <a:pt x="215" y="113"/>
                </a:lnTo>
                <a:lnTo>
                  <a:pt x="215" y="122"/>
                </a:lnTo>
                <a:lnTo>
                  <a:pt x="216" y="123"/>
                </a:lnTo>
                <a:lnTo>
                  <a:pt x="216" y="131"/>
                </a:lnTo>
                <a:lnTo>
                  <a:pt x="217" y="132"/>
                </a:lnTo>
                <a:lnTo>
                  <a:pt x="217" y="141"/>
                </a:lnTo>
                <a:lnTo>
                  <a:pt x="218" y="142"/>
                </a:lnTo>
                <a:lnTo>
                  <a:pt x="218" y="150"/>
                </a:lnTo>
                <a:lnTo>
                  <a:pt x="220" y="151"/>
                </a:lnTo>
                <a:lnTo>
                  <a:pt x="220" y="157"/>
                </a:lnTo>
                <a:lnTo>
                  <a:pt x="221" y="158"/>
                </a:lnTo>
                <a:lnTo>
                  <a:pt x="221" y="166"/>
                </a:lnTo>
                <a:lnTo>
                  <a:pt x="222" y="166"/>
                </a:lnTo>
                <a:lnTo>
                  <a:pt x="222" y="171"/>
                </a:lnTo>
                <a:lnTo>
                  <a:pt x="224" y="172"/>
                </a:lnTo>
                <a:lnTo>
                  <a:pt x="224" y="177"/>
                </a:lnTo>
                <a:lnTo>
                  <a:pt x="225" y="178"/>
                </a:lnTo>
                <a:lnTo>
                  <a:pt x="225" y="184"/>
                </a:lnTo>
                <a:lnTo>
                  <a:pt x="226" y="184"/>
                </a:lnTo>
                <a:lnTo>
                  <a:pt x="226" y="190"/>
                </a:lnTo>
                <a:lnTo>
                  <a:pt x="227" y="190"/>
                </a:lnTo>
                <a:lnTo>
                  <a:pt x="227" y="195"/>
                </a:lnTo>
                <a:lnTo>
                  <a:pt x="229" y="196"/>
                </a:lnTo>
                <a:lnTo>
                  <a:pt x="229" y="200"/>
                </a:lnTo>
                <a:lnTo>
                  <a:pt x="230" y="201"/>
                </a:lnTo>
                <a:lnTo>
                  <a:pt x="230" y="205"/>
                </a:lnTo>
                <a:lnTo>
                  <a:pt x="231" y="207"/>
                </a:lnTo>
                <a:lnTo>
                  <a:pt x="231" y="209"/>
                </a:lnTo>
                <a:lnTo>
                  <a:pt x="233" y="210"/>
                </a:lnTo>
                <a:lnTo>
                  <a:pt x="233" y="214"/>
                </a:lnTo>
                <a:lnTo>
                  <a:pt x="234" y="216"/>
                </a:lnTo>
                <a:lnTo>
                  <a:pt x="234" y="218"/>
                </a:lnTo>
                <a:lnTo>
                  <a:pt x="235" y="219"/>
                </a:lnTo>
                <a:lnTo>
                  <a:pt x="235" y="222"/>
                </a:lnTo>
                <a:lnTo>
                  <a:pt x="236" y="222"/>
                </a:lnTo>
                <a:lnTo>
                  <a:pt x="236" y="226"/>
                </a:lnTo>
                <a:lnTo>
                  <a:pt x="238" y="227"/>
                </a:lnTo>
                <a:lnTo>
                  <a:pt x="238" y="230"/>
                </a:lnTo>
                <a:lnTo>
                  <a:pt x="239" y="230"/>
                </a:lnTo>
                <a:lnTo>
                  <a:pt x="239" y="232"/>
                </a:lnTo>
                <a:lnTo>
                  <a:pt x="240" y="232"/>
                </a:lnTo>
                <a:lnTo>
                  <a:pt x="240" y="235"/>
                </a:lnTo>
                <a:lnTo>
                  <a:pt x="242" y="235"/>
                </a:lnTo>
                <a:lnTo>
                  <a:pt x="242" y="236"/>
                </a:lnTo>
                <a:lnTo>
                  <a:pt x="243" y="236"/>
                </a:lnTo>
                <a:lnTo>
                  <a:pt x="243" y="239"/>
                </a:lnTo>
                <a:lnTo>
                  <a:pt x="244" y="240"/>
                </a:lnTo>
                <a:lnTo>
                  <a:pt x="244" y="241"/>
                </a:lnTo>
                <a:lnTo>
                  <a:pt x="245" y="241"/>
                </a:lnTo>
                <a:lnTo>
                  <a:pt x="245" y="244"/>
                </a:lnTo>
                <a:lnTo>
                  <a:pt x="247" y="244"/>
                </a:lnTo>
                <a:lnTo>
                  <a:pt x="247" y="246"/>
                </a:lnTo>
                <a:lnTo>
                  <a:pt x="248" y="246"/>
                </a:lnTo>
                <a:lnTo>
                  <a:pt x="248" y="248"/>
                </a:lnTo>
                <a:lnTo>
                  <a:pt x="249" y="249"/>
                </a:lnTo>
                <a:lnTo>
                  <a:pt x="249" y="250"/>
                </a:lnTo>
                <a:lnTo>
                  <a:pt x="250" y="252"/>
                </a:lnTo>
                <a:lnTo>
                  <a:pt x="250" y="253"/>
                </a:lnTo>
                <a:lnTo>
                  <a:pt x="252" y="254"/>
                </a:lnTo>
                <a:lnTo>
                  <a:pt x="252" y="255"/>
                </a:lnTo>
                <a:lnTo>
                  <a:pt x="253" y="257"/>
                </a:lnTo>
                <a:lnTo>
                  <a:pt x="253" y="258"/>
                </a:lnTo>
                <a:lnTo>
                  <a:pt x="254" y="258"/>
                </a:lnTo>
                <a:lnTo>
                  <a:pt x="254" y="259"/>
                </a:lnTo>
                <a:lnTo>
                  <a:pt x="256" y="259"/>
                </a:lnTo>
                <a:lnTo>
                  <a:pt x="256" y="261"/>
                </a:lnTo>
                <a:lnTo>
                  <a:pt x="257" y="261"/>
                </a:lnTo>
                <a:lnTo>
                  <a:pt x="257" y="261"/>
                </a:lnTo>
                <a:lnTo>
                  <a:pt x="258" y="262"/>
                </a:lnTo>
                <a:lnTo>
                  <a:pt x="258" y="263"/>
                </a:lnTo>
                <a:lnTo>
                  <a:pt x="259" y="263"/>
                </a:lnTo>
                <a:lnTo>
                  <a:pt x="259" y="264"/>
                </a:lnTo>
                <a:lnTo>
                  <a:pt x="261" y="264"/>
                </a:lnTo>
                <a:lnTo>
                  <a:pt x="261" y="266"/>
                </a:lnTo>
                <a:lnTo>
                  <a:pt x="262" y="266"/>
                </a:lnTo>
                <a:lnTo>
                  <a:pt x="262" y="266"/>
                </a:lnTo>
                <a:lnTo>
                  <a:pt x="263" y="267"/>
                </a:lnTo>
                <a:lnTo>
                  <a:pt x="263" y="268"/>
                </a:lnTo>
                <a:lnTo>
                  <a:pt x="265" y="268"/>
                </a:lnTo>
                <a:lnTo>
                  <a:pt x="265" y="268"/>
                </a:lnTo>
                <a:lnTo>
                  <a:pt x="266" y="268"/>
                </a:lnTo>
                <a:lnTo>
                  <a:pt x="266" y="270"/>
                </a:lnTo>
                <a:lnTo>
                  <a:pt x="267" y="270"/>
                </a:lnTo>
                <a:lnTo>
                  <a:pt x="267" y="271"/>
                </a:lnTo>
                <a:lnTo>
                  <a:pt x="268" y="271"/>
                </a:lnTo>
                <a:lnTo>
                  <a:pt x="268" y="272"/>
                </a:lnTo>
                <a:lnTo>
                  <a:pt x="270" y="272"/>
                </a:lnTo>
                <a:lnTo>
                  <a:pt x="270" y="273"/>
                </a:lnTo>
                <a:lnTo>
                  <a:pt x="271" y="273"/>
                </a:lnTo>
                <a:lnTo>
                  <a:pt x="271" y="272"/>
                </a:lnTo>
                <a:lnTo>
                  <a:pt x="272" y="273"/>
                </a:lnTo>
                <a:lnTo>
                  <a:pt x="272" y="275"/>
                </a:lnTo>
                <a:lnTo>
                  <a:pt x="273" y="275"/>
                </a:lnTo>
                <a:lnTo>
                  <a:pt x="273" y="273"/>
                </a:lnTo>
                <a:lnTo>
                  <a:pt x="275" y="275"/>
                </a:lnTo>
                <a:lnTo>
                  <a:pt x="275" y="276"/>
                </a:lnTo>
                <a:lnTo>
                  <a:pt x="276" y="276"/>
                </a:lnTo>
                <a:lnTo>
                  <a:pt x="276" y="277"/>
                </a:lnTo>
                <a:lnTo>
                  <a:pt x="277" y="277"/>
                </a:lnTo>
                <a:lnTo>
                  <a:pt x="277" y="277"/>
                </a:lnTo>
                <a:lnTo>
                  <a:pt x="279" y="277"/>
                </a:lnTo>
                <a:lnTo>
                  <a:pt x="279" y="278"/>
                </a:lnTo>
                <a:lnTo>
                  <a:pt x="280" y="278"/>
                </a:lnTo>
                <a:lnTo>
                  <a:pt x="280" y="277"/>
                </a:lnTo>
                <a:lnTo>
                  <a:pt x="281" y="277"/>
                </a:lnTo>
                <a:lnTo>
                  <a:pt x="281" y="277"/>
                </a:lnTo>
                <a:lnTo>
                  <a:pt x="282" y="277"/>
                </a:lnTo>
                <a:lnTo>
                  <a:pt x="282" y="278"/>
                </a:lnTo>
                <a:lnTo>
                  <a:pt x="284" y="278"/>
                </a:lnTo>
                <a:lnTo>
                  <a:pt x="284" y="278"/>
                </a:lnTo>
                <a:lnTo>
                  <a:pt x="285" y="280"/>
                </a:lnTo>
                <a:lnTo>
                  <a:pt x="285" y="280"/>
                </a:lnTo>
                <a:lnTo>
                  <a:pt x="286" y="280"/>
                </a:lnTo>
                <a:lnTo>
                  <a:pt x="286" y="281"/>
                </a:lnTo>
                <a:lnTo>
                  <a:pt x="288" y="282"/>
                </a:lnTo>
                <a:lnTo>
                  <a:pt x="288" y="282"/>
                </a:lnTo>
                <a:lnTo>
                  <a:pt x="289" y="282"/>
                </a:lnTo>
                <a:lnTo>
                  <a:pt x="289" y="281"/>
                </a:lnTo>
                <a:lnTo>
                  <a:pt x="290" y="281"/>
                </a:lnTo>
                <a:lnTo>
                  <a:pt x="290" y="282"/>
                </a:lnTo>
                <a:lnTo>
                  <a:pt x="291" y="282"/>
                </a:lnTo>
                <a:lnTo>
                  <a:pt x="291" y="284"/>
                </a:lnTo>
                <a:lnTo>
                  <a:pt x="293" y="284"/>
                </a:lnTo>
                <a:lnTo>
                  <a:pt x="293" y="282"/>
                </a:lnTo>
                <a:lnTo>
                  <a:pt x="294" y="282"/>
                </a:lnTo>
                <a:lnTo>
                  <a:pt x="294" y="284"/>
                </a:lnTo>
                <a:lnTo>
                  <a:pt x="295" y="284"/>
                </a:lnTo>
                <a:lnTo>
                  <a:pt x="295" y="282"/>
                </a:lnTo>
                <a:lnTo>
                  <a:pt x="297" y="284"/>
                </a:lnTo>
                <a:lnTo>
                  <a:pt x="297" y="284"/>
                </a:lnTo>
                <a:lnTo>
                  <a:pt x="298" y="284"/>
                </a:lnTo>
                <a:lnTo>
                  <a:pt x="298" y="285"/>
                </a:lnTo>
                <a:lnTo>
                  <a:pt x="299" y="285"/>
                </a:lnTo>
                <a:lnTo>
                  <a:pt x="299" y="285"/>
                </a:lnTo>
                <a:lnTo>
                  <a:pt x="300" y="285"/>
                </a:lnTo>
                <a:lnTo>
                  <a:pt x="300" y="286"/>
                </a:lnTo>
                <a:lnTo>
                  <a:pt x="302" y="285"/>
                </a:lnTo>
                <a:lnTo>
                  <a:pt x="302" y="285"/>
                </a:lnTo>
                <a:lnTo>
                  <a:pt x="303" y="285"/>
                </a:lnTo>
                <a:lnTo>
                  <a:pt x="303" y="285"/>
                </a:lnTo>
                <a:lnTo>
                  <a:pt x="304" y="285"/>
                </a:lnTo>
                <a:lnTo>
                  <a:pt x="304" y="285"/>
                </a:lnTo>
                <a:lnTo>
                  <a:pt x="305" y="285"/>
                </a:lnTo>
                <a:lnTo>
                  <a:pt x="305" y="284"/>
                </a:lnTo>
                <a:lnTo>
                  <a:pt x="307" y="284"/>
                </a:lnTo>
                <a:lnTo>
                  <a:pt x="307" y="285"/>
                </a:lnTo>
                <a:lnTo>
                  <a:pt x="308" y="284"/>
                </a:lnTo>
                <a:lnTo>
                  <a:pt x="308" y="282"/>
                </a:lnTo>
                <a:lnTo>
                  <a:pt x="309" y="284"/>
                </a:lnTo>
                <a:lnTo>
                  <a:pt x="309" y="285"/>
                </a:lnTo>
                <a:lnTo>
                  <a:pt x="311" y="285"/>
                </a:lnTo>
                <a:lnTo>
                  <a:pt x="311" y="285"/>
                </a:lnTo>
                <a:lnTo>
                  <a:pt x="312" y="285"/>
                </a:lnTo>
                <a:lnTo>
                  <a:pt x="312" y="286"/>
                </a:lnTo>
                <a:lnTo>
                  <a:pt x="313" y="286"/>
                </a:lnTo>
                <a:lnTo>
                  <a:pt x="313" y="285"/>
                </a:lnTo>
                <a:lnTo>
                  <a:pt x="314" y="285"/>
                </a:lnTo>
                <a:lnTo>
                  <a:pt x="314" y="286"/>
                </a:lnTo>
                <a:lnTo>
                  <a:pt x="316" y="286"/>
                </a:lnTo>
                <a:lnTo>
                  <a:pt x="316" y="286"/>
                </a:lnTo>
                <a:lnTo>
                  <a:pt x="317" y="286"/>
                </a:lnTo>
                <a:lnTo>
                  <a:pt x="317" y="285"/>
                </a:lnTo>
                <a:lnTo>
                  <a:pt x="318" y="285"/>
                </a:lnTo>
                <a:lnTo>
                  <a:pt x="318" y="286"/>
                </a:lnTo>
                <a:lnTo>
                  <a:pt x="320" y="285"/>
                </a:lnTo>
                <a:lnTo>
                  <a:pt x="320" y="285"/>
                </a:lnTo>
                <a:lnTo>
                  <a:pt x="321" y="285"/>
                </a:lnTo>
                <a:lnTo>
                  <a:pt x="321" y="285"/>
                </a:lnTo>
                <a:lnTo>
                  <a:pt x="322" y="285"/>
                </a:lnTo>
                <a:lnTo>
                  <a:pt x="322" y="286"/>
                </a:lnTo>
                <a:lnTo>
                  <a:pt x="323" y="286"/>
                </a:lnTo>
                <a:lnTo>
                  <a:pt x="323" y="285"/>
                </a:lnTo>
                <a:lnTo>
                  <a:pt x="325" y="285"/>
                </a:lnTo>
                <a:lnTo>
                  <a:pt x="325" y="286"/>
                </a:lnTo>
                <a:lnTo>
                  <a:pt x="326" y="286"/>
                </a:lnTo>
                <a:lnTo>
                  <a:pt x="326" y="285"/>
                </a:lnTo>
                <a:lnTo>
                  <a:pt x="327" y="285"/>
                </a:lnTo>
                <a:lnTo>
                  <a:pt x="327" y="286"/>
                </a:lnTo>
                <a:lnTo>
                  <a:pt x="329" y="286"/>
                </a:lnTo>
                <a:lnTo>
                  <a:pt x="329" y="285"/>
                </a:lnTo>
                <a:lnTo>
                  <a:pt x="330" y="285"/>
                </a:lnTo>
                <a:lnTo>
                  <a:pt x="330" y="286"/>
                </a:lnTo>
                <a:lnTo>
                  <a:pt x="331" y="286"/>
                </a:lnTo>
                <a:lnTo>
                  <a:pt x="331" y="285"/>
                </a:lnTo>
                <a:lnTo>
                  <a:pt x="332" y="285"/>
                </a:lnTo>
                <a:lnTo>
                  <a:pt x="332" y="286"/>
                </a:lnTo>
                <a:lnTo>
                  <a:pt x="334" y="286"/>
                </a:lnTo>
                <a:lnTo>
                  <a:pt x="334" y="285"/>
                </a:lnTo>
                <a:lnTo>
                  <a:pt x="335" y="285"/>
                </a:lnTo>
                <a:lnTo>
                  <a:pt x="335" y="286"/>
                </a:lnTo>
                <a:lnTo>
                  <a:pt x="336" y="286"/>
                </a:lnTo>
                <a:lnTo>
                  <a:pt x="336" y="285"/>
                </a:lnTo>
                <a:lnTo>
                  <a:pt x="337" y="285"/>
                </a:lnTo>
                <a:lnTo>
                  <a:pt x="337" y="285"/>
                </a:lnTo>
                <a:lnTo>
                  <a:pt x="339" y="285"/>
                </a:lnTo>
                <a:lnTo>
                  <a:pt x="339" y="286"/>
                </a:lnTo>
                <a:lnTo>
                  <a:pt x="340" y="285"/>
                </a:lnTo>
                <a:lnTo>
                  <a:pt x="340" y="285"/>
                </a:lnTo>
                <a:lnTo>
                  <a:pt x="341" y="285"/>
                </a:lnTo>
                <a:lnTo>
                  <a:pt x="341" y="286"/>
                </a:lnTo>
                <a:lnTo>
                  <a:pt x="343" y="286"/>
                </a:lnTo>
                <a:lnTo>
                  <a:pt x="343" y="286"/>
                </a:lnTo>
                <a:lnTo>
                  <a:pt x="344" y="286"/>
                </a:lnTo>
                <a:lnTo>
                  <a:pt x="344" y="287"/>
                </a:lnTo>
                <a:lnTo>
                  <a:pt x="345" y="287"/>
                </a:lnTo>
                <a:lnTo>
                  <a:pt x="345" y="289"/>
                </a:lnTo>
                <a:lnTo>
                  <a:pt x="346" y="289"/>
                </a:lnTo>
                <a:lnTo>
                  <a:pt x="346" y="290"/>
                </a:lnTo>
                <a:lnTo>
                  <a:pt x="348" y="289"/>
                </a:lnTo>
                <a:lnTo>
                  <a:pt x="348" y="289"/>
                </a:lnTo>
                <a:lnTo>
                  <a:pt x="349" y="289"/>
                </a:lnTo>
                <a:lnTo>
                  <a:pt x="349" y="287"/>
                </a:lnTo>
                <a:lnTo>
                  <a:pt x="350" y="287"/>
                </a:lnTo>
                <a:lnTo>
                  <a:pt x="350" y="289"/>
                </a:lnTo>
                <a:lnTo>
                  <a:pt x="352" y="289"/>
                </a:lnTo>
                <a:lnTo>
                  <a:pt x="352" y="290"/>
                </a:lnTo>
                <a:lnTo>
                  <a:pt x="353" y="290"/>
                </a:lnTo>
                <a:lnTo>
                  <a:pt x="353" y="291"/>
                </a:lnTo>
                <a:lnTo>
                  <a:pt x="354" y="291"/>
                </a:lnTo>
                <a:lnTo>
                  <a:pt x="354" y="290"/>
                </a:lnTo>
                <a:lnTo>
                  <a:pt x="355" y="290"/>
                </a:lnTo>
                <a:lnTo>
                  <a:pt x="355" y="290"/>
                </a:lnTo>
                <a:lnTo>
                  <a:pt x="357" y="290"/>
                </a:lnTo>
                <a:lnTo>
                  <a:pt x="357" y="291"/>
                </a:lnTo>
                <a:lnTo>
                  <a:pt x="358" y="291"/>
                </a:lnTo>
                <a:lnTo>
                  <a:pt x="358" y="290"/>
                </a:lnTo>
                <a:lnTo>
                  <a:pt x="359" y="290"/>
                </a:lnTo>
                <a:lnTo>
                  <a:pt x="359" y="291"/>
                </a:lnTo>
                <a:lnTo>
                  <a:pt x="361" y="291"/>
                </a:lnTo>
                <a:lnTo>
                  <a:pt x="361" y="290"/>
                </a:lnTo>
                <a:lnTo>
                  <a:pt x="362" y="290"/>
                </a:lnTo>
                <a:lnTo>
                  <a:pt x="362" y="290"/>
                </a:lnTo>
                <a:lnTo>
                  <a:pt x="363" y="290"/>
                </a:lnTo>
                <a:lnTo>
                  <a:pt x="363" y="291"/>
                </a:lnTo>
                <a:lnTo>
                  <a:pt x="364" y="291"/>
                </a:lnTo>
                <a:lnTo>
                  <a:pt x="364" y="290"/>
                </a:lnTo>
                <a:lnTo>
                  <a:pt x="366" y="290"/>
                </a:lnTo>
                <a:lnTo>
                  <a:pt x="366" y="290"/>
                </a:lnTo>
                <a:lnTo>
                  <a:pt x="367" y="290"/>
                </a:lnTo>
                <a:lnTo>
                  <a:pt x="367" y="291"/>
                </a:lnTo>
                <a:lnTo>
                  <a:pt x="368" y="291"/>
                </a:lnTo>
                <a:lnTo>
                  <a:pt x="368" y="290"/>
                </a:lnTo>
                <a:lnTo>
                  <a:pt x="369" y="291"/>
                </a:lnTo>
                <a:lnTo>
                  <a:pt x="369" y="289"/>
                </a:lnTo>
                <a:lnTo>
                  <a:pt x="371" y="289"/>
                </a:lnTo>
                <a:lnTo>
                  <a:pt x="371" y="290"/>
                </a:lnTo>
                <a:lnTo>
                  <a:pt x="372" y="289"/>
                </a:lnTo>
                <a:lnTo>
                  <a:pt x="372" y="289"/>
                </a:lnTo>
                <a:lnTo>
                  <a:pt x="373" y="289"/>
                </a:lnTo>
                <a:lnTo>
                  <a:pt x="373" y="289"/>
                </a:lnTo>
                <a:lnTo>
                  <a:pt x="375" y="289"/>
                </a:lnTo>
                <a:lnTo>
                  <a:pt x="375" y="287"/>
                </a:lnTo>
                <a:lnTo>
                  <a:pt x="376" y="287"/>
                </a:lnTo>
                <a:lnTo>
                  <a:pt x="376" y="289"/>
                </a:lnTo>
                <a:lnTo>
                  <a:pt x="377" y="287"/>
                </a:lnTo>
                <a:lnTo>
                  <a:pt x="377" y="287"/>
                </a:lnTo>
                <a:lnTo>
                  <a:pt x="378" y="287"/>
                </a:lnTo>
                <a:lnTo>
                  <a:pt x="378" y="286"/>
                </a:lnTo>
                <a:lnTo>
                  <a:pt x="380" y="286"/>
                </a:lnTo>
                <a:lnTo>
                  <a:pt x="380" y="286"/>
                </a:lnTo>
                <a:lnTo>
                  <a:pt x="381" y="286"/>
                </a:lnTo>
                <a:lnTo>
                  <a:pt x="381" y="285"/>
                </a:lnTo>
                <a:lnTo>
                  <a:pt x="382" y="285"/>
                </a:lnTo>
                <a:lnTo>
                  <a:pt x="382" y="286"/>
                </a:lnTo>
                <a:lnTo>
                  <a:pt x="384" y="285"/>
                </a:lnTo>
                <a:lnTo>
                  <a:pt x="384" y="285"/>
                </a:lnTo>
                <a:lnTo>
                  <a:pt x="385" y="285"/>
                </a:lnTo>
                <a:lnTo>
                  <a:pt x="385" y="285"/>
                </a:lnTo>
                <a:lnTo>
                  <a:pt x="386" y="285"/>
                </a:lnTo>
                <a:lnTo>
                  <a:pt x="386" y="284"/>
                </a:lnTo>
                <a:lnTo>
                  <a:pt x="387" y="284"/>
                </a:lnTo>
                <a:lnTo>
                  <a:pt x="387" y="285"/>
                </a:lnTo>
                <a:lnTo>
                  <a:pt x="389" y="285"/>
                </a:lnTo>
                <a:lnTo>
                  <a:pt x="389" y="284"/>
                </a:lnTo>
                <a:lnTo>
                  <a:pt x="390" y="284"/>
                </a:lnTo>
                <a:lnTo>
                  <a:pt x="390" y="285"/>
                </a:lnTo>
                <a:lnTo>
                  <a:pt x="391" y="284"/>
                </a:lnTo>
                <a:lnTo>
                  <a:pt x="391" y="284"/>
                </a:lnTo>
                <a:lnTo>
                  <a:pt x="392" y="284"/>
                </a:lnTo>
                <a:lnTo>
                  <a:pt x="392" y="282"/>
                </a:lnTo>
                <a:lnTo>
                  <a:pt x="394" y="282"/>
                </a:lnTo>
                <a:lnTo>
                  <a:pt x="394" y="284"/>
                </a:lnTo>
                <a:lnTo>
                  <a:pt x="395" y="282"/>
                </a:lnTo>
                <a:lnTo>
                  <a:pt x="395" y="281"/>
                </a:lnTo>
                <a:lnTo>
                  <a:pt x="396" y="281"/>
                </a:lnTo>
                <a:lnTo>
                  <a:pt x="396" y="281"/>
                </a:lnTo>
                <a:lnTo>
                  <a:pt x="398" y="281"/>
                </a:lnTo>
                <a:lnTo>
                  <a:pt x="398" y="281"/>
                </a:lnTo>
                <a:lnTo>
                  <a:pt x="399" y="281"/>
                </a:lnTo>
                <a:lnTo>
                  <a:pt x="399" y="281"/>
                </a:lnTo>
                <a:lnTo>
                  <a:pt x="400" y="281"/>
                </a:lnTo>
                <a:lnTo>
                  <a:pt x="400" y="280"/>
                </a:lnTo>
                <a:lnTo>
                  <a:pt x="401" y="280"/>
                </a:lnTo>
                <a:lnTo>
                  <a:pt x="401" y="281"/>
                </a:lnTo>
                <a:lnTo>
                  <a:pt x="403" y="280"/>
                </a:lnTo>
                <a:lnTo>
                  <a:pt x="403" y="280"/>
                </a:lnTo>
                <a:lnTo>
                  <a:pt x="404" y="280"/>
                </a:lnTo>
                <a:lnTo>
                  <a:pt x="404" y="278"/>
                </a:lnTo>
                <a:lnTo>
                  <a:pt x="405" y="278"/>
                </a:lnTo>
                <a:lnTo>
                  <a:pt x="405" y="280"/>
                </a:lnTo>
                <a:lnTo>
                  <a:pt x="407" y="280"/>
                </a:lnTo>
                <a:lnTo>
                  <a:pt x="407" y="278"/>
                </a:lnTo>
                <a:lnTo>
                  <a:pt x="408" y="280"/>
                </a:lnTo>
                <a:lnTo>
                  <a:pt x="408" y="280"/>
                </a:lnTo>
                <a:lnTo>
                  <a:pt x="409" y="280"/>
                </a:lnTo>
                <a:lnTo>
                  <a:pt x="409" y="278"/>
                </a:lnTo>
                <a:lnTo>
                  <a:pt x="410" y="278"/>
                </a:lnTo>
                <a:lnTo>
                  <a:pt x="410" y="278"/>
                </a:lnTo>
                <a:lnTo>
                  <a:pt x="412" y="278"/>
                </a:lnTo>
                <a:lnTo>
                  <a:pt x="412" y="280"/>
                </a:lnTo>
                <a:lnTo>
                  <a:pt x="413" y="278"/>
                </a:lnTo>
                <a:lnTo>
                  <a:pt x="413" y="278"/>
                </a:lnTo>
                <a:lnTo>
                  <a:pt x="414" y="278"/>
                </a:lnTo>
                <a:lnTo>
                  <a:pt x="414" y="280"/>
                </a:lnTo>
                <a:lnTo>
                  <a:pt x="416" y="280"/>
                </a:lnTo>
                <a:lnTo>
                  <a:pt x="416" y="280"/>
                </a:lnTo>
                <a:lnTo>
                  <a:pt x="417" y="280"/>
                </a:lnTo>
                <a:lnTo>
                  <a:pt x="417" y="278"/>
                </a:lnTo>
                <a:lnTo>
                  <a:pt x="418" y="280"/>
                </a:lnTo>
                <a:lnTo>
                  <a:pt x="418" y="280"/>
                </a:lnTo>
                <a:lnTo>
                  <a:pt x="419" y="280"/>
                </a:lnTo>
                <a:lnTo>
                  <a:pt x="419" y="278"/>
                </a:lnTo>
                <a:lnTo>
                  <a:pt x="421" y="280"/>
                </a:lnTo>
                <a:lnTo>
                  <a:pt x="421" y="282"/>
                </a:lnTo>
                <a:lnTo>
                  <a:pt x="422" y="282"/>
                </a:lnTo>
                <a:lnTo>
                  <a:pt x="422" y="281"/>
                </a:lnTo>
                <a:lnTo>
                  <a:pt x="423" y="282"/>
                </a:lnTo>
                <a:lnTo>
                  <a:pt x="423" y="282"/>
                </a:lnTo>
                <a:lnTo>
                  <a:pt x="424" y="282"/>
                </a:lnTo>
                <a:lnTo>
                  <a:pt x="424" y="282"/>
                </a:lnTo>
                <a:lnTo>
                  <a:pt x="426" y="282"/>
                </a:lnTo>
                <a:lnTo>
                  <a:pt x="426" y="284"/>
                </a:lnTo>
                <a:lnTo>
                  <a:pt x="427" y="284"/>
                </a:lnTo>
                <a:lnTo>
                  <a:pt x="427" y="282"/>
                </a:lnTo>
                <a:lnTo>
                  <a:pt x="428" y="282"/>
                </a:lnTo>
                <a:lnTo>
                  <a:pt x="428" y="284"/>
                </a:lnTo>
                <a:lnTo>
                  <a:pt x="430" y="284"/>
                </a:lnTo>
                <a:lnTo>
                  <a:pt x="430" y="284"/>
                </a:lnTo>
                <a:lnTo>
                  <a:pt x="431" y="284"/>
                </a:lnTo>
                <a:lnTo>
                  <a:pt x="431" y="285"/>
                </a:lnTo>
                <a:lnTo>
                  <a:pt x="432" y="285"/>
                </a:lnTo>
                <a:lnTo>
                  <a:pt x="432" y="284"/>
                </a:lnTo>
                <a:lnTo>
                  <a:pt x="433" y="285"/>
                </a:lnTo>
                <a:lnTo>
                  <a:pt x="433" y="286"/>
                </a:lnTo>
                <a:lnTo>
                  <a:pt x="435" y="286"/>
                </a:lnTo>
                <a:lnTo>
                  <a:pt x="435" y="287"/>
                </a:lnTo>
                <a:lnTo>
                  <a:pt x="436" y="287"/>
                </a:lnTo>
                <a:lnTo>
                  <a:pt x="436" y="286"/>
                </a:lnTo>
                <a:lnTo>
                  <a:pt x="437" y="286"/>
                </a:lnTo>
                <a:lnTo>
                  <a:pt x="437" y="286"/>
                </a:lnTo>
                <a:lnTo>
                  <a:pt x="439" y="286"/>
                </a:lnTo>
                <a:lnTo>
                  <a:pt x="439" y="285"/>
                </a:lnTo>
                <a:lnTo>
                  <a:pt x="440" y="286"/>
                </a:lnTo>
                <a:lnTo>
                  <a:pt x="440" y="286"/>
                </a:lnTo>
                <a:lnTo>
                  <a:pt x="441" y="286"/>
                </a:lnTo>
                <a:lnTo>
                  <a:pt x="441" y="287"/>
                </a:lnTo>
                <a:lnTo>
                  <a:pt x="442" y="287"/>
                </a:lnTo>
                <a:lnTo>
                  <a:pt x="442" y="286"/>
                </a:lnTo>
                <a:lnTo>
                  <a:pt x="444" y="286"/>
                </a:lnTo>
                <a:lnTo>
                  <a:pt x="444" y="286"/>
                </a:lnTo>
                <a:lnTo>
                  <a:pt x="445" y="287"/>
                </a:lnTo>
                <a:lnTo>
                  <a:pt x="445" y="285"/>
                </a:lnTo>
                <a:lnTo>
                  <a:pt x="446" y="285"/>
                </a:lnTo>
                <a:lnTo>
                  <a:pt x="446" y="287"/>
                </a:lnTo>
                <a:lnTo>
                  <a:pt x="448" y="287"/>
                </a:lnTo>
                <a:lnTo>
                  <a:pt x="448" y="289"/>
                </a:lnTo>
                <a:lnTo>
                  <a:pt x="449" y="289"/>
                </a:lnTo>
                <a:lnTo>
                  <a:pt x="449" y="287"/>
                </a:lnTo>
                <a:lnTo>
                  <a:pt x="450" y="289"/>
                </a:lnTo>
                <a:lnTo>
                  <a:pt x="450" y="289"/>
                </a:lnTo>
                <a:lnTo>
                  <a:pt x="451" y="289"/>
                </a:lnTo>
                <a:lnTo>
                  <a:pt x="451" y="290"/>
                </a:lnTo>
                <a:lnTo>
                  <a:pt x="453" y="290"/>
                </a:lnTo>
                <a:lnTo>
                  <a:pt x="453" y="290"/>
                </a:lnTo>
                <a:lnTo>
                  <a:pt x="454" y="290"/>
                </a:lnTo>
                <a:lnTo>
                  <a:pt x="454" y="289"/>
                </a:lnTo>
                <a:lnTo>
                  <a:pt x="455" y="289"/>
                </a:lnTo>
                <a:lnTo>
                  <a:pt x="455" y="289"/>
                </a:lnTo>
                <a:lnTo>
                  <a:pt x="456" y="289"/>
                </a:lnTo>
                <a:lnTo>
                  <a:pt x="456" y="290"/>
                </a:lnTo>
                <a:lnTo>
                  <a:pt x="458" y="290"/>
                </a:lnTo>
                <a:lnTo>
                  <a:pt x="458" y="289"/>
                </a:lnTo>
                <a:lnTo>
                  <a:pt x="459" y="290"/>
                </a:lnTo>
                <a:lnTo>
                  <a:pt x="459" y="291"/>
                </a:lnTo>
                <a:lnTo>
                  <a:pt x="460" y="291"/>
                </a:lnTo>
                <a:lnTo>
                  <a:pt x="460" y="291"/>
                </a:lnTo>
                <a:lnTo>
                  <a:pt x="462" y="291"/>
                </a:lnTo>
                <a:lnTo>
                  <a:pt x="462" y="291"/>
                </a:lnTo>
                <a:lnTo>
                  <a:pt x="463" y="291"/>
                </a:lnTo>
                <a:lnTo>
                  <a:pt x="463" y="293"/>
                </a:lnTo>
                <a:lnTo>
                  <a:pt x="464" y="293"/>
                </a:lnTo>
                <a:lnTo>
                  <a:pt x="464" y="291"/>
                </a:lnTo>
                <a:lnTo>
                  <a:pt x="465" y="293"/>
                </a:lnTo>
                <a:lnTo>
                  <a:pt x="465" y="293"/>
                </a:lnTo>
                <a:lnTo>
                  <a:pt x="467" y="293"/>
                </a:lnTo>
                <a:lnTo>
                  <a:pt x="467" y="294"/>
                </a:lnTo>
                <a:lnTo>
                  <a:pt x="468" y="294"/>
                </a:lnTo>
                <a:lnTo>
                  <a:pt x="468" y="294"/>
                </a:lnTo>
                <a:lnTo>
                  <a:pt x="469" y="293"/>
                </a:lnTo>
                <a:lnTo>
                  <a:pt x="469" y="291"/>
                </a:lnTo>
                <a:lnTo>
                  <a:pt x="471" y="291"/>
                </a:lnTo>
                <a:lnTo>
                  <a:pt x="471" y="291"/>
                </a:lnTo>
                <a:lnTo>
                  <a:pt x="472" y="291"/>
                </a:lnTo>
                <a:lnTo>
                  <a:pt x="472" y="290"/>
                </a:lnTo>
                <a:lnTo>
                  <a:pt x="473" y="290"/>
                </a:lnTo>
                <a:lnTo>
                  <a:pt x="473" y="289"/>
                </a:lnTo>
                <a:lnTo>
                  <a:pt x="474" y="289"/>
                </a:lnTo>
                <a:lnTo>
                  <a:pt x="474" y="290"/>
                </a:lnTo>
                <a:lnTo>
                  <a:pt x="476" y="290"/>
                </a:lnTo>
                <a:lnTo>
                  <a:pt x="476" y="289"/>
                </a:lnTo>
                <a:lnTo>
                  <a:pt x="477" y="289"/>
                </a:lnTo>
                <a:lnTo>
                  <a:pt x="477" y="290"/>
                </a:lnTo>
                <a:lnTo>
                  <a:pt x="478" y="291"/>
                </a:lnTo>
                <a:lnTo>
                  <a:pt x="478" y="289"/>
                </a:lnTo>
                <a:lnTo>
                  <a:pt x="480" y="290"/>
                </a:lnTo>
                <a:lnTo>
                  <a:pt x="480" y="290"/>
                </a:lnTo>
                <a:lnTo>
                  <a:pt x="481" y="290"/>
                </a:lnTo>
                <a:lnTo>
                  <a:pt x="481" y="290"/>
                </a:lnTo>
                <a:lnTo>
                  <a:pt x="482" y="291"/>
                </a:lnTo>
                <a:lnTo>
                  <a:pt x="482" y="289"/>
                </a:lnTo>
                <a:lnTo>
                  <a:pt x="483" y="290"/>
                </a:lnTo>
                <a:lnTo>
                  <a:pt x="483" y="290"/>
                </a:lnTo>
                <a:lnTo>
                  <a:pt x="485" y="290"/>
                </a:lnTo>
                <a:lnTo>
                  <a:pt x="485" y="291"/>
                </a:lnTo>
                <a:lnTo>
                  <a:pt x="486" y="290"/>
                </a:lnTo>
                <a:lnTo>
                  <a:pt x="486" y="290"/>
                </a:lnTo>
                <a:lnTo>
                  <a:pt x="487" y="290"/>
                </a:lnTo>
                <a:lnTo>
                  <a:pt x="487" y="291"/>
                </a:lnTo>
                <a:lnTo>
                  <a:pt x="488" y="291"/>
                </a:lnTo>
                <a:lnTo>
                  <a:pt x="488" y="293"/>
                </a:lnTo>
                <a:lnTo>
                  <a:pt x="490" y="293"/>
                </a:lnTo>
                <a:lnTo>
                  <a:pt x="490" y="291"/>
                </a:lnTo>
                <a:lnTo>
                  <a:pt x="491" y="293"/>
                </a:lnTo>
                <a:lnTo>
                  <a:pt x="491" y="293"/>
                </a:lnTo>
                <a:lnTo>
                  <a:pt x="492" y="293"/>
                </a:lnTo>
                <a:lnTo>
                  <a:pt x="492" y="294"/>
                </a:lnTo>
                <a:lnTo>
                  <a:pt x="494" y="293"/>
                </a:lnTo>
                <a:lnTo>
                  <a:pt x="494" y="293"/>
                </a:lnTo>
                <a:lnTo>
                  <a:pt x="495" y="293"/>
                </a:lnTo>
                <a:lnTo>
                  <a:pt x="495" y="291"/>
                </a:lnTo>
                <a:lnTo>
                  <a:pt x="496" y="291"/>
                </a:lnTo>
                <a:lnTo>
                  <a:pt x="496" y="293"/>
                </a:lnTo>
                <a:lnTo>
                  <a:pt x="497" y="293"/>
                </a:lnTo>
                <a:lnTo>
                  <a:pt x="497" y="291"/>
                </a:lnTo>
                <a:lnTo>
                  <a:pt x="499" y="291"/>
                </a:lnTo>
                <a:lnTo>
                  <a:pt x="499" y="293"/>
                </a:lnTo>
                <a:lnTo>
                  <a:pt x="500" y="293"/>
                </a:lnTo>
                <a:lnTo>
                  <a:pt x="500" y="291"/>
                </a:lnTo>
                <a:lnTo>
                  <a:pt x="501" y="291"/>
                </a:lnTo>
                <a:lnTo>
                  <a:pt x="501" y="291"/>
                </a:lnTo>
                <a:lnTo>
                  <a:pt x="503" y="291"/>
                </a:lnTo>
                <a:lnTo>
                  <a:pt x="503" y="291"/>
                </a:lnTo>
                <a:lnTo>
                  <a:pt x="504" y="291"/>
                </a:lnTo>
                <a:lnTo>
                  <a:pt x="504" y="291"/>
                </a:lnTo>
                <a:lnTo>
                  <a:pt x="505" y="291"/>
                </a:lnTo>
                <a:lnTo>
                  <a:pt x="505" y="291"/>
                </a:lnTo>
                <a:lnTo>
                  <a:pt x="506" y="291"/>
                </a:lnTo>
                <a:lnTo>
                  <a:pt x="506" y="293"/>
                </a:lnTo>
                <a:lnTo>
                  <a:pt x="508" y="293"/>
                </a:lnTo>
                <a:lnTo>
                  <a:pt x="508" y="291"/>
                </a:lnTo>
                <a:lnTo>
                  <a:pt x="509" y="293"/>
                </a:lnTo>
                <a:lnTo>
                  <a:pt x="509" y="293"/>
                </a:lnTo>
                <a:lnTo>
                  <a:pt x="510" y="293"/>
                </a:lnTo>
                <a:lnTo>
                  <a:pt x="510" y="293"/>
                </a:lnTo>
                <a:lnTo>
                  <a:pt x="512" y="293"/>
                </a:lnTo>
                <a:lnTo>
                  <a:pt x="512" y="291"/>
                </a:lnTo>
                <a:lnTo>
                  <a:pt x="513" y="291"/>
                </a:lnTo>
                <a:lnTo>
                  <a:pt x="513" y="293"/>
                </a:lnTo>
                <a:lnTo>
                  <a:pt x="514" y="291"/>
                </a:lnTo>
                <a:lnTo>
                  <a:pt x="514" y="291"/>
                </a:lnTo>
                <a:lnTo>
                  <a:pt x="515" y="291"/>
                </a:lnTo>
                <a:lnTo>
                  <a:pt x="515" y="291"/>
                </a:lnTo>
                <a:lnTo>
                  <a:pt x="517" y="291"/>
                </a:lnTo>
                <a:lnTo>
                  <a:pt x="517" y="290"/>
                </a:lnTo>
                <a:lnTo>
                  <a:pt x="518" y="291"/>
                </a:lnTo>
                <a:lnTo>
                  <a:pt x="518" y="291"/>
                </a:lnTo>
                <a:lnTo>
                  <a:pt x="519" y="291"/>
                </a:lnTo>
                <a:lnTo>
                  <a:pt x="519" y="291"/>
                </a:lnTo>
                <a:lnTo>
                  <a:pt x="520" y="291"/>
                </a:lnTo>
                <a:lnTo>
                  <a:pt x="520" y="291"/>
                </a:lnTo>
                <a:lnTo>
                  <a:pt x="522" y="291"/>
                </a:lnTo>
                <a:lnTo>
                  <a:pt x="522" y="291"/>
                </a:lnTo>
                <a:lnTo>
                  <a:pt x="523" y="291"/>
                </a:lnTo>
                <a:lnTo>
                  <a:pt x="523" y="293"/>
                </a:lnTo>
                <a:lnTo>
                  <a:pt x="524" y="293"/>
                </a:lnTo>
                <a:lnTo>
                  <a:pt x="524" y="293"/>
                </a:lnTo>
                <a:lnTo>
                  <a:pt x="526" y="293"/>
                </a:lnTo>
                <a:lnTo>
                  <a:pt x="526" y="294"/>
                </a:lnTo>
                <a:lnTo>
                  <a:pt x="527" y="294"/>
                </a:lnTo>
                <a:lnTo>
                  <a:pt x="527" y="293"/>
                </a:lnTo>
                <a:lnTo>
                  <a:pt x="528" y="293"/>
                </a:lnTo>
                <a:lnTo>
                  <a:pt x="528" y="294"/>
                </a:lnTo>
                <a:lnTo>
                  <a:pt x="529" y="294"/>
                </a:lnTo>
                <a:lnTo>
                  <a:pt x="529" y="295"/>
                </a:lnTo>
                <a:lnTo>
                  <a:pt x="531" y="295"/>
                </a:lnTo>
                <a:lnTo>
                  <a:pt x="531" y="296"/>
                </a:lnTo>
                <a:lnTo>
                  <a:pt x="532" y="296"/>
                </a:lnTo>
                <a:lnTo>
                  <a:pt x="532" y="295"/>
                </a:lnTo>
                <a:lnTo>
                  <a:pt x="533" y="295"/>
                </a:lnTo>
                <a:lnTo>
                  <a:pt x="533" y="296"/>
                </a:lnTo>
                <a:lnTo>
                  <a:pt x="535" y="295"/>
                </a:lnTo>
                <a:lnTo>
                  <a:pt x="535" y="295"/>
                </a:lnTo>
                <a:lnTo>
                  <a:pt x="536" y="295"/>
                </a:lnTo>
                <a:lnTo>
                  <a:pt x="536" y="296"/>
                </a:lnTo>
                <a:lnTo>
                  <a:pt x="537" y="296"/>
                </a:lnTo>
                <a:lnTo>
                  <a:pt x="537" y="298"/>
                </a:lnTo>
                <a:lnTo>
                  <a:pt x="538" y="298"/>
                </a:lnTo>
                <a:lnTo>
                  <a:pt x="538" y="296"/>
                </a:lnTo>
                <a:lnTo>
                  <a:pt x="540" y="298"/>
                </a:lnTo>
                <a:lnTo>
                  <a:pt x="540" y="299"/>
                </a:lnTo>
                <a:lnTo>
                  <a:pt x="541" y="299"/>
                </a:lnTo>
                <a:lnTo>
                  <a:pt x="541" y="298"/>
                </a:lnTo>
                <a:lnTo>
                  <a:pt x="542" y="298"/>
                </a:lnTo>
                <a:lnTo>
                  <a:pt x="542" y="300"/>
                </a:lnTo>
                <a:lnTo>
                  <a:pt x="543" y="300"/>
                </a:lnTo>
                <a:lnTo>
                  <a:pt x="543" y="299"/>
                </a:lnTo>
                <a:lnTo>
                  <a:pt x="545" y="299"/>
                </a:lnTo>
                <a:lnTo>
                  <a:pt x="545" y="299"/>
                </a:lnTo>
                <a:lnTo>
                  <a:pt x="546" y="299"/>
                </a:lnTo>
                <a:lnTo>
                  <a:pt x="546" y="300"/>
                </a:lnTo>
                <a:lnTo>
                  <a:pt x="547" y="299"/>
                </a:lnTo>
                <a:lnTo>
                  <a:pt x="547" y="299"/>
                </a:lnTo>
                <a:lnTo>
                  <a:pt x="549" y="299"/>
                </a:lnTo>
                <a:lnTo>
                  <a:pt x="549" y="299"/>
                </a:lnTo>
                <a:lnTo>
                  <a:pt x="550" y="299"/>
                </a:lnTo>
                <a:lnTo>
                  <a:pt x="550" y="299"/>
                </a:lnTo>
                <a:lnTo>
                  <a:pt x="551" y="299"/>
                </a:lnTo>
                <a:lnTo>
                  <a:pt x="551" y="299"/>
                </a:lnTo>
                <a:lnTo>
                  <a:pt x="552" y="299"/>
                </a:lnTo>
                <a:lnTo>
                  <a:pt x="552" y="298"/>
                </a:lnTo>
                <a:lnTo>
                  <a:pt x="554" y="298"/>
                </a:lnTo>
                <a:lnTo>
                  <a:pt x="554" y="298"/>
                </a:lnTo>
                <a:lnTo>
                  <a:pt x="555" y="298"/>
                </a:lnTo>
                <a:lnTo>
                  <a:pt x="555" y="298"/>
                </a:lnTo>
                <a:lnTo>
                  <a:pt x="556" y="298"/>
                </a:lnTo>
                <a:lnTo>
                  <a:pt x="556" y="298"/>
                </a:lnTo>
                <a:lnTo>
                  <a:pt x="558" y="298"/>
                </a:lnTo>
                <a:lnTo>
                  <a:pt x="558" y="296"/>
                </a:lnTo>
                <a:lnTo>
                  <a:pt x="559" y="296"/>
                </a:lnTo>
                <a:lnTo>
                  <a:pt x="559" y="298"/>
                </a:lnTo>
                <a:lnTo>
                  <a:pt x="560" y="298"/>
                </a:lnTo>
                <a:lnTo>
                  <a:pt x="560" y="296"/>
                </a:lnTo>
                <a:lnTo>
                  <a:pt x="561" y="298"/>
                </a:lnTo>
                <a:lnTo>
                  <a:pt x="561" y="298"/>
                </a:lnTo>
                <a:lnTo>
                  <a:pt x="563" y="298"/>
                </a:lnTo>
                <a:lnTo>
                  <a:pt x="563" y="298"/>
                </a:lnTo>
                <a:lnTo>
                  <a:pt x="564" y="298"/>
                </a:lnTo>
                <a:lnTo>
                  <a:pt x="564" y="298"/>
                </a:lnTo>
                <a:lnTo>
                  <a:pt x="565" y="298"/>
                </a:lnTo>
                <a:lnTo>
                  <a:pt x="565" y="298"/>
                </a:lnTo>
                <a:lnTo>
                  <a:pt x="567" y="298"/>
                </a:lnTo>
                <a:lnTo>
                  <a:pt x="567" y="296"/>
                </a:lnTo>
                <a:lnTo>
                  <a:pt x="568" y="296"/>
                </a:lnTo>
                <a:lnTo>
                  <a:pt x="568" y="298"/>
                </a:lnTo>
                <a:lnTo>
                  <a:pt x="569" y="298"/>
                </a:lnTo>
                <a:lnTo>
                  <a:pt x="569" y="296"/>
                </a:lnTo>
                <a:lnTo>
                  <a:pt x="570" y="296"/>
                </a:lnTo>
                <a:lnTo>
                  <a:pt x="570" y="295"/>
                </a:lnTo>
                <a:lnTo>
                  <a:pt x="572" y="295"/>
                </a:lnTo>
                <a:lnTo>
                  <a:pt x="572" y="295"/>
                </a:lnTo>
                <a:lnTo>
                  <a:pt x="573" y="295"/>
                </a:lnTo>
                <a:lnTo>
                  <a:pt x="573" y="294"/>
                </a:lnTo>
                <a:lnTo>
                  <a:pt x="574" y="294"/>
                </a:lnTo>
                <a:lnTo>
                  <a:pt x="574" y="295"/>
                </a:lnTo>
                <a:lnTo>
                  <a:pt x="575" y="294"/>
                </a:lnTo>
                <a:lnTo>
                  <a:pt x="575" y="293"/>
                </a:lnTo>
                <a:lnTo>
                  <a:pt x="577" y="294"/>
                </a:lnTo>
                <a:lnTo>
                  <a:pt x="577" y="295"/>
                </a:lnTo>
                <a:lnTo>
                  <a:pt x="578" y="295"/>
                </a:lnTo>
                <a:lnTo>
                  <a:pt x="578" y="296"/>
                </a:lnTo>
                <a:lnTo>
                  <a:pt x="579" y="295"/>
                </a:lnTo>
                <a:lnTo>
                  <a:pt x="579" y="294"/>
                </a:lnTo>
                <a:lnTo>
                  <a:pt x="581" y="294"/>
                </a:lnTo>
                <a:lnTo>
                  <a:pt x="581" y="293"/>
                </a:lnTo>
                <a:lnTo>
                  <a:pt x="582" y="293"/>
                </a:lnTo>
                <a:lnTo>
                  <a:pt x="582" y="294"/>
                </a:lnTo>
                <a:lnTo>
                  <a:pt x="583" y="294"/>
                </a:lnTo>
                <a:lnTo>
                  <a:pt x="583" y="293"/>
                </a:lnTo>
                <a:lnTo>
                  <a:pt x="584" y="294"/>
                </a:lnTo>
                <a:lnTo>
                  <a:pt x="584" y="294"/>
                </a:lnTo>
                <a:lnTo>
                  <a:pt x="586" y="294"/>
                </a:lnTo>
                <a:lnTo>
                  <a:pt x="586" y="293"/>
                </a:lnTo>
                <a:lnTo>
                  <a:pt x="587" y="294"/>
                </a:lnTo>
                <a:lnTo>
                  <a:pt x="587" y="294"/>
                </a:lnTo>
                <a:lnTo>
                  <a:pt x="588" y="294"/>
                </a:lnTo>
                <a:lnTo>
                  <a:pt x="588" y="293"/>
                </a:lnTo>
                <a:lnTo>
                  <a:pt x="590" y="293"/>
                </a:lnTo>
                <a:lnTo>
                  <a:pt x="590" y="294"/>
                </a:lnTo>
                <a:lnTo>
                  <a:pt x="591" y="293"/>
                </a:lnTo>
                <a:lnTo>
                  <a:pt x="591" y="293"/>
                </a:lnTo>
                <a:lnTo>
                  <a:pt x="592" y="293"/>
                </a:lnTo>
                <a:lnTo>
                  <a:pt x="592" y="291"/>
                </a:lnTo>
                <a:lnTo>
                  <a:pt x="593" y="291"/>
                </a:lnTo>
                <a:lnTo>
                  <a:pt x="593" y="291"/>
                </a:lnTo>
                <a:lnTo>
                  <a:pt x="595" y="291"/>
                </a:lnTo>
                <a:lnTo>
                  <a:pt x="595" y="290"/>
                </a:lnTo>
                <a:lnTo>
                  <a:pt x="596" y="290"/>
                </a:lnTo>
                <a:lnTo>
                  <a:pt x="596" y="291"/>
                </a:lnTo>
                <a:lnTo>
                  <a:pt x="597" y="291"/>
                </a:lnTo>
                <a:lnTo>
                  <a:pt x="597" y="290"/>
                </a:lnTo>
                <a:lnTo>
                  <a:pt x="599" y="290"/>
                </a:lnTo>
                <a:lnTo>
                  <a:pt x="599" y="291"/>
                </a:lnTo>
                <a:lnTo>
                  <a:pt x="600" y="291"/>
                </a:lnTo>
                <a:lnTo>
                  <a:pt x="600" y="291"/>
                </a:lnTo>
                <a:lnTo>
                  <a:pt x="601" y="291"/>
                </a:lnTo>
                <a:lnTo>
                  <a:pt x="601" y="291"/>
                </a:lnTo>
                <a:lnTo>
                  <a:pt x="602" y="291"/>
                </a:lnTo>
                <a:lnTo>
                  <a:pt x="602" y="290"/>
                </a:lnTo>
                <a:lnTo>
                  <a:pt x="604" y="290"/>
                </a:lnTo>
                <a:lnTo>
                  <a:pt x="604" y="289"/>
                </a:lnTo>
                <a:lnTo>
                  <a:pt x="605" y="289"/>
                </a:lnTo>
                <a:lnTo>
                  <a:pt x="605" y="290"/>
                </a:lnTo>
                <a:lnTo>
                  <a:pt x="606" y="290"/>
                </a:lnTo>
                <a:lnTo>
                  <a:pt x="606" y="290"/>
                </a:lnTo>
                <a:lnTo>
                  <a:pt x="607" y="290"/>
                </a:lnTo>
                <a:lnTo>
                  <a:pt x="607" y="289"/>
                </a:lnTo>
                <a:lnTo>
                  <a:pt x="609" y="289"/>
                </a:lnTo>
                <a:lnTo>
                  <a:pt x="609" y="290"/>
                </a:lnTo>
                <a:lnTo>
                  <a:pt x="610" y="290"/>
                </a:lnTo>
                <a:lnTo>
                  <a:pt x="610" y="289"/>
                </a:lnTo>
                <a:lnTo>
                  <a:pt x="611" y="289"/>
                </a:lnTo>
                <a:lnTo>
                  <a:pt x="611" y="290"/>
                </a:lnTo>
                <a:lnTo>
                  <a:pt x="613" y="290"/>
                </a:lnTo>
                <a:lnTo>
                  <a:pt x="613" y="289"/>
                </a:lnTo>
                <a:lnTo>
                  <a:pt x="614" y="289"/>
                </a:lnTo>
                <a:lnTo>
                  <a:pt x="614" y="290"/>
                </a:lnTo>
                <a:lnTo>
                  <a:pt x="615" y="290"/>
                </a:lnTo>
                <a:lnTo>
                  <a:pt x="615" y="290"/>
                </a:lnTo>
                <a:lnTo>
                  <a:pt x="616" y="291"/>
                </a:lnTo>
                <a:lnTo>
                  <a:pt x="616" y="291"/>
                </a:lnTo>
                <a:lnTo>
                  <a:pt x="618" y="291"/>
                </a:lnTo>
                <a:lnTo>
                  <a:pt x="618" y="293"/>
                </a:lnTo>
                <a:lnTo>
                  <a:pt x="619" y="293"/>
                </a:lnTo>
                <a:lnTo>
                  <a:pt x="619" y="291"/>
                </a:lnTo>
                <a:lnTo>
                  <a:pt x="620" y="293"/>
                </a:lnTo>
                <a:lnTo>
                  <a:pt x="620" y="293"/>
                </a:lnTo>
                <a:lnTo>
                  <a:pt x="622" y="293"/>
                </a:lnTo>
                <a:lnTo>
                  <a:pt x="622" y="293"/>
                </a:lnTo>
                <a:lnTo>
                  <a:pt x="623" y="293"/>
                </a:lnTo>
                <a:lnTo>
                  <a:pt x="623" y="294"/>
                </a:lnTo>
                <a:lnTo>
                  <a:pt x="624" y="293"/>
                </a:lnTo>
                <a:lnTo>
                  <a:pt x="624" y="293"/>
                </a:lnTo>
                <a:lnTo>
                  <a:pt x="625" y="293"/>
                </a:lnTo>
                <a:lnTo>
                  <a:pt x="625" y="293"/>
                </a:lnTo>
                <a:lnTo>
                  <a:pt x="627" y="293"/>
                </a:lnTo>
                <a:lnTo>
                  <a:pt x="627" y="294"/>
                </a:lnTo>
                <a:lnTo>
                  <a:pt x="628" y="294"/>
                </a:lnTo>
                <a:lnTo>
                  <a:pt x="628" y="293"/>
                </a:lnTo>
                <a:lnTo>
                  <a:pt x="629" y="293"/>
                </a:lnTo>
                <a:lnTo>
                  <a:pt x="629" y="294"/>
                </a:lnTo>
                <a:lnTo>
                  <a:pt x="631" y="293"/>
                </a:lnTo>
                <a:lnTo>
                  <a:pt x="631" y="293"/>
                </a:lnTo>
                <a:lnTo>
                  <a:pt x="632" y="291"/>
                </a:lnTo>
                <a:lnTo>
                  <a:pt x="632" y="291"/>
                </a:lnTo>
                <a:lnTo>
                  <a:pt x="633" y="291"/>
                </a:lnTo>
                <a:lnTo>
                  <a:pt x="633" y="293"/>
                </a:lnTo>
                <a:lnTo>
                  <a:pt x="634" y="291"/>
                </a:lnTo>
                <a:lnTo>
                  <a:pt x="634" y="291"/>
                </a:lnTo>
                <a:lnTo>
                  <a:pt x="636" y="291"/>
                </a:lnTo>
                <a:lnTo>
                  <a:pt x="636" y="293"/>
                </a:lnTo>
                <a:lnTo>
                  <a:pt x="637" y="293"/>
                </a:lnTo>
                <a:lnTo>
                  <a:pt x="637" y="291"/>
                </a:lnTo>
                <a:lnTo>
                  <a:pt x="638" y="291"/>
                </a:lnTo>
                <a:lnTo>
                  <a:pt x="638" y="293"/>
                </a:lnTo>
                <a:lnTo>
                  <a:pt x="639" y="293"/>
                </a:lnTo>
                <a:lnTo>
                  <a:pt x="639" y="291"/>
                </a:lnTo>
                <a:lnTo>
                  <a:pt x="641" y="293"/>
                </a:lnTo>
                <a:lnTo>
                  <a:pt x="641" y="293"/>
                </a:lnTo>
                <a:lnTo>
                  <a:pt x="642" y="293"/>
                </a:lnTo>
                <a:lnTo>
                  <a:pt x="642" y="291"/>
                </a:lnTo>
                <a:lnTo>
                  <a:pt x="643" y="293"/>
                </a:lnTo>
                <a:lnTo>
                  <a:pt x="643" y="294"/>
                </a:lnTo>
                <a:lnTo>
                  <a:pt x="645" y="294"/>
                </a:lnTo>
                <a:lnTo>
                  <a:pt x="645" y="293"/>
                </a:lnTo>
                <a:lnTo>
                  <a:pt x="646" y="293"/>
                </a:lnTo>
                <a:lnTo>
                  <a:pt x="646" y="294"/>
                </a:lnTo>
                <a:lnTo>
                  <a:pt x="647" y="294"/>
                </a:lnTo>
                <a:lnTo>
                  <a:pt x="647" y="293"/>
                </a:lnTo>
                <a:lnTo>
                  <a:pt x="648" y="293"/>
                </a:lnTo>
                <a:lnTo>
                  <a:pt x="648" y="294"/>
                </a:lnTo>
                <a:lnTo>
                  <a:pt x="650" y="294"/>
                </a:lnTo>
                <a:lnTo>
                  <a:pt x="650" y="294"/>
                </a:lnTo>
                <a:lnTo>
                  <a:pt x="651" y="294"/>
                </a:lnTo>
                <a:lnTo>
                  <a:pt x="651" y="295"/>
                </a:lnTo>
                <a:lnTo>
                  <a:pt x="652" y="295"/>
                </a:lnTo>
                <a:lnTo>
                  <a:pt x="652" y="294"/>
                </a:lnTo>
                <a:lnTo>
                  <a:pt x="654" y="295"/>
                </a:lnTo>
                <a:lnTo>
                  <a:pt x="654" y="296"/>
                </a:lnTo>
              </a:path>
            </a:pathLst>
          </a:custGeom>
          <a:noFill/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333"/>
          <p:cNvSpPr>
            <a:spLocks/>
          </p:cNvSpPr>
          <p:nvPr/>
        </p:nvSpPr>
        <p:spPr bwMode="auto">
          <a:xfrm>
            <a:off x="7092461" y="5672398"/>
            <a:ext cx="153441" cy="14406"/>
          </a:xfrm>
          <a:custGeom>
            <a:avLst/>
            <a:gdLst/>
            <a:ahLst/>
            <a:cxnLst>
              <a:cxn ang="0">
                <a:pos x="1" y="0"/>
              </a:cxn>
              <a:cxn ang="0">
                <a:pos x="4" y="2"/>
              </a:cxn>
              <a:cxn ang="0">
                <a:pos x="6" y="3"/>
              </a:cxn>
              <a:cxn ang="0">
                <a:pos x="9" y="4"/>
              </a:cxn>
              <a:cxn ang="0">
                <a:pos x="11" y="4"/>
              </a:cxn>
              <a:cxn ang="0">
                <a:pos x="14" y="6"/>
              </a:cxn>
              <a:cxn ang="0">
                <a:pos x="16" y="3"/>
              </a:cxn>
              <a:cxn ang="0">
                <a:pos x="19" y="4"/>
              </a:cxn>
              <a:cxn ang="0">
                <a:pos x="22" y="4"/>
              </a:cxn>
              <a:cxn ang="0">
                <a:pos x="24" y="3"/>
              </a:cxn>
              <a:cxn ang="0">
                <a:pos x="27" y="4"/>
              </a:cxn>
              <a:cxn ang="0">
                <a:pos x="29" y="6"/>
              </a:cxn>
              <a:cxn ang="0">
                <a:pos x="32" y="7"/>
              </a:cxn>
              <a:cxn ang="0">
                <a:pos x="34" y="7"/>
              </a:cxn>
              <a:cxn ang="0">
                <a:pos x="37" y="6"/>
              </a:cxn>
              <a:cxn ang="0">
                <a:pos x="39" y="4"/>
              </a:cxn>
              <a:cxn ang="0">
                <a:pos x="42" y="3"/>
              </a:cxn>
              <a:cxn ang="0">
                <a:pos x="45" y="4"/>
              </a:cxn>
              <a:cxn ang="0">
                <a:pos x="47" y="6"/>
              </a:cxn>
              <a:cxn ang="0">
                <a:pos x="50" y="4"/>
              </a:cxn>
              <a:cxn ang="0">
                <a:pos x="52" y="3"/>
              </a:cxn>
              <a:cxn ang="0">
                <a:pos x="55" y="3"/>
              </a:cxn>
              <a:cxn ang="0">
                <a:pos x="57" y="4"/>
              </a:cxn>
              <a:cxn ang="0">
                <a:pos x="60" y="4"/>
              </a:cxn>
              <a:cxn ang="0">
                <a:pos x="63" y="6"/>
              </a:cxn>
              <a:cxn ang="0">
                <a:pos x="65" y="6"/>
              </a:cxn>
              <a:cxn ang="0">
                <a:pos x="68" y="6"/>
              </a:cxn>
              <a:cxn ang="0">
                <a:pos x="70" y="6"/>
              </a:cxn>
              <a:cxn ang="0">
                <a:pos x="73" y="7"/>
              </a:cxn>
              <a:cxn ang="0">
                <a:pos x="75" y="7"/>
              </a:cxn>
              <a:cxn ang="0">
                <a:pos x="78" y="6"/>
              </a:cxn>
              <a:cxn ang="0">
                <a:pos x="80" y="7"/>
              </a:cxn>
              <a:cxn ang="0">
                <a:pos x="83" y="7"/>
              </a:cxn>
              <a:cxn ang="0">
                <a:pos x="86" y="7"/>
              </a:cxn>
              <a:cxn ang="0">
                <a:pos x="88" y="8"/>
              </a:cxn>
              <a:cxn ang="0">
                <a:pos x="91" y="7"/>
              </a:cxn>
              <a:cxn ang="0">
                <a:pos x="93" y="8"/>
              </a:cxn>
              <a:cxn ang="0">
                <a:pos x="96" y="9"/>
              </a:cxn>
              <a:cxn ang="0">
                <a:pos x="98" y="11"/>
              </a:cxn>
              <a:cxn ang="0">
                <a:pos x="101" y="9"/>
              </a:cxn>
              <a:cxn ang="0">
                <a:pos x="103" y="11"/>
              </a:cxn>
              <a:cxn ang="0">
                <a:pos x="106" y="11"/>
              </a:cxn>
              <a:cxn ang="0">
                <a:pos x="109" y="9"/>
              </a:cxn>
              <a:cxn ang="0">
                <a:pos x="111" y="11"/>
              </a:cxn>
              <a:cxn ang="0">
                <a:pos x="114" y="9"/>
              </a:cxn>
              <a:cxn ang="0">
                <a:pos x="116" y="9"/>
              </a:cxn>
              <a:cxn ang="0">
                <a:pos x="119" y="11"/>
              </a:cxn>
              <a:cxn ang="0">
                <a:pos x="121" y="11"/>
              </a:cxn>
              <a:cxn ang="0">
                <a:pos x="124" y="12"/>
              </a:cxn>
              <a:cxn ang="0">
                <a:pos x="127" y="13"/>
              </a:cxn>
              <a:cxn ang="0">
                <a:pos x="129" y="12"/>
              </a:cxn>
              <a:cxn ang="0">
                <a:pos x="132" y="12"/>
              </a:cxn>
              <a:cxn ang="0">
                <a:pos x="134" y="11"/>
              </a:cxn>
              <a:cxn ang="0">
                <a:pos x="137" y="11"/>
              </a:cxn>
              <a:cxn ang="0">
                <a:pos x="139" y="8"/>
              </a:cxn>
            </a:cxnLst>
            <a:rect l="0" t="0" r="r" b="b"/>
            <a:pathLst>
              <a:path w="141" h="13">
                <a:moveTo>
                  <a:pt x="0" y="0"/>
                </a:moveTo>
                <a:lnTo>
                  <a:pt x="0" y="2"/>
                </a:lnTo>
                <a:lnTo>
                  <a:pt x="1" y="2"/>
                </a:lnTo>
                <a:lnTo>
                  <a:pt x="1" y="0"/>
                </a:lnTo>
                <a:lnTo>
                  <a:pt x="2" y="0"/>
                </a:lnTo>
                <a:lnTo>
                  <a:pt x="2" y="2"/>
                </a:lnTo>
                <a:lnTo>
                  <a:pt x="4" y="2"/>
                </a:lnTo>
                <a:lnTo>
                  <a:pt x="4" y="2"/>
                </a:lnTo>
                <a:lnTo>
                  <a:pt x="5" y="2"/>
                </a:lnTo>
                <a:lnTo>
                  <a:pt x="5" y="3"/>
                </a:lnTo>
                <a:lnTo>
                  <a:pt x="6" y="3"/>
                </a:lnTo>
                <a:lnTo>
                  <a:pt x="6" y="3"/>
                </a:lnTo>
                <a:lnTo>
                  <a:pt x="8" y="3"/>
                </a:lnTo>
                <a:lnTo>
                  <a:pt x="8" y="3"/>
                </a:lnTo>
                <a:lnTo>
                  <a:pt x="9" y="3"/>
                </a:lnTo>
                <a:lnTo>
                  <a:pt x="9" y="4"/>
                </a:lnTo>
                <a:lnTo>
                  <a:pt x="10" y="6"/>
                </a:lnTo>
                <a:lnTo>
                  <a:pt x="10" y="3"/>
                </a:lnTo>
                <a:lnTo>
                  <a:pt x="11" y="3"/>
                </a:lnTo>
                <a:lnTo>
                  <a:pt x="11" y="4"/>
                </a:lnTo>
                <a:lnTo>
                  <a:pt x="13" y="6"/>
                </a:lnTo>
                <a:lnTo>
                  <a:pt x="13" y="3"/>
                </a:lnTo>
                <a:lnTo>
                  <a:pt x="14" y="4"/>
                </a:lnTo>
                <a:lnTo>
                  <a:pt x="14" y="6"/>
                </a:lnTo>
                <a:lnTo>
                  <a:pt x="15" y="6"/>
                </a:lnTo>
                <a:lnTo>
                  <a:pt x="15" y="4"/>
                </a:lnTo>
                <a:lnTo>
                  <a:pt x="16" y="6"/>
                </a:lnTo>
                <a:lnTo>
                  <a:pt x="16" y="3"/>
                </a:lnTo>
                <a:lnTo>
                  <a:pt x="18" y="4"/>
                </a:lnTo>
                <a:lnTo>
                  <a:pt x="18" y="6"/>
                </a:lnTo>
                <a:lnTo>
                  <a:pt x="19" y="4"/>
                </a:lnTo>
                <a:lnTo>
                  <a:pt x="19" y="4"/>
                </a:lnTo>
                <a:lnTo>
                  <a:pt x="20" y="4"/>
                </a:lnTo>
                <a:lnTo>
                  <a:pt x="20" y="6"/>
                </a:lnTo>
                <a:lnTo>
                  <a:pt x="22" y="6"/>
                </a:lnTo>
                <a:lnTo>
                  <a:pt x="22" y="4"/>
                </a:lnTo>
                <a:lnTo>
                  <a:pt x="23" y="4"/>
                </a:lnTo>
                <a:lnTo>
                  <a:pt x="23" y="6"/>
                </a:lnTo>
                <a:lnTo>
                  <a:pt x="24" y="4"/>
                </a:lnTo>
                <a:lnTo>
                  <a:pt x="24" y="3"/>
                </a:lnTo>
                <a:lnTo>
                  <a:pt x="25" y="4"/>
                </a:lnTo>
                <a:lnTo>
                  <a:pt x="25" y="6"/>
                </a:lnTo>
                <a:lnTo>
                  <a:pt x="27" y="6"/>
                </a:lnTo>
                <a:lnTo>
                  <a:pt x="27" y="4"/>
                </a:lnTo>
                <a:lnTo>
                  <a:pt x="28" y="4"/>
                </a:lnTo>
                <a:lnTo>
                  <a:pt x="28" y="6"/>
                </a:lnTo>
                <a:lnTo>
                  <a:pt x="29" y="6"/>
                </a:lnTo>
                <a:lnTo>
                  <a:pt x="29" y="6"/>
                </a:lnTo>
                <a:lnTo>
                  <a:pt x="31" y="6"/>
                </a:lnTo>
                <a:lnTo>
                  <a:pt x="31" y="6"/>
                </a:lnTo>
                <a:lnTo>
                  <a:pt x="32" y="6"/>
                </a:lnTo>
                <a:lnTo>
                  <a:pt x="32" y="7"/>
                </a:lnTo>
                <a:lnTo>
                  <a:pt x="33" y="7"/>
                </a:lnTo>
                <a:lnTo>
                  <a:pt x="33" y="6"/>
                </a:lnTo>
                <a:lnTo>
                  <a:pt x="34" y="6"/>
                </a:lnTo>
                <a:lnTo>
                  <a:pt x="34" y="7"/>
                </a:lnTo>
                <a:lnTo>
                  <a:pt x="36" y="6"/>
                </a:lnTo>
                <a:lnTo>
                  <a:pt x="36" y="6"/>
                </a:lnTo>
                <a:lnTo>
                  <a:pt x="37" y="6"/>
                </a:lnTo>
                <a:lnTo>
                  <a:pt x="37" y="6"/>
                </a:lnTo>
                <a:lnTo>
                  <a:pt x="38" y="6"/>
                </a:lnTo>
                <a:lnTo>
                  <a:pt x="38" y="6"/>
                </a:lnTo>
                <a:lnTo>
                  <a:pt x="39" y="6"/>
                </a:lnTo>
                <a:lnTo>
                  <a:pt x="39" y="4"/>
                </a:lnTo>
                <a:lnTo>
                  <a:pt x="41" y="4"/>
                </a:lnTo>
                <a:lnTo>
                  <a:pt x="41" y="6"/>
                </a:lnTo>
                <a:lnTo>
                  <a:pt x="42" y="4"/>
                </a:lnTo>
                <a:lnTo>
                  <a:pt x="42" y="3"/>
                </a:lnTo>
                <a:lnTo>
                  <a:pt x="43" y="4"/>
                </a:lnTo>
                <a:lnTo>
                  <a:pt x="43" y="6"/>
                </a:lnTo>
                <a:lnTo>
                  <a:pt x="45" y="6"/>
                </a:lnTo>
                <a:lnTo>
                  <a:pt x="45" y="4"/>
                </a:lnTo>
                <a:lnTo>
                  <a:pt x="46" y="4"/>
                </a:lnTo>
                <a:lnTo>
                  <a:pt x="46" y="4"/>
                </a:lnTo>
                <a:lnTo>
                  <a:pt x="47" y="4"/>
                </a:lnTo>
                <a:lnTo>
                  <a:pt x="47" y="6"/>
                </a:lnTo>
                <a:lnTo>
                  <a:pt x="48" y="4"/>
                </a:lnTo>
                <a:lnTo>
                  <a:pt x="48" y="4"/>
                </a:lnTo>
                <a:lnTo>
                  <a:pt x="50" y="4"/>
                </a:lnTo>
                <a:lnTo>
                  <a:pt x="50" y="4"/>
                </a:lnTo>
                <a:lnTo>
                  <a:pt x="51" y="4"/>
                </a:lnTo>
                <a:lnTo>
                  <a:pt x="51" y="4"/>
                </a:lnTo>
                <a:lnTo>
                  <a:pt x="52" y="4"/>
                </a:lnTo>
                <a:lnTo>
                  <a:pt x="52" y="3"/>
                </a:lnTo>
                <a:lnTo>
                  <a:pt x="54" y="3"/>
                </a:lnTo>
                <a:lnTo>
                  <a:pt x="54" y="4"/>
                </a:lnTo>
                <a:lnTo>
                  <a:pt x="55" y="4"/>
                </a:lnTo>
                <a:lnTo>
                  <a:pt x="55" y="3"/>
                </a:lnTo>
                <a:lnTo>
                  <a:pt x="56" y="3"/>
                </a:lnTo>
                <a:lnTo>
                  <a:pt x="56" y="4"/>
                </a:lnTo>
                <a:lnTo>
                  <a:pt x="57" y="4"/>
                </a:lnTo>
                <a:lnTo>
                  <a:pt x="57" y="4"/>
                </a:lnTo>
                <a:lnTo>
                  <a:pt x="59" y="4"/>
                </a:lnTo>
                <a:lnTo>
                  <a:pt x="59" y="6"/>
                </a:lnTo>
                <a:lnTo>
                  <a:pt x="60" y="6"/>
                </a:lnTo>
                <a:lnTo>
                  <a:pt x="60" y="4"/>
                </a:lnTo>
                <a:lnTo>
                  <a:pt x="61" y="4"/>
                </a:lnTo>
                <a:lnTo>
                  <a:pt x="61" y="6"/>
                </a:lnTo>
                <a:lnTo>
                  <a:pt x="63" y="6"/>
                </a:lnTo>
                <a:lnTo>
                  <a:pt x="63" y="6"/>
                </a:lnTo>
                <a:lnTo>
                  <a:pt x="64" y="6"/>
                </a:lnTo>
                <a:lnTo>
                  <a:pt x="64" y="6"/>
                </a:lnTo>
                <a:lnTo>
                  <a:pt x="65" y="6"/>
                </a:lnTo>
                <a:lnTo>
                  <a:pt x="65" y="6"/>
                </a:lnTo>
                <a:lnTo>
                  <a:pt x="66" y="6"/>
                </a:lnTo>
                <a:lnTo>
                  <a:pt x="66" y="6"/>
                </a:lnTo>
                <a:lnTo>
                  <a:pt x="68" y="6"/>
                </a:lnTo>
                <a:lnTo>
                  <a:pt x="68" y="6"/>
                </a:lnTo>
                <a:lnTo>
                  <a:pt x="69" y="6"/>
                </a:lnTo>
                <a:lnTo>
                  <a:pt x="69" y="7"/>
                </a:lnTo>
                <a:lnTo>
                  <a:pt x="70" y="7"/>
                </a:lnTo>
                <a:lnTo>
                  <a:pt x="70" y="6"/>
                </a:lnTo>
                <a:lnTo>
                  <a:pt x="71" y="6"/>
                </a:lnTo>
                <a:lnTo>
                  <a:pt x="71" y="6"/>
                </a:lnTo>
                <a:lnTo>
                  <a:pt x="73" y="6"/>
                </a:lnTo>
                <a:lnTo>
                  <a:pt x="73" y="7"/>
                </a:lnTo>
                <a:lnTo>
                  <a:pt x="74" y="6"/>
                </a:lnTo>
                <a:lnTo>
                  <a:pt x="74" y="6"/>
                </a:lnTo>
                <a:lnTo>
                  <a:pt x="75" y="6"/>
                </a:lnTo>
                <a:lnTo>
                  <a:pt x="75" y="7"/>
                </a:lnTo>
                <a:lnTo>
                  <a:pt x="77" y="7"/>
                </a:lnTo>
                <a:lnTo>
                  <a:pt x="77" y="6"/>
                </a:lnTo>
                <a:lnTo>
                  <a:pt x="78" y="6"/>
                </a:lnTo>
                <a:lnTo>
                  <a:pt x="78" y="6"/>
                </a:lnTo>
                <a:lnTo>
                  <a:pt x="79" y="6"/>
                </a:lnTo>
                <a:lnTo>
                  <a:pt x="79" y="6"/>
                </a:lnTo>
                <a:lnTo>
                  <a:pt x="80" y="6"/>
                </a:lnTo>
                <a:lnTo>
                  <a:pt x="80" y="7"/>
                </a:lnTo>
                <a:lnTo>
                  <a:pt x="82" y="7"/>
                </a:lnTo>
                <a:lnTo>
                  <a:pt x="82" y="6"/>
                </a:lnTo>
                <a:lnTo>
                  <a:pt x="83" y="6"/>
                </a:lnTo>
                <a:lnTo>
                  <a:pt x="83" y="7"/>
                </a:lnTo>
                <a:lnTo>
                  <a:pt x="84" y="7"/>
                </a:lnTo>
                <a:lnTo>
                  <a:pt x="84" y="6"/>
                </a:lnTo>
                <a:lnTo>
                  <a:pt x="86" y="7"/>
                </a:lnTo>
                <a:lnTo>
                  <a:pt x="86" y="7"/>
                </a:lnTo>
                <a:lnTo>
                  <a:pt x="87" y="7"/>
                </a:lnTo>
                <a:lnTo>
                  <a:pt x="87" y="7"/>
                </a:lnTo>
                <a:lnTo>
                  <a:pt x="88" y="7"/>
                </a:lnTo>
                <a:lnTo>
                  <a:pt x="88" y="8"/>
                </a:lnTo>
                <a:lnTo>
                  <a:pt x="89" y="7"/>
                </a:lnTo>
                <a:lnTo>
                  <a:pt x="89" y="7"/>
                </a:lnTo>
                <a:lnTo>
                  <a:pt x="91" y="7"/>
                </a:lnTo>
                <a:lnTo>
                  <a:pt x="91" y="7"/>
                </a:lnTo>
                <a:lnTo>
                  <a:pt x="92" y="7"/>
                </a:lnTo>
                <a:lnTo>
                  <a:pt x="92" y="8"/>
                </a:lnTo>
                <a:lnTo>
                  <a:pt x="93" y="8"/>
                </a:lnTo>
                <a:lnTo>
                  <a:pt x="93" y="8"/>
                </a:lnTo>
                <a:lnTo>
                  <a:pt x="95" y="8"/>
                </a:lnTo>
                <a:lnTo>
                  <a:pt x="95" y="9"/>
                </a:lnTo>
                <a:lnTo>
                  <a:pt x="96" y="9"/>
                </a:lnTo>
                <a:lnTo>
                  <a:pt x="96" y="9"/>
                </a:lnTo>
                <a:lnTo>
                  <a:pt x="97" y="9"/>
                </a:lnTo>
                <a:lnTo>
                  <a:pt x="97" y="9"/>
                </a:lnTo>
                <a:lnTo>
                  <a:pt x="98" y="9"/>
                </a:lnTo>
                <a:lnTo>
                  <a:pt x="98" y="11"/>
                </a:lnTo>
                <a:lnTo>
                  <a:pt x="100" y="9"/>
                </a:lnTo>
                <a:lnTo>
                  <a:pt x="100" y="9"/>
                </a:lnTo>
                <a:lnTo>
                  <a:pt x="101" y="9"/>
                </a:lnTo>
                <a:lnTo>
                  <a:pt x="101" y="9"/>
                </a:lnTo>
                <a:lnTo>
                  <a:pt x="102" y="9"/>
                </a:lnTo>
                <a:lnTo>
                  <a:pt x="102" y="9"/>
                </a:lnTo>
                <a:lnTo>
                  <a:pt x="103" y="9"/>
                </a:lnTo>
                <a:lnTo>
                  <a:pt x="103" y="11"/>
                </a:lnTo>
                <a:lnTo>
                  <a:pt x="105" y="11"/>
                </a:lnTo>
                <a:lnTo>
                  <a:pt x="105" y="9"/>
                </a:lnTo>
                <a:lnTo>
                  <a:pt x="106" y="9"/>
                </a:lnTo>
                <a:lnTo>
                  <a:pt x="106" y="11"/>
                </a:lnTo>
                <a:lnTo>
                  <a:pt x="107" y="9"/>
                </a:lnTo>
                <a:lnTo>
                  <a:pt x="107" y="9"/>
                </a:lnTo>
                <a:lnTo>
                  <a:pt x="109" y="9"/>
                </a:lnTo>
                <a:lnTo>
                  <a:pt x="109" y="9"/>
                </a:lnTo>
                <a:lnTo>
                  <a:pt x="110" y="9"/>
                </a:lnTo>
                <a:lnTo>
                  <a:pt x="110" y="9"/>
                </a:lnTo>
                <a:lnTo>
                  <a:pt x="111" y="9"/>
                </a:lnTo>
                <a:lnTo>
                  <a:pt x="111" y="11"/>
                </a:lnTo>
                <a:lnTo>
                  <a:pt x="112" y="11"/>
                </a:lnTo>
                <a:lnTo>
                  <a:pt x="112" y="11"/>
                </a:lnTo>
                <a:lnTo>
                  <a:pt x="114" y="11"/>
                </a:lnTo>
                <a:lnTo>
                  <a:pt x="114" y="9"/>
                </a:lnTo>
                <a:lnTo>
                  <a:pt x="115" y="9"/>
                </a:lnTo>
                <a:lnTo>
                  <a:pt x="115" y="9"/>
                </a:lnTo>
                <a:lnTo>
                  <a:pt x="116" y="9"/>
                </a:lnTo>
                <a:lnTo>
                  <a:pt x="116" y="9"/>
                </a:lnTo>
                <a:lnTo>
                  <a:pt x="118" y="9"/>
                </a:lnTo>
                <a:lnTo>
                  <a:pt x="118" y="9"/>
                </a:lnTo>
                <a:lnTo>
                  <a:pt x="119" y="9"/>
                </a:lnTo>
                <a:lnTo>
                  <a:pt x="119" y="11"/>
                </a:lnTo>
                <a:lnTo>
                  <a:pt x="120" y="11"/>
                </a:lnTo>
                <a:lnTo>
                  <a:pt x="120" y="9"/>
                </a:lnTo>
                <a:lnTo>
                  <a:pt x="121" y="9"/>
                </a:lnTo>
                <a:lnTo>
                  <a:pt x="121" y="11"/>
                </a:lnTo>
                <a:lnTo>
                  <a:pt x="123" y="11"/>
                </a:lnTo>
                <a:lnTo>
                  <a:pt x="123" y="11"/>
                </a:lnTo>
                <a:lnTo>
                  <a:pt x="124" y="11"/>
                </a:lnTo>
                <a:lnTo>
                  <a:pt x="124" y="12"/>
                </a:lnTo>
                <a:lnTo>
                  <a:pt x="125" y="12"/>
                </a:lnTo>
                <a:lnTo>
                  <a:pt x="125" y="12"/>
                </a:lnTo>
                <a:lnTo>
                  <a:pt x="127" y="12"/>
                </a:lnTo>
                <a:lnTo>
                  <a:pt x="127" y="13"/>
                </a:lnTo>
                <a:lnTo>
                  <a:pt x="128" y="12"/>
                </a:lnTo>
                <a:lnTo>
                  <a:pt x="128" y="12"/>
                </a:lnTo>
                <a:lnTo>
                  <a:pt x="129" y="12"/>
                </a:lnTo>
                <a:lnTo>
                  <a:pt x="129" y="12"/>
                </a:lnTo>
                <a:lnTo>
                  <a:pt x="130" y="12"/>
                </a:lnTo>
                <a:lnTo>
                  <a:pt x="130" y="12"/>
                </a:lnTo>
                <a:lnTo>
                  <a:pt x="132" y="12"/>
                </a:lnTo>
                <a:lnTo>
                  <a:pt x="132" y="12"/>
                </a:lnTo>
                <a:lnTo>
                  <a:pt x="133" y="11"/>
                </a:lnTo>
                <a:lnTo>
                  <a:pt x="133" y="11"/>
                </a:lnTo>
                <a:lnTo>
                  <a:pt x="134" y="11"/>
                </a:lnTo>
                <a:lnTo>
                  <a:pt x="134" y="11"/>
                </a:lnTo>
                <a:lnTo>
                  <a:pt x="135" y="11"/>
                </a:lnTo>
                <a:lnTo>
                  <a:pt x="135" y="9"/>
                </a:lnTo>
                <a:lnTo>
                  <a:pt x="137" y="9"/>
                </a:lnTo>
                <a:lnTo>
                  <a:pt x="137" y="11"/>
                </a:lnTo>
                <a:lnTo>
                  <a:pt x="138" y="11"/>
                </a:lnTo>
                <a:lnTo>
                  <a:pt x="138" y="9"/>
                </a:lnTo>
                <a:lnTo>
                  <a:pt x="139" y="9"/>
                </a:lnTo>
                <a:lnTo>
                  <a:pt x="139" y="8"/>
                </a:lnTo>
                <a:lnTo>
                  <a:pt x="141" y="8"/>
                </a:lnTo>
                <a:lnTo>
                  <a:pt x="141" y="7"/>
                </a:lnTo>
              </a:path>
            </a:pathLst>
          </a:custGeom>
          <a:noFill/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334"/>
          <p:cNvSpPr>
            <a:spLocks/>
          </p:cNvSpPr>
          <p:nvPr/>
        </p:nvSpPr>
        <p:spPr bwMode="auto">
          <a:xfrm>
            <a:off x="4953000" y="6316646"/>
            <a:ext cx="711703" cy="50975"/>
          </a:xfrm>
          <a:custGeom>
            <a:avLst/>
            <a:gdLst/>
            <a:ahLst/>
            <a:cxnLst>
              <a:cxn ang="0">
                <a:pos x="11" y="1"/>
              </a:cxn>
              <a:cxn ang="0">
                <a:pos x="21" y="0"/>
              </a:cxn>
              <a:cxn ang="0">
                <a:pos x="32" y="1"/>
              </a:cxn>
              <a:cxn ang="0">
                <a:pos x="43" y="0"/>
              </a:cxn>
              <a:cxn ang="0">
                <a:pos x="54" y="0"/>
              </a:cxn>
              <a:cxn ang="0">
                <a:pos x="64" y="1"/>
              </a:cxn>
              <a:cxn ang="0">
                <a:pos x="76" y="1"/>
              </a:cxn>
              <a:cxn ang="0">
                <a:pos x="86" y="1"/>
              </a:cxn>
              <a:cxn ang="0">
                <a:pos x="98" y="1"/>
              </a:cxn>
              <a:cxn ang="0">
                <a:pos x="108" y="0"/>
              </a:cxn>
              <a:cxn ang="0">
                <a:pos x="119" y="45"/>
              </a:cxn>
              <a:cxn ang="0">
                <a:pos x="130" y="45"/>
              </a:cxn>
              <a:cxn ang="0">
                <a:pos x="141" y="45"/>
              </a:cxn>
              <a:cxn ang="0">
                <a:pos x="151" y="46"/>
              </a:cxn>
              <a:cxn ang="0">
                <a:pos x="163" y="45"/>
              </a:cxn>
              <a:cxn ang="0">
                <a:pos x="173" y="46"/>
              </a:cxn>
              <a:cxn ang="0">
                <a:pos x="185" y="46"/>
              </a:cxn>
              <a:cxn ang="0">
                <a:pos x="195" y="45"/>
              </a:cxn>
              <a:cxn ang="0">
                <a:pos x="206" y="45"/>
              </a:cxn>
              <a:cxn ang="0">
                <a:pos x="217" y="45"/>
              </a:cxn>
              <a:cxn ang="0">
                <a:pos x="228" y="45"/>
              </a:cxn>
              <a:cxn ang="0">
                <a:pos x="238" y="45"/>
              </a:cxn>
              <a:cxn ang="0">
                <a:pos x="250" y="46"/>
              </a:cxn>
              <a:cxn ang="0">
                <a:pos x="260" y="46"/>
              </a:cxn>
              <a:cxn ang="0">
                <a:pos x="272" y="45"/>
              </a:cxn>
              <a:cxn ang="0">
                <a:pos x="282" y="45"/>
              </a:cxn>
              <a:cxn ang="0">
                <a:pos x="293" y="45"/>
              </a:cxn>
              <a:cxn ang="0">
                <a:pos x="304" y="45"/>
              </a:cxn>
              <a:cxn ang="0">
                <a:pos x="315" y="45"/>
              </a:cxn>
              <a:cxn ang="0">
                <a:pos x="325" y="46"/>
              </a:cxn>
              <a:cxn ang="0">
                <a:pos x="337" y="45"/>
              </a:cxn>
              <a:cxn ang="0">
                <a:pos x="347" y="46"/>
              </a:cxn>
              <a:cxn ang="0">
                <a:pos x="359" y="45"/>
              </a:cxn>
              <a:cxn ang="0">
                <a:pos x="369" y="45"/>
              </a:cxn>
              <a:cxn ang="0">
                <a:pos x="380" y="45"/>
              </a:cxn>
              <a:cxn ang="0">
                <a:pos x="391" y="46"/>
              </a:cxn>
              <a:cxn ang="0">
                <a:pos x="402" y="46"/>
              </a:cxn>
              <a:cxn ang="0">
                <a:pos x="412" y="45"/>
              </a:cxn>
              <a:cxn ang="0">
                <a:pos x="424" y="45"/>
              </a:cxn>
              <a:cxn ang="0">
                <a:pos x="434" y="45"/>
              </a:cxn>
              <a:cxn ang="0">
                <a:pos x="446" y="45"/>
              </a:cxn>
              <a:cxn ang="0">
                <a:pos x="456" y="46"/>
              </a:cxn>
              <a:cxn ang="0">
                <a:pos x="467" y="45"/>
              </a:cxn>
              <a:cxn ang="0">
                <a:pos x="478" y="46"/>
              </a:cxn>
              <a:cxn ang="0">
                <a:pos x="489" y="45"/>
              </a:cxn>
              <a:cxn ang="0">
                <a:pos x="499" y="46"/>
              </a:cxn>
              <a:cxn ang="0">
                <a:pos x="511" y="45"/>
              </a:cxn>
              <a:cxn ang="0">
                <a:pos x="521" y="46"/>
              </a:cxn>
              <a:cxn ang="0">
                <a:pos x="533" y="45"/>
              </a:cxn>
              <a:cxn ang="0">
                <a:pos x="543" y="46"/>
              </a:cxn>
              <a:cxn ang="0">
                <a:pos x="554" y="45"/>
              </a:cxn>
              <a:cxn ang="0">
                <a:pos x="565" y="46"/>
              </a:cxn>
              <a:cxn ang="0">
                <a:pos x="576" y="45"/>
              </a:cxn>
              <a:cxn ang="0">
                <a:pos x="586" y="46"/>
              </a:cxn>
              <a:cxn ang="0">
                <a:pos x="598" y="45"/>
              </a:cxn>
              <a:cxn ang="0">
                <a:pos x="608" y="45"/>
              </a:cxn>
              <a:cxn ang="0">
                <a:pos x="620" y="46"/>
              </a:cxn>
              <a:cxn ang="0">
                <a:pos x="630" y="45"/>
              </a:cxn>
              <a:cxn ang="0">
                <a:pos x="641" y="45"/>
              </a:cxn>
              <a:cxn ang="0">
                <a:pos x="652" y="45"/>
              </a:cxn>
            </a:cxnLst>
            <a:rect l="0" t="0" r="r" b="b"/>
            <a:pathLst>
              <a:path w="654" h="46">
                <a:moveTo>
                  <a:pt x="0" y="1"/>
                </a:moveTo>
                <a:lnTo>
                  <a:pt x="0" y="0"/>
                </a:lnTo>
                <a:lnTo>
                  <a:pt x="2" y="0"/>
                </a:lnTo>
                <a:lnTo>
                  <a:pt x="2" y="1"/>
                </a:lnTo>
                <a:lnTo>
                  <a:pt x="3" y="1"/>
                </a:lnTo>
                <a:lnTo>
                  <a:pt x="3" y="0"/>
                </a:lnTo>
                <a:lnTo>
                  <a:pt x="4" y="0"/>
                </a:lnTo>
                <a:lnTo>
                  <a:pt x="4" y="1"/>
                </a:lnTo>
                <a:lnTo>
                  <a:pt x="5" y="1"/>
                </a:lnTo>
                <a:lnTo>
                  <a:pt x="5" y="0"/>
                </a:lnTo>
                <a:lnTo>
                  <a:pt x="7" y="0"/>
                </a:lnTo>
                <a:lnTo>
                  <a:pt x="7" y="1"/>
                </a:lnTo>
                <a:lnTo>
                  <a:pt x="8" y="1"/>
                </a:lnTo>
                <a:lnTo>
                  <a:pt x="8" y="0"/>
                </a:lnTo>
                <a:lnTo>
                  <a:pt x="9" y="0"/>
                </a:lnTo>
                <a:lnTo>
                  <a:pt x="9" y="1"/>
                </a:lnTo>
                <a:lnTo>
                  <a:pt x="11" y="1"/>
                </a:lnTo>
                <a:lnTo>
                  <a:pt x="11" y="0"/>
                </a:lnTo>
                <a:lnTo>
                  <a:pt x="12" y="0"/>
                </a:lnTo>
                <a:lnTo>
                  <a:pt x="12" y="1"/>
                </a:lnTo>
                <a:lnTo>
                  <a:pt x="13" y="1"/>
                </a:lnTo>
                <a:lnTo>
                  <a:pt x="13" y="0"/>
                </a:lnTo>
                <a:lnTo>
                  <a:pt x="14" y="0"/>
                </a:lnTo>
                <a:lnTo>
                  <a:pt x="14" y="1"/>
                </a:lnTo>
                <a:lnTo>
                  <a:pt x="16" y="1"/>
                </a:lnTo>
                <a:lnTo>
                  <a:pt x="16" y="0"/>
                </a:lnTo>
                <a:lnTo>
                  <a:pt x="17" y="0"/>
                </a:lnTo>
                <a:lnTo>
                  <a:pt x="17" y="1"/>
                </a:lnTo>
                <a:lnTo>
                  <a:pt x="18" y="1"/>
                </a:lnTo>
                <a:lnTo>
                  <a:pt x="18" y="0"/>
                </a:lnTo>
                <a:lnTo>
                  <a:pt x="19" y="0"/>
                </a:lnTo>
                <a:lnTo>
                  <a:pt x="19" y="1"/>
                </a:lnTo>
                <a:lnTo>
                  <a:pt x="21" y="1"/>
                </a:lnTo>
                <a:lnTo>
                  <a:pt x="21" y="0"/>
                </a:lnTo>
                <a:lnTo>
                  <a:pt x="22" y="0"/>
                </a:lnTo>
                <a:lnTo>
                  <a:pt x="22" y="1"/>
                </a:lnTo>
                <a:lnTo>
                  <a:pt x="23" y="1"/>
                </a:lnTo>
                <a:lnTo>
                  <a:pt x="23" y="0"/>
                </a:lnTo>
                <a:lnTo>
                  <a:pt x="25" y="1"/>
                </a:lnTo>
                <a:lnTo>
                  <a:pt x="25" y="1"/>
                </a:lnTo>
                <a:lnTo>
                  <a:pt x="26" y="1"/>
                </a:lnTo>
                <a:lnTo>
                  <a:pt x="26" y="0"/>
                </a:lnTo>
                <a:lnTo>
                  <a:pt x="27" y="0"/>
                </a:lnTo>
                <a:lnTo>
                  <a:pt x="27" y="0"/>
                </a:lnTo>
                <a:lnTo>
                  <a:pt x="28" y="0"/>
                </a:lnTo>
                <a:lnTo>
                  <a:pt x="28" y="1"/>
                </a:lnTo>
                <a:lnTo>
                  <a:pt x="30" y="1"/>
                </a:lnTo>
                <a:lnTo>
                  <a:pt x="30" y="0"/>
                </a:lnTo>
                <a:lnTo>
                  <a:pt x="31" y="0"/>
                </a:lnTo>
                <a:lnTo>
                  <a:pt x="31" y="1"/>
                </a:lnTo>
                <a:lnTo>
                  <a:pt x="32" y="1"/>
                </a:lnTo>
                <a:lnTo>
                  <a:pt x="32" y="0"/>
                </a:lnTo>
                <a:lnTo>
                  <a:pt x="34" y="0"/>
                </a:lnTo>
                <a:lnTo>
                  <a:pt x="34" y="1"/>
                </a:lnTo>
                <a:lnTo>
                  <a:pt x="35" y="1"/>
                </a:lnTo>
                <a:lnTo>
                  <a:pt x="35" y="0"/>
                </a:lnTo>
                <a:lnTo>
                  <a:pt x="36" y="0"/>
                </a:lnTo>
                <a:lnTo>
                  <a:pt x="36" y="1"/>
                </a:lnTo>
                <a:lnTo>
                  <a:pt x="37" y="1"/>
                </a:lnTo>
                <a:lnTo>
                  <a:pt x="37" y="0"/>
                </a:lnTo>
                <a:lnTo>
                  <a:pt x="39" y="0"/>
                </a:lnTo>
                <a:lnTo>
                  <a:pt x="39" y="1"/>
                </a:lnTo>
                <a:lnTo>
                  <a:pt x="40" y="1"/>
                </a:lnTo>
                <a:lnTo>
                  <a:pt x="40" y="0"/>
                </a:lnTo>
                <a:lnTo>
                  <a:pt x="41" y="0"/>
                </a:lnTo>
                <a:lnTo>
                  <a:pt x="41" y="1"/>
                </a:lnTo>
                <a:lnTo>
                  <a:pt x="43" y="1"/>
                </a:lnTo>
                <a:lnTo>
                  <a:pt x="43" y="0"/>
                </a:lnTo>
                <a:lnTo>
                  <a:pt x="44" y="0"/>
                </a:lnTo>
                <a:lnTo>
                  <a:pt x="44" y="1"/>
                </a:lnTo>
                <a:lnTo>
                  <a:pt x="45" y="0"/>
                </a:lnTo>
                <a:lnTo>
                  <a:pt x="45" y="0"/>
                </a:lnTo>
                <a:lnTo>
                  <a:pt x="46" y="0"/>
                </a:lnTo>
                <a:lnTo>
                  <a:pt x="46" y="1"/>
                </a:lnTo>
                <a:lnTo>
                  <a:pt x="48" y="1"/>
                </a:lnTo>
                <a:lnTo>
                  <a:pt x="48" y="0"/>
                </a:lnTo>
                <a:lnTo>
                  <a:pt x="49" y="0"/>
                </a:lnTo>
                <a:lnTo>
                  <a:pt x="49" y="1"/>
                </a:lnTo>
                <a:lnTo>
                  <a:pt x="50" y="1"/>
                </a:lnTo>
                <a:lnTo>
                  <a:pt x="50" y="0"/>
                </a:lnTo>
                <a:lnTo>
                  <a:pt x="51" y="0"/>
                </a:lnTo>
                <a:lnTo>
                  <a:pt x="51" y="1"/>
                </a:lnTo>
                <a:lnTo>
                  <a:pt x="53" y="0"/>
                </a:lnTo>
                <a:lnTo>
                  <a:pt x="53" y="0"/>
                </a:lnTo>
                <a:lnTo>
                  <a:pt x="54" y="0"/>
                </a:lnTo>
                <a:lnTo>
                  <a:pt x="54" y="1"/>
                </a:lnTo>
                <a:lnTo>
                  <a:pt x="55" y="1"/>
                </a:lnTo>
                <a:lnTo>
                  <a:pt x="55" y="0"/>
                </a:lnTo>
                <a:lnTo>
                  <a:pt x="57" y="0"/>
                </a:lnTo>
                <a:lnTo>
                  <a:pt x="57" y="1"/>
                </a:lnTo>
                <a:lnTo>
                  <a:pt x="58" y="1"/>
                </a:lnTo>
                <a:lnTo>
                  <a:pt x="58" y="0"/>
                </a:lnTo>
                <a:lnTo>
                  <a:pt x="59" y="0"/>
                </a:lnTo>
                <a:lnTo>
                  <a:pt x="59" y="1"/>
                </a:lnTo>
                <a:lnTo>
                  <a:pt x="60" y="0"/>
                </a:lnTo>
                <a:lnTo>
                  <a:pt x="60" y="0"/>
                </a:lnTo>
                <a:lnTo>
                  <a:pt x="62" y="0"/>
                </a:lnTo>
                <a:lnTo>
                  <a:pt x="62" y="1"/>
                </a:lnTo>
                <a:lnTo>
                  <a:pt x="63" y="1"/>
                </a:lnTo>
                <a:lnTo>
                  <a:pt x="63" y="0"/>
                </a:lnTo>
                <a:lnTo>
                  <a:pt x="64" y="0"/>
                </a:lnTo>
                <a:lnTo>
                  <a:pt x="64" y="1"/>
                </a:lnTo>
                <a:lnTo>
                  <a:pt x="66" y="1"/>
                </a:lnTo>
                <a:lnTo>
                  <a:pt x="66" y="0"/>
                </a:lnTo>
                <a:lnTo>
                  <a:pt x="67" y="0"/>
                </a:lnTo>
                <a:lnTo>
                  <a:pt x="67" y="1"/>
                </a:lnTo>
                <a:lnTo>
                  <a:pt x="68" y="1"/>
                </a:lnTo>
                <a:lnTo>
                  <a:pt x="68" y="0"/>
                </a:lnTo>
                <a:lnTo>
                  <a:pt x="69" y="0"/>
                </a:lnTo>
                <a:lnTo>
                  <a:pt x="69" y="1"/>
                </a:lnTo>
                <a:lnTo>
                  <a:pt x="71" y="1"/>
                </a:lnTo>
                <a:lnTo>
                  <a:pt x="71" y="0"/>
                </a:lnTo>
                <a:lnTo>
                  <a:pt x="72" y="0"/>
                </a:lnTo>
                <a:lnTo>
                  <a:pt x="72" y="1"/>
                </a:lnTo>
                <a:lnTo>
                  <a:pt x="73" y="1"/>
                </a:lnTo>
                <a:lnTo>
                  <a:pt x="73" y="0"/>
                </a:lnTo>
                <a:lnTo>
                  <a:pt x="75" y="0"/>
                </a:lnTo>
                <a:lnTo>
                  <a:pt x="75" y="1"/>
                </a:lnTo>
                <a:lnTo>
                  <a:pt x="76" y="1"/>
                </a:lnTo>
                <a:lnTo>
                  <a:pt x="76" y="0"/>
                </a:lnTo>
                <a:lnTo>
                  <a:pt x="77" y="0"/>
                </a:lnTo>
                <a:lnTo>
                  <a:pt x="77" y="1"/>
                </a:lnTo>
                <a:lnTo>
                  <a:pt x="78" y="1"/>
                </a:lnTo>
                <a:lnTo>
                  <a:pt x="78" y="0"/>
                </a:lnTo>
                <a:lnTo>
                  <a:pt x="80" y="0"/>
                </a:lnTo>
                <a:lnTo>
                  <a:pt x="80" y="0"/>
                </a:lnTo>
                <a:lnTo>
                  <a:pt x="81" y="0"/>
                </a:lnTo>
                <a:lnTo>
                  <a:pt x="81" y="0"/>
                </a:lnTo>
                <a:lnTo>
                  <a:pt x="82" y="0"/>
                </a:lnTo>
                <a:lnTo>
                  <a:pt x="82" y="0"/>
                </a:lnTo>
                <a:lnTo>
                  <a:pt x="83" y="0"/>
                </a:lnTo>
                <a:lnTo>
                  <a:pt x="83" y="1"/>
                </a:lnTo>
                <a:lnTo>
                  <a:pt x="85" y="1"/>
                </a:lnTo>
                <a:lnTo>
                  <a:pt x="85" y="0"/>
                </a:lnTo>
                <a:lnTo>
                  <a:pt x="86" y="0"/>
                </a:lnTo>
                <a:lnTo>
                  <a:pt x="86" y="1"/>
                </a:lnTo>
                <a:lnTo>
                  <a:pt x="87" y="1"/>
                </a:lnTo>
                <a:lnTo>
                  <a:pt x="87" y="0"/>
                </a:lnTo>
                <a:lnTo>
                  <a:pt x="89" y="0"/>
                </a:lnTo>
                <a:lnTo>
                  <a:pt x="89" y="1"/>
                </a:lnTo>
                <a:lnTo>
                  <a:pt x="90" y="1"/>
                </a:lnTo>
                <a:lnTo>
                  <a:pt x="90" y="0"/>
                </a:lnTo>
                <a:lnTo>
                  <a:pt x="91" y="0"/>
                </a:lnTo>
                <a:lnTo>
                  <a:pt x="91" y="1"/>
                </a:lnTo>
                <a:lnTo>
                  <a:pt x="92" y="1"/>
                </a:lnTo>
                <a:lnTo>
                  <a:pt x="92" y="0"/>
                </a:lnTo>
                <a:lnTo>
                  <a:pt x="94" y="0"/>
                </a:lnTo>
                <a:lnTo>
                  <a:pt x="94" y="1"/>
                </a:lnTo>
                <a:lnTo>
                  <a:pt x="95" y="1"/>
                </a:lnTo>
                <a:lnTo>
                  <a:pt x="95" y="0"/>
                </a:lnTo>
                <a:lnTo>
                  <a:pt x="96" y="0"/>
                </a:lnTo>
                <a:lnTo>
                  <a:pt x="96" y="1"/>
                </a:lnTo>
                <a:lnTo>
                  <a:pt x="98" y="1"/>
                </a:lnTo>
                <a:lnTo>
                  <a:pt x="98" y="0"/>
                </a:lnTo>
                <a:lnTo>
                  <a:pt x="99" y="0"/>
                </a:lnTo>
                <a:lnTo>
                  <a:pt x="99" y="1"/>
                </a:lnTo>
                <a:lnTo>
                  <a:pt x="100" y="1"/>
                </a:lnTo>
                <a:lnTo>
                  <a:pt x="100" y="0"/>
                </a:lnTo>
                <a:lnTo>
                  <a:pt x="101" y="0"/>
                </a:lnTo>
                <a:lnTo>
                  <a:pt x="101" y="1"/>
                </a:lnTo>
                <a:lnTo>
                  <a:pt x="103" y="1"/>
                </a:lnTo>
                <a:lnTo>
                  <a:pt x="103" y="0"/>
                </a:lnTo>
                <a:lnTo>
                  <a:pt x="104" y="0"/>
                </a:lnTo>
                <a:lnTo>
                  <a:pt x="104" y="1"/>
                </a:lnTo>
                <a:lnTo>
                  <a:pt x="105" y="1"/>
                </a:lnTo>
                <a:lnTo>
                  <a:pt x="105" y="0"/>
                </a:lnTo>
                <a:lnTo>
                  <a:pt x="107" y="0"/>
                </a:lnTo>
                <a:lnTo>
                  <a:pt x="107" y="1"/>
                </a:lnTo>
                <a:lnTo>
                  <a:pt x="108" y="1"/>
                </a:lnTo>
                <a:lnTo>
                  <a:pt x="108" y="0"/>
                </a:lnTo>
                <a:lnTo>
                  <a:pt x="109" y="0"/>
                </a:lnTo>
                <a:lnTo>
                  <a:pt x="109" y="1"/>
                </a:lnTo>
                <a:lnTo>
                  <a:pt x="110" y="1"/>
                </a:lnTo>
                <a:lnTo>
                  <a:pt x="110" y="0"/>
                </a:lnTo>
                <a:lnTo>
                  <a:pt x="112" y="0"/>
                </a:lnTo>
                <a:lnTo>
                  <a:pt x="112" y="1"/>
                </a:lnTo>
                <a:lnTo>
                  <a:pt x="113" y="1"/>
                </a:lnTo>
                <a:lnTo>
                  <a:pt x="113" y="0"/>
                </a:lnTo>
                <a:lnTo>
                  <a:pt x="114" y="0"/>
                </a:lnTo>
                <a:lnTo>
                  <a:pt x="114" y="45"/>
                </a:lnTo>
                <a:lnTo>
                  <a:pt x="115" y="45"/>
                </a:lnTo>
                <a:lnTo>
                  <a:pt x="115" y="46"/>
                </a:lnTo>
                <a:lnTo>
                  <a:pt x="117" y="46"/>
                </a:lnTo>
                <a:lnTo>
                  <a:pt x="117" y="45"/>
                </a:lnTo>
                <a:lnTo>
                  <a:pt x="118" y="45"/>
                </a:lnTo>
                <a:lnTo>
                  <a:pt x="118" y="45"/>
                </a:lnTo>
                <a:lnTo>
                  <a:pt x="119" y="45"/>
                </a:lnTo>
                <a:lnTo>
                  <a:pt x="119" y="46"/>
                </a:lnTo>
                <a:lnTo>
                  <a:pt x="121" y="46"/>
                </a:lnTo>
                <a:lnTo>
                  <a:pt x="121" y="45"/>
                </a:lnTo>
                <a:lnTo>
                  <a:pt x="122" y="45"/>
                </a:lnTo>
                <a:lnTo>
                  <a:pt x="122" y="46"/>
                </a:lnTo>
                <a:lnTo>
                  <a:pt x="123" y="46"/>
                </a:lnTo>
                <a:lnTo>
                  <a:pt x="123" y="45"/>
                </a:lnTo>
                <a:lnTo>
                  <a:pt x="124" y="45"/>
                </a:lnTo>
                <a:lnTo>
                  <a:pt x="124" y="45"/>
                </a:lnTo>
                <a:lnTo>
                  <a:pt x="126" y="45"/>
                </a:lnTo>
                <a:lnTo>
                  <a:pt x="126" y="46"/>
                </a:lnTo>
                <a:lnTo>
                  <a:pt x="127" y="46"/>
                </a:lnTo>
                <a:lnTo>
                  <a:pt x="127" y="45"/>
                </a:lnTo>
                <a:lnTo>
                  <a:pt x="128" y="45"/>
                </a:lnTo>
                <a:lnTo>
                  <a:pt x="128" y="46"/>
                </a:lnTo>
                <a:lnTo>
                  <a:pt x="130" y="46"/>
                </a:lnTo>
                <a:lnTo>
                  <a:pt x="130" y="45"/>
                </a:lnTo>
                <a:lnTo>
                  <a:pt x="131" y="45"/>
                </a:lnTo>
                <a:lnTo>
                  <a:pt x="131" y="46"/>
                </a:lnTo>
                <a:lnTo>
                  <a:pt x="132" y="46"/>
                </a:lnTo>
                <a:lnTo>
                  <a:pt x="132" y="45"/>
                </a:lnTo>
                <a:lnTo>
                  <a:pt x="133" y="45"/>
                </a:lnTo>
                <a:lnTo>
                  <a:pt x="133" y="46"/>
                </a:lnTo>
                <a:lnTo>
                  <a:pt x="135" y="45"/>
                </a:lnTo>
                <a:lnTo>
                  <a:pt x="135" y="45"/>
                </a:lnTo>
                <a:lnTo>
                  <a:pt x="136" y="45"/>
                </a:lnTo>
                <a:lnTo>
                  <a:pt x="136" y="45"/>
                </a:lnTo>
                <a:lnTo>
                  <a:pt x="137" y="45"/>
                </a:lnTo>
                <a:lnTo>
                  <a:pt x="137" y="45"/>
                </a:lnTo>
                <a:lnTo>
                  <a:pt x="138" y="45"/>
                </a:lnTo>
                <a:lnTo>
                  <a:pt x="138" y="45"/>
                </a:lnTo>
                <a:lnTo>
                  <a:pt x="140" y="45"/>
                </a:lnTo>
                <a:lnTo>
                  <a:pt x="140" y="45"/>
                </a:lnTo>
                <a:lnTo>
                  <a:pt x="141" y="45"/>
                </a:lnTo>
                <a:lnTo>
                  <a:pt x="141" y="45"/>
                </a:lnTo>
                <a:lnTo>
                  <a:pt x="142" y="45"/>
                </a:lnTo>
                <a:lnTo>
                  <a:pt x="142" y="46"/>
                </a:lnTo>
                <a:lnTo>
                  <a:pt x="144" y="45"/>
                </a:lnTo>
                <a:lnTo>
                  <a:pt x="144" y="45"/>
                </a:lnTo>
                <a:lnTo>
                  <a:pt x="145" y="45"/>
                </a:lnTo>
                <a:lnTo>
                  <a:pt x="145" y="46"/>
                </a:lnTo>
                <a:lnTo>
                  <a:pt x="146" y="46"/>
                </a:lnTo>
                <a:lnTo>
                  <a:pt x="146" y="45"/>
                </a:lnTo>
                <a:lnTo>
                  <a:pt x="147" y="45"/>
                </a:lnTo>
                <a:lnTo>
                  <a:pt x="147" y="45"/>
                </a:lnTo>
                <a:lnTo>
                  <a:pt x="149" y="45"/>
                </a:lnTo>
                <a:lnTo>
                  <a:pt x="149" y="46"/>
                </a:lnTo>
                <a:lnTo>
                  <a:pt x="150" y="45"/>
                </a:lnTo>
                <a:lnTo>
                  <a:pt x="150" y="45"/>
                </a:lnTo>
                <a:lnTo>
                  <a:pt x="151" y="45"/>
                </a:lnTo>
                <a:lnTo>
                  <a:pt x="151" y="46"/>
                </a:lnTo>
                <a:lnTo>
                  <a:pt x="153" y="46"/>
                </a:lnTo>
                <a:lnTo>
                  <a:pt x="153" y="45"/>
                </a:lnTo>
                <a:lnTo>
                  <a:pt x="154" y="45"/>
                </a:lnTo>
                <a:lnTo>
                  <a:pt x="154" y="45"/>
                </a:lnTo>
                <a:lnTo>
                  <a:pt x="155" y="45"/>
                </a:lnTo>
                <a:lnTo>
                  <a:pt x="155" y="46"/>
                </a:lnTo>
                <a:lnTo>
                  <a:pt x="156" y="46"/>
                </a:lnTo>
                <a:lnTo>
                  <a:pt x="156" y="45"/>
                </a:lnTo>
                <a:lnTo>
                  <a:pt x="158" y="45"/>
                </a:lnTo>
                <a:lnTo>
                  <a:pt x="158" y="45"/>
                </a:lnTo>
                <a:lnTo>
                  <a:pt x="159" y="45"/>
                </a:lnTo>
                <a:lnTo>
                  <a:pt x="159" y="46"/>
                </a:lnTo>
                <a:lnTo>
                  <a:pt x="160" y="46"/>
                </a:lnTo>
                <a:lnTo>
                  <a:pt x="160" y="45"/>
                </a:lnTo>
                <a:lnTo>
                  <a:pt x="162" y="45"/>
                </a:lnTo>
                <a:lnTo>
                  <a:pt x="162" y="45"/>
                </a:lnTo>
                <a:lnTo>
                  <a:pt x="163" y="45"/>
                </a:lnTo>
                <a:lnTo>
                  <a:pt x="163" y="46"/>
                </a:lnTo>
                <a:lnTo>
                  <a:pt x="164" y="46"/>
                </a:lnTo>
                <a:lnTo>
                  <a:pt x="164" y="45"/>
                </a:lnTo>
                <a:lnTo>
                  <a:pt x="165" y="45"/>
                </a:lnTo>
                <a:lnTo>
                  <a:pt x="165" y="45"/>
                </a:lnTo>
                <a:lnTo>
                  <a:pt x="167" y="45"/>
                </a:lnTo>
                <a:lnTo>
                  <a:pt x="167" y="46"/>
                </a:lnTo>
                <a:lnTo>
                  <a:pt x="168" y="45"/>
                </a:lnTo>
                <a:lnTo>
                  <a:pt x="168" y="45"/>
                </a:lnTo>
                <a:lnTo>
                  <a:pt x="169" y="45"/>
                </a:lnTo>
                <a:lnTo>
                  <a:pt x="169" y="45"/>
                </a:lnTo>
                <a:lnTo>
                  <a:pt x="170" y="45"/>
                </a:lnTo>
                <a:lnTo>
                  <a:pt x="170" y="46"/>
                </a:lnTo>
                <a:lnTo>
                  <a:pt x="172" y="46"/>
                </a:lnTo>
                <a:lnTo>
                  <a:pt x="172" y="45"/>
                </a:lnTo>
                <a:lnTo>
                  <a:pt x="173" y="45"/>
                </a:lnTo>
                <a:lnTo>
                  <a:pt x="173" y="46"/>
                </a:lnTo>
                <a:lnTo>
                  <a:pt x="174" y="46"/>
                </a:lnTo>
                <a:lnTo>
                  <a:pt x="174" y="45"/>
                </a:lnTo>
                <a:lnTo>
                  <a:pt x="176" y="45"/>
                </a:lnTo>
                <a:lnTo>
                  <a:pt x="176" y="45"/>
                </a:lnTo>
                <a:lnTo>
                  <a:pt x="177" y="45"/>
                </a:lnTo>
                <a:lnTo>
                  <a:pt x="177" y="46"/>
                </a:lnTo>
                <a:lnTo>
                  <a:pt x="178" y="46"/>
                </a:lnTo>
                <a:lnTo>
                  <a:pt x="178" y="45"/>
                </a:lnTo>
                <a:lnTo>
                  <a:pt x="179" y="45"/>
                </a:lnTo>
                <a:lnTo>
                  <a:pt x="179" y="45"/>
                </a:lnTo>
                <a:lnTo>
                  <a:pt x="181" y="45"/>
                </a:lnTo>
                <a:lnTo>
                  <a:pt x="181" y="46"/>
                </a:lnTo>
                <a:lnTo>
                  <a:pt x="182" y="46"/>
                </a:lnTo>
                <a:lnTo>
                  <a:pt x="182" y="45"/>
                </a:lnTo>
                <a:lnTo>
                  <a:pt x="183" y="45"/>
                </a:lnTo>
                <a:lnTo>
                  <a:pt x="183" y="46"/>
                </a:lnTo>
                <a:lnTo>
                  <a:pt x="185" y="46"/>
                </a:lnTo>
                <a:lnTo>
                  <a:pt x="185" y="45"/>
                </a:lnTo>
                <a:lnTo>
                  <a:pt x="186" y="45"/>
                </a:lnTo>
                <a:lnTo>
                  <a:pt x="186" y="46"/>
                </a:lnTo>
                <a:lnTo>
                  <a:pt x="187" y="46"/>
                </a:lnTo>
                <a:lnTo>
                  <a:pt x="187" y="45"/>
                </a:lnTo>
                <a:lnTo>
                  <a:pt x="188" y="45"/>
                </a:lnTo>
                <a:lnTo>
                  <a:pt x="188" y="46"/>
                </a:lnTo>
                <a:lnTo>
                  <a:pt x="190" y="46"/>
                </a:lnTo>
                <a:lnTo>
                  <a:pt x="190" y="45"/>
                </a:lnTo>
                <a:lnTo>
                  <a:pt x="191" y="45"/>
                </a:lnTo>
                <a:lnTo>
                  <a:pt x="191" y="46"/>
                </a:lnTo>
                <a:lnTo>
                  <a:pt x="192" y="46"/>
                </a:lnTo>
                <a:lnTo>
                  <a:pt x="192" y="45"/>
                </a:lnTo>
                <a:lnTo>
                  <a:pt x="194" y="45"/>
                </a:lnTo>
                <a:lnTo>
                  <a:pt x="194" y="46"/>
                </a:lnTo>
                <a:lnTo>
                  <a:pt x="195" y="46"/>
                </a:lnTo>
                <a:lnTo>
                  <a:pt x="195" y="45"/>
                </a:lnTo>
                <a:lnTo>
                  <a:pt x="196" y="45"/>
                </a:lnTo>
                <a:lnTo>
                  <a:pt x="196" y="45"/>
                </a:lnTo>
                <a:lnTo>
                  <a:pt x="197" y="45"/>
                </a:lnTo>
                <a:lnTo>
                  <a:pt x="197" y="45"/>
                </a:lnTo>
                <a:lnTo>
                  <a:pt x="199" y="45"/>
                </a:lnTo>
                <a:lnTo>
                  <a:pt x="199" y="45"/>
                </a:lnTo>
                <a:lnTo>
                  <a:pt x="200" y="45"/>
                </a:lnTo>
                <a:lnTo>
                  <a:pt x="200" y="45"/>
                </a:lnTo>
                <a:lnTo>
                  <a:pt x="201" y="45"/>
                </a:lnTo>
                <a:lnTo>
                  <a:pt x="201" y="46"/>
                </a:lnTo>
                <a:lnTo>
                  <a:pt x="202" y="46"/>
                </a:lnTo>
                <a:lnTo>
                  <a:pt x="202" y="45"/>
                </a:lnTo>
                <a:lnTo>
                  <a:pt x="204" y="45"/>
                </a:lnTo>
                <a:lnTo>
                  <a:pt x="204" y="45"/>
                </a:lnTo>
                <a:lnTo>
                  <a:pt x="205" y="45"/>
                </a:lnTo>
                <a:lnTo>
                  <a:pt x="205" y="46"/>
                </a:lnTo>
                <a:lnTo>
                  <a:pt x="206" y="45"/>
                </a:lnTo>
                <a:lnTo>
                  <a:pt x="206" y="45"/>
                </a:lnTo>
                <a:lnTo>
                  <a:pt x="208" y="45"/>
                </a:lnTo>
                <a:lnTo>
                  <a:pt x="208" y="46"/>
                </a:lnTo>
                <a:lnTo>
                  <a:pt x="209" y="46"/>
                </a:lnTo>
                <a:lnTo>
                  <a:pt x="209" y="45"/>
                </a:lnTo>
                <a:lnTo>
                  <a:pt x="210" y="45"/>
                </a:lnTo>
                <a:lnTo>
                  <a:pt x="210" y="46"/>
                </a:lnTo>
                <a:lnTo>
                  <a:pt x="211" y="46"/>
                </a:lnTo>
                <a:lnTo>
                  <a:pt x="211" y="45"/>
                </a:lnTo>
                <a:lnTo>
                  <a:pt x="213" y="45"/>
                </a:lnTo>
                <a:lnTo>
                  <a:pt x="213" y="46"/>
                </a:lnTo>
                <a:lnTo>
                  <a:pt x="214" y="46"/>
                </a:lnTo>
                <a:lnTo>
                  <a:pt x="214" y="45"/>
                </a:lnTo>
                <a:lnTo>
                  <a:pt x="215" y="45"/>
                </a:lnTo>
                <a:lnTo>
                  <a:pt x="215" y="46"/>
                </a:lnTo>
                <a:lnTo>
                  <a:pt x="217" y="46"/>
                </a:lnTo>
                <a:lnTo>
                  <a:pt x="217" y="45"/>
                </a:lnTo>
                <a:lnTo>
                  <a:pt x="218" y="45"/>
                </a:lnTo>
                <a:lnTo>
                  <a:pt x="218" y="46"/>
                </a:lnTo>
                <a:lnTo>
                  <a:pt x="219" y="46"/>
                </a:lnTo>
                <a:lnTo>
                  <a:pt x="219" y="45"/>
                </a:lnTo>
                <a:lnTo>
                  <a:pt x="220" y="45"/>
                </a:lnTo>
                <a:lnTo>
                  <a:pt x="220" y="46"/>
                </a:lnTo>
                <a:lnTo>
                  <a:pt x="222" y="46"/>
                </a:lnTo>
                <a:lnTo>
                  <a:pt x="222" y="45"/>
                </a:lnTo>
                <a:lnTo>
                  <a:pt x="223" y="45"/>
                </a:lnTo>
                <a:lnTo>
                  <a:pt x="223" y="46"/>
                </a:lnTo>
                <a:lnTo>
                  <a:pt x="224" y="46"/>
                </a:lnTo>
                <a:lnTo>
                  <a:pt x="224" y="45"/>
                </a:lnTo>
                <a:lnTo>
                  <a:pt x="226" y="45"/>
                </a:lnTo>
                <a:lnTo>
                  <a:pt x="226" y="45"/>
                </a:lnTo>
                <a:lnTo>
                  <a:pt x="227" y="45"/>
                </a:lnTo>
                <a:lnTo>
                  <a:pt x="227" y="45"/>
                </a:lnTo>
                <a:lnTo>
                  <a:pt x="228" y="45"/>
                </a:lnTo>
                <a:lnTo>
                  <a:pt x="228" y="45"/>
                </a:lnTo>
                <a:lnTo>
                  <a:pt x="229" y="45"/>
                </a:lnTo>
                <a:lnTo>
                  <a:pt x="229" y="45"/>
                </a:lnTo>
                <a:lnTo>
                  <a:pt x="231" y="45"/>
                </a:lnTo>
                <a:lnTo>
                  <a:pt x="231" y="45"/>
                </a:lnTo>
                <a:lnTo>
                  <a:pt x="232" y="45"/>
                </a:lnTo>
                <a:lnTo>
                  <a:pt x="232" y="46"/>
                </a:lnTo>
                <a:lnTo>
                  <a:pt x="233" y="46"/>
                </a:lnTo>
                <a:lnTo>
                  <a:pt x="233" y="45"/>
                </a:lnTo>
                <a:lnTo>
                  <a:pt x="234" y="45"/>
                </a:lnTo>
                <a:lnTo>
                  <a:pt x="234" y="46"/>
                </a:lnTo>
                <a:lnTo>
                  <a:pt x="236" y="46"/>
                </a:lnTo>
                <a:lnTo>
                  <a:pt x="236" y="45"/>
                </a:lnTo>
                <a:lnTo>
                  <a:pt x="237" y="45"/>
                </a:lnTo>
                <a:lnTo>
                  <a:pt x="237" y="46"/>
                </a:lnTo>
                <a:lnTo>
                  <a:pt x="238" y="46"/>
                </a:lnTo>
                <a:lnTo>
                  <a:pt x="238" y="45"/>
                </a:lnTo>
                <a:lnTo>
                  <a:pt x="240" y="45"/>
                </a:lnTo>
                <a:lnTo>
                  <a:pt x="240" y="45"/>
                </a:lnTo>
                <a:lnTo>
                  <a:pt x="241" y="45"/>
                </a:lnTo>
                <a:lnTo>
                  <a:pt x="241" y="45"/>
                </a:lnTo>
                <a:lnTo>
                  <a:pt x="242" y="45"/>
                </a:lnTo>
                <a:lnTo>
                  <a:pt x="242" y="45"/>
                </a:lnTo>
                <a:lnTo>
                  <a:pt x="243" y="45"/>
                </a:lnTo>
                <a:lnTo>
                  <a:pt x="243" y="45"/>
                </a:lnTo>
                <a:lnTo>
                  <a:pt x="245" y="45"/>
                </a:lnTo>
                <a:lnTo>
                  <a:pt x="245" y="46"/>
                </a:lnTo>
                <a:lnTo>
                  <a:pt x="246" y="46"/>
                </a:lnTo>
                <a:lnTo>
                  <a:pt x="246" y="45"/>
                </a:lnTo>
                <a:lnTo>
                  <a:pt x="247" y="45"/>
                </a:lnTo>
                <a:lnTo>
                  <a:pt x="247" y="45"/>
                </a:lnTo>
                <a:lnTo>
                  <a:pt x="249" y="45"/>
                </a:lnTo>
                <a:lnTo>
                  <a:pt x="249" y="46"/>
                </a:lnTo>
                <a:lnTo>
                  <a:pt x="250" y="46"/>
                </a:lnTo>
                <a:lnTo>
                  <a:pt x="250" y="45"/>
                </a:lnTo>
                <a:lnTo>
                  <a:pt x="251" y="45"/>
                </a:lnTo>
                <a:lnTo>
                  <a:pt x="251" y="45"/>
                </a:lnTo>
                <a:lnTo>
                  <a:pt x="252" y="45"/>
                </a:lnTo>
                <a:lnTo>
                  <a:pt x="252" y="45"/>
                </a:lnTo>
                <a:lnTo>
                  <a:pt x="254" y="45"/>
                </a:lnTo>
                <a:lnTo>
                  <a:pt x="254" y="46"/>
                </a:lnTo>
                <a:lnTo>
                  <a:pt x="255" y="46"/>
                </a:lnTo>
                <a:lnTo>
                  <a:pt x="255" y="45"/>
                </a:lnTo>
                <a:lnTo>
                  <a:pt x="256" y="45"/>
                </a:lnTo>
                <a:lnTo>
                  <a:pt x="256" y="45"/>
                </a:lnTo>
                <a:lnTo>
                  <a:pt x="258" y="45"/>
                </a:lnTo>
                <a:lnTo>
                  <a:pt x="258" y="45"/>
                </a:lnTo>
                <a:lnTo>
                  <a:pt x="259" y="45"/>
                </a:lnTo>
                <a:lnTo>
                  <a:pt x="259" y="45"/>
                </a:lnTo>
                <a:lnTo>
                  <a:pt x="260" y="45"/>
                </a:lnTo>
                <a:lnTo>
                  <a:pt x="260" y="46"/>
                </a:lnTo>
                <a:lnTo>
                  <a:pt x="261" y="46"/>
                </a:lnTo>
                <a:lnTo>
                  <a:pt x="261" y="45"/>
                </a:lnTo>
                <a:lnTo>
                  <a:pt x="263" y="45"/>
                </a:lnTo>
                <a:lnTo>
                  <a:pt x="263" y="46"/>
                </a:lnTo>
                <a:lnTo>
                  <a:pt x="264" y="46"/>
                </a:lnTo>
                <a:lnTo>
                  <a:pt x="264" y="45"/>
                </a:lnTo>
                <a:lnTo>
                  <a:pt x="265" y="45"/>
                </a:lnTo>
                <a:lnTo>
                  <a:pt x="265" y="46"/>
                </a:lnTo>
                <a:lnTo>
                  <a:pt x="266" y="45"/>
                </a:lnTo>
                <a:lnTo>
                  <a:pt x="266" y="45"/>
                </a:lnTo>
                <a:lnTo>
                  <a:pt x="268" y="45"/>
                </a:lnTo>
                <a:lnTo>
                  <a:pt x="268" y="46"/>
                </a:lnTo>
                <a:lnTo>
                  <a:pt x="269" y="46"/>
                </a:lnTo>
                <a:lnTo>
                  <a:pt x="269" y="45"/>
                </a:lnTo>
                <a:lnTo>
                  <a:pt x="270" y="45"/>
                </a:lnTo>
                <a:lnTo>
                  <a:pt x="270" y="45"/>
                </a:lnTo>
                <a:lnTo>
                  <a:pt x="272" y="45"/>
                </a:lnTo>
                <a:lnTo>
                  <a:pt x="272" y="46"/>
                </a:lnTo>
                <a:lnTo>
                  <a:pt x="273" y="46"/>
                </a:lnTo>
                <a:lnTo>
                  <a:pt x="273" y="45"/>
                </a:lnTo>
                <a:lnTo>
                  <a:pt x="274" y="45"/>
                </a:lnTo>
                <a:lnTo>
                  <a:pt x="274" y="46"/>
                </a:lnTo>
                <a:lnTo>
                  <a:pt x="275" y="46"/>
                </a:lnTo>
                <a:lnTo>
                  <a:pt x="275" y="45"/>
                </a:lnTo>
                <a:lnTo>
                  <a:pt x="277" y="45"/>
                </a:lnTo>
                <a:lnTo>
                  <a:pt x="277" y="46"/>
                </a:lnTo>
                <a:lnTo>
                  <a:pt x="278" y="46"/>
                </a:lnTo>
                <a:lnTo>
                  <a:pt x="278" y="45"/>
                </a:lnTo>
                <a:lnTo>
                  <a:pt x="279" y="45"/>
                </a:lnTo>
                <a:lnTo>
                  <a:pt x="279" y="45"/>
                </a:lnTo>
                <a:lnTo>
                  <a:pt x="281" y="45"/>
                </a:lnTo>
                <a:lnTo>
                  <a:pt x="281" y="46"/>
                </a:lnTo>
                <a:lnTo>
                  <a:pt x="282" y="46"/>
                </a:lnTo>
                <a:lnTo>
                  <a:pt x="282" y="45"/>
                </a:lnTo>
                <a:lnTo>
                  <a:pt x="283" y="45"/>
                </a:lnTo>
                <a:lnTo>
                  <a:pt x="283" y="46"/>
                </a:lnTo>
                <a:lnTo>
                  <a:pt x="284" y="46"/>
                </a:lnTo>
                <a:lnTo>
                  <a:pt x="284" y="45"/>
                </a:lnTo>
                <a:lnTo>
                  <a:pt x="286" y="45"/>
                </a:lnTo>
                <a:lnTo>
                  <a:pt x="286" y="46"/>
                </a:lnTo>
                <a:lnTo>
                  <a:pt x="287" y="46"/>
                </a:lnTo>
                <a:lnTo>
                  <a:pt x="287" y="45"/>
                </a:lnTo>
                <a:lnTo>
                  <a:pt x="288" y="45"/>
                </a:lnTo>
                <a:lnTo>
                  <a:pt x="288" y="46"/>
                </a:lnTo>
                <a:lnTo>
                  <a:pt x="289" y="45"/>
                </a:lnTo>
                <a:lnTo>
                  <a:pt x="289" y="45"/>
                </a:lnTo>
                <a:lnTo>
                  <a:pt x="291" y="45"/>
                </a:lnTo>
                <a:lnTo>
                  <a:pt x="291" y="46"/>
                </a:lnTo>
                <a:lnTo>
                  <a:pt x="292" y="46"/>
                </a:lnTo>
                <a:lnTo>
                  <a:pt x="292" y="45"/>
                </a:lnTo>
                <a:lnTo>
                  <a:pt x="293" y="45"/>
                </a:lnTo>
                <a:lnTo>
                  <a:pt x="293" y="45"/>
                </a:lnTo>
                <a:lnTo>
                  <a:pt x="295" y="45"/>
                </a:lnTo>
                <a:lnTo>
                  <a:pt x="295" y="46"/>
                </a:lnTo>
                <a:lnTo>
                  <a:pt x="296" y="45"/>
                </a:lnTo>
                <a:lnTo>
                  <a:pt x="296" y="45"/>
                </a:lnTo>
                <a:lnTo>
                  <a:pt x="297" y="45"/>
                </a:lnTo>
                <a:lnTo>
                  <a:pt x="297" y="46"/>
                </a:lnTo>
                <a:lnTo>
                  <a:pt x="298" y="45"/>
                </a:lnTo>
                <a:lnTo>
                  <a:pt x="298" y="45"/>
                </a:lnTo>
                <a:lnTo>
                  <a:pt x="300" y="45"/>
                </a:lnTo>
                <a:lnTo>
                  <a:pt x="300" y="46"/>
                </a:lnTo>
                <a:lnTo>
                  <a:pt x="301" y="46"/>
                </a:lnTo>
                <a:lnTo>
                  <a:pt x="301" y="45"/>
                </a:lnTo>
                <a:lnTo>
                  <a:pt x="302" y="45"/>
                </a:lnTo>
                <a:lnTo>
                  <a:pt x="302" y="45"/>
                </a:lnTo>
                <a:lnTo>
                  <a:pt x="304" y="45"/>
                </a:lnTo>
                <a:lnTo>
                  <a:pt x="304" y="45"/>
                </a:lnTo>
                <a:lnTo>
                  <a:pt x="305" y="45"/>
                </a:lnTo>
                <a:lnTo>
                  <a:pt x="305" y="45"/>
                </a:lnTo>
                <a:lnTo>
                  <a:pt x="306" y="45"/>
                </a:lnTo>
                <a:lnTo>
                  <a:pt x="306" y="45"/>
                </a:lnTo>
                <a:lnTo>
                  <a:pt x="307" y="45"/>
                </a:lnTo>
                <a:lnTo>
                  <a:pt x="307" y="46"/>
                </a:lnTo>
                <a:lnTo>
                  <a:pt x="309" y="46"/>
                </a:lnTo>
                <a:lnTo>
                  <a:pt x="309" y="45"/>
                </a:lnTo>
                <a:lnTo>
                  <a:pt x="310" y="45"/>
                </a:lnTo>
                <a:lnTo>
                  <a:pt x="310" y="46"/>
                </a:lnTo>
                <a:lnTo>
                  <a:pt x="311" y="46"/>
                </a:lnTo>
                <a:lnTo>
                  <a:pt x="311" y="45"/>
                </a:lnTo>
                <a:lnTo>
                  <a:pt x="313" y="45"/>
                </a:lnTo>
                <a:lnTo>
                  <a:pt x="313" y="45"/>
                </a:lnTo>
                <a:lnTo>
                  <a:pt x="314" y="45"/>
                </a:lnTo>
                <a:lnTo>
                  <a:pt x="314" y="45"/>
                </a:lnTo>
                <a:lnTo>
                  <a:pt x="315" y="45"/>
                </a:lnTo>
                <a:lnTo>
                  <a:pt x="315" y="46"/>
                </a:lnTo>
                <a:lnTo>
                  <a:pt x="316" y="46"/>
                </a:lnTo>
                <a:lnTo>
                  <a:pt x="316" y="45"/>
                </a:lnTo>
                <a:lnTo>
                  <a:pt x="318" y="45"/>
                </a:lnTo>
                <a:lnTo>
                  <a:pt x="318" y="46"/>
                </a:lnTo>
                <a:lnTo>
                  <a:pt x="319" y="45"/>
                </a:lnTo>
                <a:lnTo>
                  <a:pt x="319" y="45"/>
                </a:lnTo>
                <a:lnTo>
                  <a:pt x="320" y="45"/>
                </a:lnTo>
                <a:lnTo>
                  <a:pt x="320" y="46"/>
                </a:lnTo>
                <a:lnTo>
                  <a:pt x="321" y="46"/>
                </a:lnTo>
                <a:lnTo>
                  <a:pt x="321" y="45"/>
                </a:lnTo>
                <a:lnTo>
                  <a:pt x="323" y="45"/>
                </a:lnTo>
                <a:lnTo>
                  <a:pt x="323" y="46"/>
                </a:lnTo>
                <a:lnTo>
                  <a:pt x="324" y="46"/>
                </a:lnTo>
                <a:lnTo>
                  <a:pt x="324" y="45"/>
                </a:lnTo>
                <a:lnTo>
                  <a:pt x="325" y="45"/>
                </a:lnTo>
                <a:lnTo>
                  <a:pt x="325" y="46"/>
                </a:lnTo>
                <a:lnTo>
                  <a:pt x="327" y="46"/>
                </a:lnTo>
                <a:lnTo>
                  <a:pt x="327" y="45"/>
                </a:lnTo>
                <a:lnTo>
                  <a:pt x="328" y="45"/>
                </a:lnTo>
                <a:lnTo>
                  <a:pt x="328" y="46"/>
                </a:lnTo>
                <a:lnTo>
                  <a:pt x="329" y="46"/>
                </a:lnTo>
                <a:lnTo>
                  <a:pt x="329" y="45"/>
                </a:lnTo>
                <a:lnTo>
                  <a:pt x="330" y="45"/>
                </a:lnTo>
                <a:lnTo>
                  <a:pt x="330" y="45"/>
                </a:lnTo>
                <a:lnTo>
                  <a:pt x="332" y="45"/>
                </a:lnTo>
                <a:lnTo>
                  <a:pt x="332" y="46"/>
                </a:lnTo>
                <a:lnTo>
                  <a:pt x="333" y="46"/>
                </a:lnTo>
                <a:lnTo>
                  <a:pt x="333" y="45"/>
                </a:lnTo>
                <a:lnTo>
                  <a:pt x="334" y="45"/>
                </a:lnTo>
                <a:lnTo>
                  <a:pt x="334" y="46"/>
                </a:lnTo>
                <a:lnTo>
                  <a:pt x="336" y="45"/>
                </a:lnTo>
                <a:lnTo>
                  <a:pt x="336" y="45"/>
                </a:lnTo>
                <a:lnTo>
                  <a:pt x="337" y="45"/>
                </a:lnTo>
                <a:lnTo>
                  <a:pt x="337" y="46"/>
                </a:lnTo>
                <a:lnTo>
                  <a:pt x="338" y="46"/>
                </a:lnTo>
                <a:lnTo>
                  <a:pt x="338" y="45"/>
                </a:lnTo>
                <a:lnTo>
                  <a:pt x="339" y="45"/>
                </a:lnTo>
                <a:lnTo>
                  <a:pt x="339" y="45"/>
                </a:lnTo>
                <a:lnTo>
                  <a:pt x="341" y="45"/>
                </a:lnTo>
                <a:lnTo>
                  <a:pt x="341" y="45"/>
                </a:lnTo>
                <a:lnTo>
                  <a:pt x="342" y="45"/>
                </a:lnTo>
                <a:lnTo>
                  <a:pt x="342" y="45"/>
                </a:lnTo>
                <a:lnTo>
                  <a:pt x="343" y="45"/>
                </a:lnTo>
                <a:lnTo>
                  <a:pt x="343" y="45"/>
                </a:lnTo>
                <a:lnTo>
                  <a:pt x="345" y="45"/>
                </a:lnTo>
                <a:lnTo>
                  <a:pt x="345" y="45"/>
                </a:lnTo>
                <a:lnTo>
                  <a:pt x="346" y="45"/>
                </a:lnTo>
                <a:lnTo>
                  <a:pt x="346" y="45"/>
                </a:lnTo>
                <a:lnTo>
                  <a:pt x="347" y="45"/>
                </a:lnTo>
                <a:lnTo>
                  <a:pt x="347" y="46"/>
                </a:lnTo>
                <a:lnTo>
                  <a:pt x="348" y="46"/>
                </a:lnTo>
                <a:lnTo>
                  <a:pt x="348" y="45"/>
                </a:lnTo>
                <a:lnTo>
                  <a:pt x="350" y="45"/>
                </a:lnTo>
                <a:lnTo>
                  <a:pt x="350" y="46"/>
                </a:lnTo>
                <a:lnTo>
                  <a:pt x="351" y="46"/>
                </a:lnTo>
                <a:lnTo>
                  <a:pt x="351" y="45"/>
                </a:lnTo>
                <a:lnTo>
                  <a:pt x="352" y="45"/>
                </a:lnTo>
                <a:lnTo>
                  <a:pt x="352" y="45"/>
                </a:lnTo>
                <a:lnTo>
                  <a:pt x="353" y="45"/>
                </a:lnTo>
                <a:lnTo>
                  <a:pt x="353" y="45"/>
                </a:lnTo>
                <a:lnTo>
                  <a:pt x="355" y="45"/>
                </a:lnTo>
                <a:lnTo>
                  <a:pt x="355" y="45"/>
                </a:lnTo>
                <a:lnTo>
                  <a:pt x="356" y="45"/>
                </a:lnTo>
                <a:lnTo>
                  <a:pt x="356" y="46"/>
                </a:lnTo>
                <a:lnTo>
                  <a:pt x="357" y="46"/>
                </a:lnTo>
                <a:lnTo>
                  <a:pt x="357" y="45"/>
                </a:lnTo>
                <a:lnTo>
                  <a:pt x="359" y="45"/>
                </a:lnTo>
                <a:lnTo>
                  <a:pt x="359" y="45"/>
                </a:lnTo>
                <a:lnTo>
                  <a:pt x="360" y="45"/>
                </a:lnTo>
                <a:lnTo>
                  <a:pt x="360" y="46"/>
                </a:lnTo>
                <a:lnTo>
                  <a:pt x="361" y="46"/>
                </a:lnTo>
                <a:lnTo>
                  <a:pt x="361" y="45"/>
                </a:lnTo>
                <a:lnTo>
                  <a:pt x="362" y="45"/>
                </a:lnTo>
                <a:lnTo>
                  <a:pt x="362" y="46"/>
                </a:lnTo>
                <a:lnTo>
                  <a:pt x="364" y="46"/>
                </a:lnTo>
                <a:lnTo>
                  <a:pt x="364" y="45"/>
                </a:lnTo>
                <a:lnTo>
                  <a:pt x="365" y="45"/>
                </a:lnTo>
                <a:lnTo>
                  <a:pt x="365" y="46"/>
                </a:lnTo>
                <a:lnTo>
                  <a:pt x="366" y="46"/>
                </a:lnTo>
                <a:lnTo>
                  <a:pt x="366" y="45"/>
                </a:lnTo>
                <a:lnTo>
                  <a:pt x="368" y="45"/>
                </a:lnTo>
                <a:lnTo>
                  <a:pt x="368" y="46"/>
                </a:lnTo>
                <a:lnTo>
                  <a:pt x="369" y="45"/>
                </a:lnTo>
                <a:lnTo>
                  <a:pt x="369" y="45"/>
                </a:lnTo>
                <a:lnTo>
                  <a:pt x="370" y="45"/>
                </a:lnTo>
                <a:lnTo>
                  <a:pt x="370" y="45"/>
                </a:lnTo>
                <a:lnTo>
                  <a:pt x="371" y="45"/>
                </a:lnTo>
                <a:lnTo>
                  <a:pt x="371" y="46"/>
                </a:lnTo>
                <a:lnTo>
                  <a:pt x="373" y="46"/>
                </a:lnTo>
                <a:lnTo>
                  <a:pt x="373" y="45"/>
                </a:lnTo>
                <a:lnTo>
                  <a:pt x="374" y="45"/>
                </a:lnTo>
                <a:lnTo>
                  <a:pt x="374" y="46"/>
                </a:lnTo>
                <a:lnTo>
                  <a:pt x="375" y="45"/>
                </a:lnTo>
                <a:lnTo>
                  <a:pt x="375" y="45"/>
                </a:lnTo>
                <a:lnTo>
                  <a:pt x="377" y="45"/>
                </a:lnTo>
                <a:lnTo>
                  <a:pt x="377" y="45"/>
                </a:lnTo>
                <a:lnTo>
                  <a:pt x="378" y="45"/>
                </a:lnTo>
                <a:lnTo>
                  <a:pt x="378" y="46"/>
                </a:lnTo>
                <a:lnTo>
                  <a:pt x="379" y="46"/>
                </a:lnTo>
                <a:lnTo>
                  <a:pt x="379" y="45"/>
                </a:lnTo>
                <a:lnTo>
                  <a:pt x="380" y="45"/>
                </a:lnTo>
                <a:lnTo>
                  <a:pt x="380" y="46"/>
                </a:lnTo>
                <a:lnTo>
                  <a:pt x="382" y="46"/>
                </a:lnTo>
                <a:lnTo>
                  <a:pt x="382" y="45"/>
                </a:lnTo>
                <a:lnTo>
                  <a:pt x="383" y="45"/>
                </a:lnTo>
                <a:lnTo>
                  <a:pt x="383" y="46"/>
                </a:lnTo>
                <a:lnTo>
                  <a:pt x="384" y="46"/>
                </a:lnTo>
                <a:lnTo>
                  <a:pt x="384" y="45"/>
                </a:lnTo>
                <a:lnTo>
                  <a:pt x="385" y="45"/>
                </a:lnTo>
                <a:lnTo>
                  <a:pt x="385" y="46"/>
                </a:lnTo>
                <a:lnTo>
                  <a:pt x="387" y="45"/>
                </a:lnTo>
                <a:lnTo>
                  <a:pt x="387" y="45"/>
                </a:lnTo>
                <a:lnTo>
                  <a:pt x="388" y="45"/>
                </a:lnTo>
                <a:lnTo>
                  <a:pt x="388" y="46"/>
                </a:lnTo>
                <a:lnTo>
                  <a:pt x="389" y="46"/>
                </a:lnTo>
                <a:lnTo>
                  <a:pt x="389" y="45"/>
                </a:lnTo>
                <a:lnTo>
                  <a:pt x="391" y="45"/>
                </a:lnTo>
                <a:lnTo>
                  <a:pt x="391" y="46"/>
                </a:lnTo>
                <a:lnTo>
                  <a:pt x="392" y="46"/>
                </a:lnTo>
                <a:lnTo>
                  <a:pt x="392" y="45"/>
                </a:lnTo>
                <a:lnTo>
                  <a:pt x="393" y="45"/>
                </a:lnTo>
                <a:lnTo>
                  <a:pt x="393" y="46"/>
                </a:lnTo>
                <a:lnTo>
                  <a:pt x="394" y="45"/>
                </a:lnTo>
                <a:lnTo>
                  <a:pt x="394" y="45"/>
                </a:lnTo>
                <a:lnTo>
                  <a:pt x="396" y="45"/>
                </a:lnTo>
                <a:lnTo>
                  <a:pt x="396" y="46"/>
                </a:lnTo>
                <a:lnTo>
                  <a:pt x="397" y="46"/>
                </a:lnTo>
                <a:lnTo>
                  <a:pt x="397" y="45"/>
                </a:lnTo>
                <a:lnTo>
                  <a:pt x="398" y="45"/>
                </a:lnTo>
                <a:lnTo>
                  <a:pt x="398" y="46"/>
                </a:lnTo>
                <a:lnTo>
                  <a:pt x="400" y="45"/>
                </a:lnTo>
                <a:lnTo>
                  <a:pt x="400" y="45"/>
                </a:lnTo>
                <a:lnTo>
                  <a:pt x="401" y="45"/>
                </a:lnTo>
                <a:lnTo>
                  <a:pt x="401" y="46"/>
                </a:lnTo>
                <a:lnTo>
                  <a:pt x="402" y="46"/>
                </a:lnTo>
                <a:lnTo>
                  <a:pt x="402" y="45"/>
                </a:lnTo>
                <a:lnTo>
                  <a:pt x="403" y="45"/>
                </a:lnTo>
                <a:lnTo>
                  <a:pt x="403" y="45"/>
                </a:lnTo>
                <a:lnTo>
                  <a:pt x="405" y="45"/>
                </a:lnTo>
                <a:lnTo>
                  <a:pt x="405" y="46"/>
                </a:lnTo>
                <a:lnTo>
                  <a:pt x="406" y="45"/>
                </a:lnTo>
                <a:lnTo>
                  <a:pt x="406" y="45"/>
                </a:lnTo>
                <a:lnTo>
                  <a:pt x="407" y="45"/>
                </a:lnTo>
                <a:lnTo>
                  <a:pt x="407" y="45"/>
                </a:lnTo>
                <a:lnTo>
                  <a:pt x="409" y="45"/>
                </a:lnTo>
                <a:lnTo>
                  <a:pt x="409" y="46"/>
                </a:lnTo>
                <a:lnTo>
                  <a:pt x="410" y="45"/>
                </a:lnTo>
                <a:lnTo>
                  <a:pt x="410" y="45"/>
                </a:lnTo>
                <a:lnTo>
                  <a:pt x="411" y="45"/>
                </a:lnTo>
                <a:lnTo>
                  <a:pt x="411" y="46"/>
                </a:lnTo>
                <a:lnTo>
                  <a:pt x="412" y="46"/>
                </a:lnTo>
                <a:lnTo>
                  <a:pt x="412" y="45"/>
                </a:lnTo>
                <a:lnTo>
                  <a:pt x="414" y="45"/>
                </a:lnTo>
                <a:lnTo>
                  <a:pt x="414" y="46"/>
                </a:lnTo>
                <a:lnTo>
                  <a:pt x="415" y="46"/>
                </a:lnTo>
                <a:lnTo>
                  <a:pt x="415" y="45"/>
                </a:lnTo>
                <a:lnTo>
                  <a:pt x="416" y="45"/>
                </a:lnTo>
                <a:lnTo>
                  <a:pt x="416" y="46"/>
                </a:lnTo>
                <a:lnTo>
                  <a:pt x="417" y="45"/>
                </a:lnTo>
                <a:lnTo>
                  <a:pt x="417" y="45"/>
                </a:lnTo>
                <a:lnTo>
                  <a:pt x="419" y="45"/>
                </a:lnTo>
                <a:lnTo>
                  <a:pt x="419" y="45"/>
                </a:lnTo>
                <a:lnTo>
                  <a:pt x="420" y="45"/>
                </a:lnTo>
                <a:lnTo>
                  <a:pt x="420" y="46"/>
                </a:lnTo>
                <a:lnTo>
                  <a:pt x="421" y="45"/>
                </a:lnTo>
                <a:lnTo>
                  <a:pt x="421" y="45"/>
                </a:lnTo>
                <a:lnTo>
                  <a:pt x="423" y="45"/>
                </a:lnTo>
                <a:lnTo>
                  <a:pt x="423" y="45"/>
                </a:lnTo>
                <a:lnTo>
                  <a:pt x="424" y="45"/>
                </a:lnTo>
                <a:lnTo>
                  <a:pt x="424" y="46"/>
                </a:lnTo>
                <a:lnTo>
                  <a:pt x="425" y="45"/>
                </a:lnTo>
                <a:lnTo>
                  <a:pt x="425" y="45"/>
                </a:lnTo>
                <a:lnTo>
                  <a:pt x="426" y="45"/>
                </a:lnTo>
                <a:lnTo>
                  <a:pt x="426" y="46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5"/>
                </a:lnTo>
                <a:lnTo>
                  <a:pt x="430" y="45"/>
                </a:lnTo>
                <a:lnTo>
                  <a:pt x="430" y="46"/>
                </a:lnTo>
                <a:lnTo>
                  <a:pt x="432" y="46"/>
                </a:lnTo>
                <a:lnTo>
                  <a:pt x="432" y="45"/>
                </a:lnTo>
                <a:lnTo>
                  <a:pt x="433" y="45"/>
                </a:lnTo>
                <a:lnTo>
                  <a:pt x="433" y="46"/>
                </a:lnTo>
                <a:lnTo>
                  <a:pt x="434" y="46"/>
                </a:lnTo>
                <a:lnTo>
                  <a:pt x="434" y="45"/>
                </a:lnTo>
                <a:lnTo>
                  <a:pt x="435" y="45"/>
                </a:lnTo>
                <a:lnTo>
                  <a:pt x="435" y="46"/>
                </a:lnTo>
                <a:lnTo>
                  <a:pt x="437" y="46"/>
                </a:lnTo>
                <a:lnTo>
                  <a:pt x="437" y="45"/>
                </a:lnTo>
                <a:lnTo>
                  <a:pt x="438" y="45"/>
                </a:lnTo>
                <a:lnTo>
                  <a:pt x="438" y="46"/>
                </a:lnTo>
                <a:lnTo>
                  <a:pt x="439" y="46"/>
                </a:lnTo>
                <a:lnTo>
                  <a:pt x="439" y="45"/>
                </a:lnTo>
                <a:lnTo>
                  <a:pt x="440" y="45"/>
                </a:lnTo>
                <a:lnTo>
                  <a:pt x="440" y="46"/>
                </a:lnTo>
                <a:lnTo>
                  <a:pt x="442" y="46"/>
                </a:lnTo>
                <a:lnTo>
                  <a:pt x="442" y="45"/>
                </a:lnTo>
                <a:lnTo>
                  <a:pt x="443" y="45"/>
                </a:lnTo>
                <a:lnTo>
                  <a:pt x="443" y="46"/>
                </a:lnTo>
                <a:lnTo>
                  <a:pt x="444" y="46"/>
                </a:lnTo>
                <a:lnTo>
                  <a:pt x="444" y="45"/>
                </a:lnTo>
                <a:lnTo>
                  <a:pt x="446" y="45"/>
                </a:lnTo>
                <a:lnTo>
                  <a:pt x="446" y="46"/>
                </a:lnTo>
                <a:lnTo>
                  <a:pt x="447" y="45"/>
                </a:lnTo>
                <a:lnTo>
                  <a:pt x="447" y="45"/>
                </a:lnTo>
                <a:lnTo>
                  <a:pt x="448" y="45"/>
                </a:lnTo>
                <a:lnTo>
                  <a:pt x="448" y="46"/>
                </a:lnTo>
                <a:lnTo>
                  <a:pt x="449" y="46"/>
                </a:lnTo>
                <a:lnTo>
                  <a:pt x="449" y="45"/>
                </a:lnTo>
                <a:lnTo>
                  <a:pt x="451" y="45"/>
                </a:lnTo>
                <a:lnTo>
                  <a:pt x="451" y="46"/>
                </a:lnTo>
                <a:lnTo>
                  <a:pt x="452" y="45"/>
                </a:lnTo>
                <a:lnTo>
                  <a:pt x="452" y="45"/>
                </a:lnTo>
                <a:lnTo>
                  <a:pt x="453" y="45"/>
                </a:lnTo>
                <a:lnTo>
                  <a:pt x="453" y="45"/>
                </a:lnTo>
                <a:lnTo>
                  <a:pt x="455" y="45"/>
                </a:lnTo>
                <a:lnTo>
                  <a:pt x="455" y="45"/>
                </a:lnTo>
                <a:lnTo>
                  <a:pt x="456" y="45"/>
                </a:lnTo>
                <a:lnTo>
                  <a:pt x="456" y="46"/>
                </a:lnTo>
                <a:lnTo>
                  <a:pt x="457" y="46"/>
                </a:lnTo>
                <a:lnTo>
                  <a:pt x="457" y="45"/>
                </a:lnTo>
                <a:lnTo>
                  <a:pt x="458" y="45"/>
                </a:lnTo>
                <a:lnTo>
                  <a:pt x="458" y="46"/>
                </a:lnTo>
                <a:lnTo>
                  <a:pt x="460" y="45"/>
                </a:lnTo>
                <a:lnTo>
                  <a:pt x="460" y="45"/>
                </a:lnTo>
                <a:lnTo>
                  <a:pt x="461" y="45"/>
                </a:lnTo>
                <a:lnTo>
                  <a:pt x="461" y="45"/>
                </a:lnTo>
                <a:lnTo>
                  <a:pt x="462" y="45"/>
                </a:lnTo>
                <a:lnTo>
                  <a:pt x="462" y="45"/>
                </a:lnTo>
                <a:lnTo>
                  <a:pt x="464" y="45"/>
                </a:lnTo>
                <a:lnTo>
                  <a:pt x="464" y="46"/>
                </a:lnTo>
                <a:lnTo>
                  <a:pt x="465" y="46"/>
                </a:lnTo>
                <a:lnTo>
                  <a:pt x="465" y="45"/>
                </a:lnTo>
                <a:lnTo>
                  <a:pt x="466" y="45"/>
                </a:lnTo>
                <a:lnTo>
                  <a:pt x="466" y="45"/>
                </a:lnTo>
                <a:lnTo>
                  <a:pt x="467" y="45"/>
                </a:lnTo>
                <a:lnTo>
                  <a:pt x="467" y="46"/>
                </a:lnTo>
                <a:lnTo>
                  <a:pt x="469" y="45"/>
                </a:lnTo>
                <a:lnTo>
                  <a:pt x="469" y="45"/>
                </a:lnTo>
                <a:lnTo>
                  <a:pt x="470" y="45"/>
                </a:lnTo>
                <a:lnTo>
                  <a:pt x="470" y="45"/>
                </a:lnTo>
                <a:lnTo>
                  <a:pt x="471" y="45"/>
                </a:lnTo>
                <a:lnTo>
                  <a:pt x="471" y="46"/>
                </a:lnTo>
                <a:lnTo>
                  <a:pt x="472" y="46"/>
                </a:lnTo>
                <a:lnTo>
                  <a:pt x="472" y="45"/>
                </a:lnTo>
                <a:lnTo>
                  <a:pt x="474" y="45"/>
                </a:lnTo>
                <a:lnTo>
                  <a:pt x="474" y="46"/>
                </a:lnTo>
                <a:lnTo>
                  <a:pt x="475" y="46"/>
                </a:lnTo>
                <a:lnTo>
                  <a:pt x="475" y="45"/>
                </a:lnTo>
                <a:lnTo>
                  <a:pt x="476" y="45"/>
                </a:lnTo>
                <a:lnTo>
                  <a:pt x="476" y="45"/>
                </a:lnTo>
                <a:lnTo>
                  <a:pt x="478" y="45"/>
                </a:lnTo>
                <a:lnTo>
                  <a:pt x="478" y="46"/>
                </a:lnTo>
                <a:lnTo>
                  <a:pt x="479" y="46"/>
                </a:lnTo>
                <a:lnTo>
                  <a:pt x="479" y="45"/>
                </a:lnTo>
                <a:lnTo>
                  <a:pt x="480" y="45"/>
                </a:lnTo>
                <a:lnTo>
                  <a:pt x="480" y="45"/>
                </a:lnTo>
                <a:lnTo>
                  <a:pt x="481" y="45"/>
                </a:lnTo>
                <a:lnTo>
                  <a:pt x="481" y="46"/>
                </a:lnTo>
                <a:lnTo>
                  <a:pt x="483" y="45"/>
                </a:lnTo>
                <a:lnTo>
                  <a:pt x="483" y="45"/>
                </a:lnTo>
                <a:lnTo>
                  <a:pt x="484" y="45"/>
                </a:lnTo>
                <a:lnTo>
                  <a:pt x="484" y="46"/>
                </a:lnTo>
                <a:lnTo>
                  <a:pt x="485" y="45"/>
                </a:lnTo>
                <a:lnTo>
                  <a:pt x="485" y="45"/>
                </a:lnTo>
                <a:lnTo>
                  <a:pt x="487" y="45"/>
                </a:lnTo>
                <a:lnTo>
                  <a:pt x="487" y="45"/>
                </a:lnTo>
                <a:lnTo>
                  <a:pt x="488" y="45"/>
                </a:lnTo>
                <a:lnTo>
                  <a:pt x="488" y="45"/>
                </a:lnTo>
                <a:lnTo>
                  <a:pt x="489" y="45"/>
                </a:lnTo>
                <a:lnTo>
                  <a:pt x="489" y="46"/>
                </a:lnTo>
                <a:lnTo>
                  <a:pt x="490" y="46"/>
                </a:lnTo>
                <a:lnTo>
                  <a:pt x="490" y="45"/>
                </a:lnTo>
                <a:lnTo>
                  <a:pt x="492" y="45"/>
                </a:lnTo>
                <a:lnTo>
                  <a:pt x="492" y="46"/>
                </a:lnTo>
                <a:lnTo>
                  <a:pt x="493" y="45"/>
                </a:lnTo>
                <a:lnTo>
                  <a:pt x="493" y="45"/>
                </a:lnTo>
                <a:lnTo>
                  <a:pt x="494" y="45"/>
                </a:lnTo>
                <a:lnTo>
                  <a:pt x="494" y="46"/>
                </a:lnTo>
                <a:lnTo>
                  <a:pt x="496" y="46"/>
                </a:lnTo>
                <a:lnTo>
                  <a:pt x="496" y="45"/>
                </a:lnTo>
                <a:lnTo>
                  <a:pt x="497" y="45"/>
                </a:lnTo>
                <a:lnTo>
                  <a:pt x="497" y="46"/>
                </a:lnTo>
                <a:lnTo>
                  <a:pt x="498" y="46"/>
                </a:lnTo>
                <a:lnTo>
                  <a:pt x="498" y="45"/>
                </a:lnTo>
                <a:lnTo>
                  <a:pt x="499" y="45"/>
                </a:lnTo>
                <a:lnTo>
                  <a:pt x="499" y="46"/>
                </a:lnTo>
                <a:lnTo>
                  <a:pt x="501" y="46"/>
                </a:lnTo>
                <a:lnTo>
                  <a:pt x="501" y="45"/>
                </a:lnTo>
                <a:lnTo>
                  <a:pt x="502" y="45"/>
                </a:lnTo>
                <a:lnTo>
                  <a:pt x="502" y="46"/>
                </a:lnTo>
                <a:lnTo>
                  <a:pt x="503" y="46"/>
                </a:lnTo>
                <a:lnTo>
                  <a:pt x="503" y="45"/>
                </a:lnTo>
                <a:lnTo>
                  <a:pt x="504" y="45"/>
                </a:lnTo>
                <a:lnTo>
                  <a:pt x="504" y="45"/>
                </a:lnTo>
                <a:lnTo>
                  <a:pt x="506" y="45"/>
                </a:lnTo>
                <a:lnTo>
                  <a:pt x="506" y="46"/>
                </a:lnTo>
                <a:lnTo>
                  <a:pt x="507" y="46"/>
                </a:lnTo>
                <a:lnTo>
                  <a:pt x="507" y="45"/>
                </a:lnTo>
                <a:lnTo>
                  <a:pt x="508" y="45"/>
                </a:lnTo>
                <a:lnTo>
                  <a:pt x="508" y="46"/>
                </a:lnTo>
                <a:lnTo>
                  <a:pt x="510" y="46"/>
                </a:lnTo>
                <a:lnTo>
                  <a:pt x="510" y="45"/>
                </a:lnTo>
                <a:lnTo>
                  <a:pt x="511" y="45"/>
                </a:lnTo>
                <a:lnTo>
                  <a:pt x="511" y="46"/>
                </a:lnTo>
                <a:lnTo>
                  <a:pt x="512" y="45"/>
                </a:lnTo>
                <a:lnTo>
                  <a:pt x="512" y="45"/>
                </a:lnTo>
                <a:lnTo>
                  <a:pt x="513" y="45"/>
                </a:lnTo>
                <a:lnTo>
                  <a:pt x="513" y="46"/>
                </a:lnTo>
                <a:lnTo>
                  <a:pt x="515" y="46"/>
                </a:lnTo>
                <a:lnTo>
                  <a:pt x="515" y="45"/>
                </a:lnTo>
                <a:lnTo>
                  <a:pt x="516" y="45"/>
                </a:lnTo>
                <a:lnTo>
                  <a:pt x="516" y="46"/>
                </a:lnTo>
                <a:lnTo>
                  <a:pt x="517" y="46"/>
                </a:lnTo>
                <a:lnTo>
                  <a:pt x="517" y="45"/>
                </a:lnTo>
                <a:lnTo>
                  <a:pt x="519" y="45"/>
                </a:lnTo>
                <a:lnTo>
                  <a:pt x="519" y="46"/>
                </a:lnTo>
                <a:lnTo>
                  <a:pt x="520" y="45"/>
                </a:lnTo>
                <a:lnTo>
                  <a:pt x="520" y="45"/>
                </a:lnTo>
                <a:lnTo>
                  <a:pt x="521" y="45"/>
                </a:lnTo>
                <a:lnTo>
                  <a:pt x="521" y="46"/>
                </a:lnTo>
                <a:lnTo>
                  <a:pt x="522" y="46"/>
                </a:lnTo>
                <a:lnTo>
                  <a:pt x="522" y="45"/>
                </a:lnTo>
                <a:lnTo>
                  <a:pt x="524" y="45"/>
                </a:lnTo>
                <a:lnTo>
                  <a:pt x="524" y="46"/>
                </a:lnTo>
                <a:lnTo>
                  <a:pt x="525" y="46"/>
                </a:lnTo>
                <a:lnTo>
                  <a:pt x="525" y="45"/>
                </a:lnTo>
                <a:lnTo>
                  <a:pt x="526" y="45"/>
                </a:lnTo>
                <a:lnTo>
                  <a:pt x="526" y="46"/>
                </a:lnTo>
                <a:lnTo>
                  <a:pt x="528" y="45"/>
                </a:lnTo>
                <a:lnTo>
                  <a:pt x="528" y="45"/>
                </a:lnTo>
                <a:lnTo>
                  <a:pt x="529" y="45"/>
                </a:lnTo>
                <a:lnTo>
                  <a:pt x="529" y="46"/>
                </a:lnTo>
                <a:lnTo>
                  <a:pt x="530" y="45"/>
                </a:lnTo>
                <a:lnTo>
                  <a:pt x="530" y="45"/>
                </a:lnTo>
                <a:lnTo>
                  <a:pt x="531" y="45"/>
                </a:lnTo>
                <a:lnTo>
                  <a:pt x="531" y="45"/>
                </a:lnTo>
                <a:lnTo>
                  <a:pt x="533" y="45"/>
                </a:lnTo>
                <a:lnTo>
                  <a:pt x="533" y="46"/>
                </a:lnTo>
                <a:lnTo>
                  <a:pt x="534" y="46"/>
                </a:lnTo>
                <a:lnTo>
                  <a:pt x="534" y="45"/>
                </a:lnTo>
                <a:lnTo>
                  <a:pt x="535" y="45"/>
                </a:lnTo>
                <a:lnTo>
                  <a:pt x="535" y="46"/>
                </a:lnTo>
                <a:lnTo>
                  <a:pt x="536" y="46"/>
                </a:lnTo>
                <a:lnTo>
                  <a:pt x="536" y="45"/>
                </a:lnTo>
                <a:lnTo>
                  <a:pt x="538" y="45"/>
                </a:lnTo>
                <a:lnTo>
                  <a:pt x="538" y="46"/>
                </a:lnTo>
                <a:lnTo>
                  <a:pt x="539" y="46"/>
                </a:lnTo>
                <a:lnTo>
                  <a:pt x="539" y="45"/>
                </a:lnTo>
                <a:lnTo>
                  <a:pt x="540" y="45"/>
                </a:lnTo>
                <a:lnTo>
                  <a:pt x="540" y="46"/>
                </a:lnTo>
                <a:lnTo>
                  <a:pt x="542" y="46"/>
                </a:lnTo>
                <a:lnTo>
                  <a:pt x="542" y="45"/>
                </a:lnTo>
                <a:lnTo>
                  <a:pt x="543" y="45"/>
                </a:lnTo>
                <a:lnTo>
                  <a:pt x="543" y="46"/>
                </a:lnTo>
                <a:lnTo>
                  <a:pt x="544" y="45"/>
                </a:lnTo>
                <a:lnTo>
                  <a:pt x="544" y="45"/>
                </a:lnTo>
                <a:lnTo>
                  <a:pt x="545" y="45"/>
                </a:lnTo>
                <a:lnTo>
                  <a:pt x="545" y="46"/>
                </a:lnTo>
                <a:lnTo>
                  <a:pt x="547" y="46"/>
                </a:lnTo>
                <a:lnTo>
                  <a:pt x="547" y="45"/>
                </a:lnTo>
                <a:lnTo>
                  <a:pt x="548" y="45"/>
                </a:lnTo>
                <a:lnTo>
                  <a:pt x="548" y="45"/>
                </a:lnTo>
                <a:lnTo>
                  <a:pt x="549" y="45"/>
                </a:lnTo>
                <a:lnTo>
                  <a:pt x="549" y="46"/>
                </a:lnTo>
                <a:lnTo>
                  <a:pt x="551" y="46"/>
                </a:lnTo>
                <a:lnTo>
                  <a:pt x="551" y="45"/>
                </a:lnTo>
                <a:lnTo>
                  <a:pt x="552" y="45"/>
                </a:lnTo>
                <a:lnTo>
                  <a:pt x="552" y="46"/>
                </a:lnTo>
                <a:lnTo>
                  <a:pt x="553" y="46"/>
                </a:lnTo>
                <a:lnTo>
                  <a:pt x="553" y="45"/>
                </a:lnTo>
                <a:lnTo>
                  <a:pt x="554" y="45"/>
                </a:lnTo>
                <a:lnTo>
                  <a:pt x="554" y="45"/>
                </a:lnTo>
                <a:lnTo>
                  <a:pt x="556" y="45"/>
                </a:lnTo>
                <a:lnTo>
                  <a:pt x="556" y="45"/>
                </a:lnTo>
                <a:lnTo>
                  <a:pt x="557" y="45"/>
                </a:lnTo>
                <a:lnTo>
                  <a:pt x="557" y="46"/>
                </a:lnTo>
                <a:lnTo>
                  <a:pt x="558" y="46"/>
                </a:lnTo>
                <a:lnTo>
                  <a:pt x="558" y="45"/>
                </a:lnTo>
                <a:lnTo>
                  <a:pt x="560" y="45"/>
                </a:lnTo>
                <a:lnTo>
                  <a:pt x="560" y="46"/>
                </a:lnTo>
                <a:lnTo>
                  <a:pt x="561" y="46"/>
                </a:lnTo>
                <a:lnTo>
                  <a:pt x="561" y="45"/>
                </a:lnTo>
                <a:lnTo>
                  <a:pt x="562" y="45"/>
                </a:lnTo>
                <a:lnTo>
                  <a:pt x="562" y="46"/>
                </a:lnTo>
                <a:lnTo>
                  <a:pt x="563" y="46"/>
                </a:lnTo>
                <a:lnTo>
                  <a:pt x="563" y="45"/>
                </a:lnTo>
                <a:lnTo>
                  <a:pt x="565" y="45"/>
                </a:lnTo>
                <a:lnTo>
                  <a:pt x="565" y="46"/>
                </a:lnTo>
                <a:lnTo>
                  <a:pt x="566" y="45"/>
                </a:lnTo>
                <a:lnTo>
                  <a:pt x="566" y="45"/>
                </a:lnTo>
                <a:lnTo>
                  <a:pt x="567" y="45"/>
                </a:lnTo>
                <a:lnTo>
                  <a:pt x="567" y="46"/>
                </a:lnTo>
                <a:lnTo>
                  <a:pt x="568" y="46"/>
                </a:lnTo>
                <a:lnTo>
                  <a:pt x="568" y="45"/>
                </a:lnTo>
                <a:lnTo>
                  <a:pt x="570" y="45"/>
                </a:lnTo>
                <a:lnTo>
                  <a:pt x="570" y="46"/>
                </a:lnTo>
                <a:lnTo>
                  <a:pt x="571" y="45"/>
                </a:lnTo>
                <a:lnTo>
                  <a:pt x="571" y="45"/>
                </a:lnTo>
                <a:lnTo>
                  <a:pt x="572" y="45"/>
                </a:lnTo>
                <a:lnTo>
                  <a:pt x="572" y="45"/>
                </a:lnTo>
                <a:lnTo>
                  <a:pt x="574" y="45"/>
                </a:lnTo>
                <a:lnTo>
                  <a:pt x="574" y="46"/>
                </a:lnTo>
                <a:lnTo>
                  <a:pt x="575" y="46"/>
                </a:lnTo>
                <a:lnTo>
                  <a:pt x="575" y="45"/>
                </a:lnTo>
                <a:lnTo>
                  <a:pt x="576" y="45"/>
                </a:lnTo>
                <a:lnTo>
                  <a:pt x="576" y="46"/>
                </a:lnTo>
                <a:lnTo>
                  <a:pt x="577" y="46"/>
                </a:lnTo>
                <a:lnTo>
                  <a:pt x="577" y="45"/>
                </a:lnTo>
                <a:lnTo>
                  <a:pt x="579" y="45"/>
                </a:lnTo>
                <a:lnTo>
                  <a:pt x="579" y="45"/>
                </a:lnTo>
                <a:lnTo>
                  <a:pt x="580" y="45"/>
                </a:lnTo>
                <a:lnTo>
                  <a:pt x="580" y="46"/>
                </a:lnTo>
                <a:lnTo>
                  <a:pt x="581" y="46"/>
                </a:lnTo>
                <a:lnTo>
                  <a:pt x="581" y="45"/>
                </a:lnTo>
                <a:lnTo>
                  <a:pt x="583" y="45"/>
                </a:lnTo>
                <a:lnTo>
                  <a:pt x="583" y="46"/>
                </a:lnTo>
                <a:lnTo>
                  <a:pt x="584" y="46"/>
                </a:lnTo>
                <a:lnTo>
                  <a:pt x="584" y="45"/>
                </a:lnTo>
                <a:lnTo>
                  <a:pt x="585" y="45"/>
                </a:lnTo>
                <a:lnTo>
                  <a:pt x="585" y="45"/>
                </a:lnTo>
                <a:lnTo>
                  <a:pt x="586" y="45"/>
                </a:lnTo>
                <a:lnTo>
                  <a:pt x="586" y="46"/>
                </a:lnTo>
                <a:lnTo>
                  <a:pt x="588" y="46"/>
                </a:lnTo>
                <a:lnTo>
                  <a:pt x="588" y="45"/>
                </a:lnTo>
                <a:lnTo>
                  <a:pt x="589" y="45"/>
                </a:lnTo>
                <a:lnTo>
                  <a:pt x="589" y="46"/>
                </a:lnTo>
                <a:lnTo>
                  <a:pt x="590" y="46"/>
                </a:lnTo>
                <a:lnTo>
                  <a:pt x="590" y="45"/>
                </a:lnTo>
                <a:lnTo>
                  <a:pt x="591" y="45"/>
                </a:lnTo>
                <a:lnTo>
                  <a:pt x="591" y="46"/>
                </a:lnTo>
                <a:lnTo>
                  <a:pt x="593" y="45"/>
                </a:lnTo>
                <a:lnTo>
                  <a:pt x="593" y="45"/>
                </a:lnTo>
                <a:lnTo>
                  <a:pt x="594" y="45"/>
                </a:lnTo>
                <a:lnTo>
                  <a:pt x="594" y="45"/>
                </a:lnTo>
                <a:lnTo>
                  <a:pt x="595" y="45"/>
                </a:lnTo>
                <a:lnTo>
                  <a:pt x="595" y="46"/>
                </a:lnTo>
                <a:lnTo>
                  <a:pt x="597" y="46"/>
                </a:lnTo>
                <a:lnTo>
                  <a:pt x="597" y="45"/>
                </a:lnTo>
                <a:lnTo>
                  <a:pt x="598" y="45"/>
                </a:lnTo>
                <a:lnTo>
                  <a:pt x="598" y="45"/>
                </a:lnTo>
                <a:lnTo>
                  <a:pt x="599" y="45"/>
                </a:lnTo>
                <a:lnTo>
                  <a:pt x="599" y="45"/>
                </a:lnTo>
                <a:lnTo>
                  <a:pt x="600" y="45"/>
                </a:lnTo>
                <a:lnTo>
                  <a:pt x="600" y="46"/>
                </a:lnTo>
                <a:lnTo>
                  <a:pt x="602" y="45"/>
                </a:lnTo>
                <a:lnTo>
                  <a:pt x="602" y="45"/>
                </a:lnTo>
                <a:lnTo>
                  <a:pt x="603" y="45"/>
                </a:lnTo>
                <a:lnTo>
                  <a:pt x="603" y="45"/>
                </a:lnTo>
                <a:lnTo>
                  <a:pt x="604" y="45"/>
                </a:lnTo>
                <a:lnTo>
                  <a:pt x="604" y="45"/>
                </a:lnTo>
                <a:lnTo>
                  <a:pt x="606" y="45"/>
                </a:lnTo>
                <a:lnTo>
                  <a:pt x="606" y="45"/>
                </a:lnTo>
                <a:lnTo>
                  <a:pt x="607" y="45"/>
                </a:lnTo>
                <a:lnTo>
                  <a:pt x="607" y="45"/>
                </a:lnTo>
                <a:lnTo>
                  <a:pt x="608" y="45"/>
                </a:lnTo>
                <a:lnTo>
                  <a:pt x="608" y="45"/>
                </a:lnTo>
                <a:lnTo>
                  <a:pt x="609" y="45"/>
                </a:lnTo>
                <a:lnTo>
                  <a:pt x="609" y="45"/>
                </a:lnTo>
                <a:lnTo>
                  <a:pt x="611" y="45"/>
                </a:lnTo>
                <a:lnTo>
                  <a:pt x="611" y="46"/>
                </a:lnTo>
                <a:lnTo>
                  <a:pt x="612" y="46"/>
                </a:lnTo>
                <a:lnTo>
                  <a:pt x="612" y="45"/>
                </a:lnTo>
                <a:lnTo>
                  <a:pt x="613" y="45"/>
                </a:lnTo>
                <a:lnTo>
                  <a:pt x="613" y="46"/>
                </a:lnTo>
                <a:lnTo>
                  <a:pt x="615" y="46"/>
                </a:lnTo>
                <a:lnTo>
                  <a:pt x="615" y="45"/>
                </a:lnTo>
                <a:lnTo>
                  <a:pt x="616" y="45"/>
                </a:lnTo>
                <a:lnTo>
                  <a:pt x="616" y="46"/>
                </a:lnTo>
                <a:lnTo>
                  <a:pt x="617" y="46"/>
                </a:lnTo>
                <a:lnTo>
                  <a:pt x="617" y="45"/>
                </a:lnTo>
                <a:lnTo>
                  <a:pt x="618" y="45"/>
                </a:lnTo>
                <a:lnTo>
                  <a:pt x="618" y="46"/>
                </a:lnTo>
                <a:lnTo>
                  <a:pt x="620" y="46"/>
                </a:lnTo>
                <a:lnTo>
                  <a:pt x="620" y="45"/>
                </a:lnTo>
                <a:lnTo>
                  <a:pt x="621" y="45"/>
                </a:lnTo>
                <a:lnTo>
                  <a:pt x="621" y="46"/>
                </a:lnTo>
                <a:lnTo>
                  <a:pt x="622" y="46"/>
                </a:lnTo>
                <a:lnTo>
                  <a:pt x="622" y="45"/>
                </a:lnTo>
                <a:lnTo>
                  <a:pt x="623" y="45"/>
                </a:lnTo>
                <a:lnTo>
                  <a:pt x="623" y="46"/>
                </a:lnTo>
                <a:lnTo>
                  <a:pt x="625" y="46"/>
                </a:lnTo>
                <a:lnTo>
                  <a:pt x="625" y="45"/>
                </a:lnTo>
                <a:lnTo>
                  <a:pt x="626" y="45"/>
                </a:lnTo>
                <a:lnTo>
                  <a:pt x="626" y="46"/>
                </a:lnTo>
                <a:lnTo>
                  <a:pt x="627" y="45"/>
                </a:lnTo>
                <a:lnTo>
                  <a:pt x="627" y="45"/>
                </a:lnTo>
                <a:lnTo>
                  <a:pt x="629" y="45"/>
                </a:lnTo>
                <a:lnTo>
                  <a:pt x="629" y="46"/>
                </a:lnTo>
                <a:lnTo>
                  <a:pt x="630" y="46"/>
                </a:lnTo>
                <a:lnTo>
                  <a:pt x="630" y="45"/>
                </a:lnTo>
                <a:lnTo>
                  <a:pt x="631" y="45"/>
                </a:lnTo>
                <a:lnTo>
                  <a:pt x="631" y="46"/>
                </a:lnTo>
                <a:lnTo>
                  <a:pt x="632" y="46"/>
                </a:lnTo>
                <a:lnTo>
                  <a:pt x="632" y="45"/>
                </a:lnTo>
                <a:lnTo>
                  <a:pt x="634" y="45"/>
                </a:lnTo>
                <a:lnTo>
                  <a:pt x="634" y="46"/>
                </a:lnTo>
                <a:lnTo>
                  <a:pt x="635" y="45"/>
                </a:lnTo>
                <a:lnTo>
                  <a:pt x="635" y="45"/>
                </a:lnTo>
                <a:lnTo>
                  <a:pt x="636" y="45"/>
                </a:lnTo>
                <a:lnTo>
                  <a:pt x="636" y="46"/>
                </a:lnTo>
                <a:lnTo>
                  <a:pt x="638" y="46"/>
                </a:lnTo>
                <a:lnTo>
                  <a:pt x="638" y="45"/>
                </a:lnTo>
                <a:lnTo>
                  <a:pt x="639" y="45"/>
                </a:lnTo>
                <a:lnTo>
                  <a:pt x="639" y="46"/>
                </a:lnTo>
                <a:lnTo>
                  <a:pt x="640" y="46"/>
                </a:lnTo>
                <a:lnTo>
                  <a:pt x="640" y="45"/>
                </a:lnTo>
                <a:lnTo>
                  <a:pt x="641" y="45"/>
                </a:lnTo>
                <a:lnTo>
                  <a:pt x="641" y="46"/>
                </a:lnTo>
                <a:lnTo>
                  <a:pt x="643" y="46"/>
                </a:lnTo>
                <a:lnTo>
                  <a:pt x="643" y="45"/>
                </a:lnTo>
                <a:lnTo>
                  <a:pt x="644" y="45"/>
                </a:lnTo>
                <a:lnTo>
                  <a:pt x="644" y="45"/>
                </a:lnTo>
                <a:lnTo>
                  <a:pt x="645" y="45"/>
                </a:lnTo>
                <a:lnTo>
                  <a:pt x="645" y="45"/>
                </a:lnTo>
                <a:lnTo>
                  <a:pt x="647" y="45"/>
                </a:lnTo>
                <a:lnTo>
                  <a:pt x="647" y="46"/>
                </a:lnTo>
                <a:lnTo>
                  <a:pt x="648" y="45"/>
                </a:lnTo>
                <a:lnTo>
                  <a:pt x="648" y="45"/>
                </a:lnTo>
                <a:lnTo>
                  <a:pt x="649" y="45"/>
                </a:lnTo>
                <a:lnTo>
                  <a:pt x="649" y="45"/>
                </a:lnTo>
                <a:lnTo>
                  <a:pt x="650" y="45"/>
                </a:lnTo>
                <a:lnTo>
                  <a:pt x="650" y="46"/>
                </a:lnTo>
                <a:lnTo>
                  <a:pt x="652" y="46"/>
                </a:lnTo>
                <a:lnTo>
                  <a:pt x="652" y="45"/>
                </a:lnTo>
                <a:lnTo>
                  <a:pt x="653" y="45"/>
                </a:lnTo>
                <a:lnTo>
                  <a:pt x="653" y="45"/>
                </a:lnTo>
                <a:lnTo>
                  <a:pt x="654" y="45"/>
                </a:lnTo>
                <a:lnTo>
                  <a:pt x="654" y="46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335"/>
          <p:cNvSpPr>
            <a:spLocks/>
          </p:cNvSpPr>
          <p:nvPr/>
        </p:nvSpPr>
        <p:spPr bwMode="auto">
          <a:xfrm>
            <a:off x="5665791" y="6366513"/>
            <a:ext cx="711703" cy="1108"/>
          </a:xfrm>
          <a:custGeom>
            <a:avLst/>
            <a:gdLst/>
            <a:ahLst/>
            <a:cxnLst>
              <a:cxn ang="0">
                <a:pos x="11" y="0"/>
              </a:cxn>
              <a:cxn ang="0">
                <a:pos x="21" y="0"/>
              </a:cxn>
              <a:cxn ang="0">
                <a:pos x="32" y="0"/>
              </a:cxn>
              <a:cxn ang="0">
                <a:pos x="43" y="0"/>
              </a:cxn>
              <a:cxn ang="0">
                <a:pos x="54" y="0"/>
              </a:cxn>
              <a:cxn ang="0">
                <a:pos x="64" y="0"/>
              </a:cxn>
              <a:cxn ang="0">
                <a:pos x="76" y="0"/>
              </a:cxn>
              <a:cxn ang="0">
                <a:pos x="86" y="0"/>
              </a:cxn>
              <a:cxn ang="0">
                <a:pos x="98" y="1"/>
              </a:cxn>
              <a:cxn ang="0">
                <a:pos x="108" y="0"/>
              </a:cxn>
              <a:cxn ang="0">
                <a:pos x="119" y="1"/>
              </a:cxn>
              <a:cxn ang="0">
                <a:pos x="130" y="0"/>
              </a:cxn>
              <a:cxn ang="0">
                <a:pos x="141" y="0"/>
              </a:cxn>
              <a:cxn ang="0">
                <a:pos x="151" y="0"/>
              </a:cxn>
              <a:cxn ang="0">
                <a:pos x="163" y="0"/>
              </a:cxn>
              <a:cxn ang="0">
                <a:pos x="173" y="0"/>
              </a:cxn>
              <a:cxn ang="0">
                <a:pos x="185" y="1"/>
              </a:cxn>
              <a:cxn ang="0">
                <a:pos x="195" y="0"/>
              </a:cxn>
              <a:cxn ang="0">
                <a:pos x="206" y="0"/>
              </a:cxn>
              <a:cxn ang="0">
                <a:pos x="217" y="0"/>
              </a:cxn>
              <a:cxn ang="0">
                <a:pos x="228" y="0"/>
              </a:cxn>
              <a:cxn ang="0">
                <a:pos x="238" y="0"/>
              </a:cxn>
              <a:cxn ang="0">
                <a:pos x="250" y="0"/>
              </a:cxn>
              <a:cxn ang="0">
                <a:pos x="260" y="1"/>
              </a:cxn>
              <a:cxn ang="0">
                <a:pos x="272" y="0"/>
              </a:cxn>
              <a:cxn ang="0">
                <a:pos x="282" y="0"/>
              </a:cxn>
              <a:cxn ang="0">
                <a:pos x="294" y="0"/>
              </a:cxn>
              <a:cxn ang="0">
                <a:pos x="304" y="1"/>
              </a:cxn>
              <a:cxn ang="0">
                <a:pos x="315" y="1"/>
              </a:cxn>
              <a:cxn ang="0">
                <a:pos x="326" y="1"/>
              </a:cxn>
              <a:cxn ang="0">
                <a:pos x="337" y="0"/>
              </a:cxn>
              <a:cxn ang="0">
                <a:pos x="347" y="0"/>
              </a:cxn>
              <a:cxn ang="0">
                <a:pos x="359" y="0"/>
              </a:cxn>
              <a:cxn ang="0">
                <a:pos x="369" y="1"/>
              </a:cxn>
              <a:cxn ang="0">
                <a:pos x="381" y="0"/>
              </a:cxn>
              <a:cxn ang="0">
                <a:pos x="391" y="0"/>
              </a:cxn>
              <a:cxn ang="0">
                <a:pos x="402" y="0"/>
              </a:cxn>
              <a:cxn ang="0">
                <a:pos x="413" y="0"/>
              </a:cxn>
              <a:cxn ang="0">
                <a:pos x="424" y="0"/>
              </a:cxn>
              <a:cxn ang="0">
                <a:pos x="434" y="0"/>
              </a:cxn>
              <a:cxn ang="0">
                <a:pos x="446" y="0"/>
              </a:cxn>
              <a:cxn ang="0">
                <a:pos x="456" y="0"/>
              </a:cxn>
              <a:cxn ang="0">
                <a:pos x="468" y="0"/>
              </a:cxn>
              <a:cxn ang="0">
                <a:pos x="478" y="0"/>
              </a:cxn>
              <a:cxn ang="0">
                <a:pos x="489" y="1"/>
              </a:cxn>
              <a:cxn ang="0">
                <a:pos x="500" y="1"/>
              </a:cxn>
              <a:cxn ang="0">
                <a:pos x="511" y="0"/>
              </a:cxn>
              <a:cxn ang="0">
                <a:pos x="521" y="1"/>
              </a:cxn>
              <a:cxn ang="0">
                <a:pos x="533" y="0"/>
              </a:cxn>
              <a:cxn ang="0">
                <a:pos x="543" y="1"/>
              </a:cxn>
              <a:cxn ang="0">
                <a:pos x="555" y="1"/>
              </a:cxn>
              <a:cxn ang="0">
                <a:pos x="565" y="0"/>
              </a:cxn>
              <a:cxn ang="0">
                <a:pos x="576" y="0"/>
              </a:cxn>
              <a:cxn ang="0">
                <a:pos x="587" y="1"/>
              </a:cxn>
              <a:cxn ang="0">
                <a:pos x="598" y="0"/>
              </a:cxn>
              <a:cxn ang="0">
                <a:pos x="608" y="0"/>
              </a:cxn>
              <a:cxn ang="0">
                <a:pos x="620" y="0"/>
              </a:cxn>
              <a:cxn ang="0">
                <a:pos x="630" y="0"/>
              </a:cxn>
              <a:cxn ang="0">
                <a:pos x="642" y="1"/>
              </a:cxn>
              <a:cxn ang="0">
                <a:pos x="652" y="1"/>
              </a:cxn>
            </a:cxnLst>
            <a:rect l="0" t="0" r="r" b="b"/>
            <a:pathLst>
              <a:path w="654" h="1">
                <a:moveTo>
                  <a:pt x="0" y="1"/>
                </a:moveTo>
                <a:lnTo>
                  <a:pt x="0" y="0"/>
                </a:lnTo>
                <a:lnTo>
                  <a:pt x="2" y="0"/>
                </a:lnTo>
                <a:lnTo>
                  <a:pt x="2" y="1"/>
                </a:lnTo>
                <a:lnTo>
                  <a:pt x="3" y="0"/>
                </a:lnTo>
                <a:lnTo>
                  <a:pt x="3" y="0"/>
                </a:lnTo>
                <a:lnTo>
                  <a:pt x="4" y="0"/>
                </a:lnTo>
                <a:lnTo>
                  <a:pt x="4" y="1"/>
                </a:lnTo>
                <a:lnTo>
                  <a:pt x="6" y="0"/>
                </a:lnTo>
                <a:lnTo>
                  <a:pt x="6" y="0"/>
                </a:lnTo>
                <a:lnTo>
                  <a:pt x="7" y="0"/>
                </a:lnTo>
                <a:lnTo>
                  <a:pt x="7" y="0"/>
                </a:lnTo>
                <a:lnTo>
                  <a:pt x="8" y="0"/>
                </a:lnTo>
                <a:lnTo>
                  <a:pt x="8" y="1"/>
                </a:lnTo>
                <a:lnTo>
                  <a:pt x="9" y="0"/>
                </a:lnTo>
                <a:lnTo>
                  <a:pt x="9" y="0"/>
                </a:lnTo>
                <a:lnTo>
                  <a:pt x="11" y="0"/>
                </a:lnTo>
                <a:lnTo>
                  <a:pt x="11" y="1"/>
                </a:lnTo>
                <a:lnTo>
                  <a:pt x="12" y="1"/>
                </a:lnTo>
                <a:lnTo>
                  <a:pt x="12" y="0"/>
                </a:lnTo>
                <a:lnTo>
                  <a:pt x="13" y="0"/>
                </a:lnTo>
                <a:lnTo>
                  <a:pt x="13" y="0"/>
                </a:lnTo>
                <a:lnTo>
                  <a:pt x="15" y="0"/>
                </a:lnTo>
                <a:lnTo>
                  <a:pt x="15" y="0"/>
                </a:lnTo>
                <a:lnTo>
                  <a:pt x="16" y="0"/>
                </a:lnTo>
                <a:lnTo>
                  <a:pt x="16" y="0"/>
                </a:lnTo>
                <a:lnTo>
                  <a:pt x="17" y="0"/>
                </a:lnTo>
                <a:lnTo>
                  <a:pt x="17" y="1"/>
                </a:lnTo>
                <a:lnTo>
                  <a:pt x="18" y="0"/>
                </a:lnTo>
                <a:lnTo>
                  <a:pt x="18" y="0"/>
                </a:lnTo>
                <a:lnTo>
                  <a:pt x="20" y="0"/>
                </a:lnTo>
                <a:lnTo>
                  <a:pt x="20" y="1"/>
                </a:lnTo>
                <a:lnTo>
                  <a:pt x="21" y="0"/>
                </a:lnTo>
                <a:lnTo>
                  <a:pt x="21" y="0"/>
                </a:lnTo>
                <a:lnTo>
                  <a:pt x="22" y="0"/>
                </a:lnTo>
                <a:lnTo>
                  <a:pt x="22" y="0"/>
                </a:lnTo>
                <a:lnTo>
                  <a:pt x="24" y="0"/>
                </a:lnTo>
                <a:lnTo>
                  <a:pt x="24" y="0"/>
                </a:lnTo>
                <a:lnTo>
                  <a:pt x="25" y="0"/>
                </a:lnTo>
                <a:lnTo>
                  <a:pt x="25" y="1"/>
                </a:lnTo>
                <a:lnTo>
                  <a:pt x="26" y="1"/>
                </a:lnTo>
                <a:lnTo>
                  <a:pt x="26" y="0"/>
                </a:lnTo>
                <a:lnTo>
                  <a:pt x="27" y="0"/>
                </a:lnTo>
                <a:lnTo>
                  <a:pt x="27" y="1"/>
                </a:lnTo>
                <a:lnTo>
                  <a:pt x="29" y="1"/>
                </a:lnTo>
                <a:lnTo>
                  <a:pt x="29" y="0"/>
                </a:lnTo>
                <a:lnTo>
                  <a:pt x="30" y="0"/>
                </a:lnTo>
                <a:lnTo>
                  <a:pt x="30" y="1"/>
                </a:lnTo>
                <a:lnTo>
                  <a:pt x="31" y="1"/>
                </a:lnTo>
                <a:lnTo>
                  <a:pt x="31" y="0"/>
                </a:lnTo>
                <a:lnTo>
                  <a:pt x="32" y="0"/>
                </a:lnTo>
                <a:lnTo>
                  <a:pt x="32" y="1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1"/>
                </a:lnTo>
                <a:lnTo>
                  <a:pt x="36" y="1"/>
                </a:lnTo>
                <a:lnTo>
                  <a:pt x="36" y="0"/>
                </a:lnTo>
                <a:lnTo>
                  <a:pt x="38" y="0"/>
                </a:lnTo>
                <a:lnTo>
                  <a:pt x="38" y="1"/>
                </a:lnTo>
                <a:lnTo>
                  <a:pt x="39" y="0"/>
                </a:lnTo>
                <a:lnTo>
                  <a:pt x="39" y="0"/>
                </a:lnTo>
                <a:lnTo>
                  <a:pt x="40" y="0"/>
                </a:lnTo>
                <a:lnTo>
                  <a:pt x="40" y="1"/>
                </a:lnTo>
                <a:lnTo>
                  <a:pt x="41" y="1"/>
                </a:lnTo>
                <a:lnTo>
                  <a:pt x="41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1"/>
                </a:lnTo>
                <a:lnTo>
                  <a:pt x="45" y="1"/>
                </a:lnTo>
                <a:lnTo>
                  <a:pt x="45" y="0"/>
                </a:lnTo>
                <a:lnTo>
                  <a:pt x="47" y="0"/>
                </a:lnTo>
                <a:lnTo>
                  <a:pt x="47" y="1"/>
                </a:lnTo>
                <a:lnTo>
                  <a:pt x="48" y="0"/>
                </a:lnTo>
                <a:lnTo>
                  <a:pt x="48" y="0"/>
                </a:lnTo>
                <a:lnTo>
                  <a:pt x="49" y="0"/>
                </a:lnTo>
                <a:lnTo>
                  <a:pt x="49" y="1"/>
                </a:lnTo>
                <a:lnTo>
                  <a:pt x="50" y="1"/>
                </a:lnTo>
                <a:lnTo>
                  <a:pt x="50" y="0"/>
                </a:lnTo>
                <a:lnTo>
                  <a:pt x="52" y="0"/>
                </a:lnTo>
                <a:lnTo>
                  <a:pt x="52" y="1"/>
                </a:lnTo>
                <a:lnTo>
                  <a:pt x="53" y="1"/>
                </a:lnTo>
                <a:lnTo>
                  <a:pt x="53" y="0"/>
                </a:lnTo>
                <a:lnTo>
                  <a:pt x="54" y="0"/>
                </a:lnTo>
                <a:lnTo>
                  <a:pt x="54" y="1"/>
                </a:lnTo>
                <a:lnTo>
                  <a:pt x="55" y="1"/>
                </a:lnTo>
                <a:lnTo>
                  <a:pt x="55" y="0"/>
                </a:lnTo>
                <a:lnTo>
                  <a:pt x="57" y="0"/>
                </a:lnTo>
                <a:lnTo>
                  <a:pt x="57" y="1"/>
                </a:lnTo>
                <a:lnTo>
                  <a:pt x="58" y="1"/>
                </a:lnTo>
                <a:lnTo>
                  <a:pt x="58" y="0"/>
                </a:lnTo>
                <a:lnTo>
                  <a:pt x="59" y="0"/>
                </a:lnTo>
                <a:lnTo>
                  <a:pt x="59" y="1"/>
                </a:lnTo>
                <a:lnTo>
                  <a:pt x="61" y="1"/>
                </a:lnTo>
                <a:lnTo>
                  <a:pt x="61" y="0"/>
                </a:lnTo>
                <a:lnTo>
                  <a:pt x="62" y="0"/>
                </a:lnTo>
                <a:lnTo>
                  <a:pt x="62" y="1"/>
                </a:lnTo>
                <a:lnTo>
                  <a:pt x="63" y="1"/>
                </a:lnTo>
                <a:lnTo>
                  <a:pt x="63" y="0"/>
                </a:lnTo>
                <a:lnTo>
                  <a:pt x="64" y="0"/>
                </a:lnTo>
                <a:lnTo>
                  <a:pt x="64" y="0"/>
                </a:lnTo>
                <a:lnTo>
                  <a:pt x="66" y="0"/>
                </a:lnTo>
                <a:lnTo>
                  <a:pt x="66" y="0"/>
                </a:lnTo>
                <a:lnTo>
                  <a:pt x="67" y="0"/>
                </a:lnTo>
                <a:lnTo>
                  <a:pt x="67" y="1"/>
                </a:lnTo>
                <a:lnTo>
                  <a:pt x="68" y="1"/>
                </a:lnTo>
                <a:lnTo>
                  <a:pt x="68" y="0"/>
                </a:lnTo>
                <a:lnTo>
                  <a:pt x="70" y="0"/>
                </a:lnTo>
                <a:lnTo>
                  <a:pt x="70" y="1"/>
                </a:lnTo>
                <a:lnTo>
                  <a:pt x="71" y="1"/>
                </a:lnTo>
                <a:lnTo>
                  <a:pt x="71" y="0"/>
                </a:lnTo>
                <a:lnTo>
                  <a:pt x="72" y="0"/>
                </a:lnTo>
                <a:lnTo>
                  <a:pt x="72" y="1"/>
                </a:lnTo>
                <a:lnTo>
                  <a:pt x="73" y="1"/>
                </a:lnTo>
                <a:lnTo>
                  <a:pt x="73" y="0"/>
                </a:lnTo>
                <a:lnTo>
                  <a:pt x="75" y="0"/>
                </a:lnTo>
                <a:lnTo>
                  <a:pt x="75" y="0"/>
                </a:lnTo>
                <a:lnTo>
                  <a:pt x="76" y="0"/>
                </a:lnTo>
                <a:lnTo>
                  <a:pt x="76" y="1"/>
                </a:lnTo>
                <a:lnTo>
                  <a:pt x="77" y="1"/>
                </a:lnTo>
                <a:lnTo>
                  <a:pt x="77" y="0"/>
                </a:lnTo>
                <a:lnTo>
                  <a:pt x="79" y="0"/>
                </a:lnTo>
                <a:lnTo>
                  <a:pt x="79" y="0"/>
                </a:lnTo>
                <a:lnTo>
                  <a:pt x="80" y="0"/>
                </a:lnTo>
                <a:lnTo>
                  <a:pt x="80" y="1"/>
                </a:lnTo>
                <a:lnTo>
                  <a:pt x="81" y="1"/>
                </a:lnTo>
                <a:lnTo>
                  <a:pt x="81" y="0"/>
                </a:lnTo>
                <a:lnTo>
                  <a:pt x="82" y="0"/>
                </a:lnTo>
                <a:lnTo>
                  <a:pt x="82" y="1"/>
                </a:lnTo>
                <a:lnTo>
                  <a:pt x="84" y="1"/>
                </a:lnTo>
                <a:lnTo>
                  <a:pt x="84" y="0"/>
                </a:lnTo>
                <a:lnTo>
                  <a:pt x="85" y="0"/>
                </a:lnTo>
                <a:lnTo>
                  <a:pt x="85" y="1"/>
                </a:lnTo>
                <a:lnTo>
                  <a:pt x="86" y="1"/>
                </a:lnTo>
                <a:lnTo>
                  <a:pt x="86" y="0"/>
                </a:lnTo>
                <a:lnTo>
                  <a:pt x="87" y="0"/>
                </a:lnTo>
                <a:lnTo>
                  <a:pt x="87" y="1"/>
                </a:lnTo>
                <a:lnTo>
                  <a:pt x="89" y="1"/>
                </a:lnTo>
                <a:lnTo>
                  <a:pt x="89" y="0"/>
                </a:lnTo>
                <a:lnTo>
                  <a:pt x="90" y="0"/>
                </a:lnTo>
                <a:lnTo>
                  <a:pt x="90" y="1"/>
                </a:lnTo>
                <a:lnTo>
                  <a:pt x="91" y="1"/>
                </a:lnTo>
                <a:lnTo>
                  <a:pt x="91" y="0"/>
                </a:lnTo>
                <a:lnTo>
                  <a:pt x="93" y="0"/>
                </a:lnTo>
                <a:lnTo>
                  <a:pt x="93" y="1"/>
                </a:lnTo>
                <a:lnTo>
                  <a:pt x="94" y="1"/>
                </a:lnTo>
                <a:lnTo>
                  <a:pt x="94" y="0"/>
                </a:lnTo>
                <a:lnTo>
                  <a:pt x="95" y="0"/>
                </a:lnTo>
                <a:lnTo>
                  <a:pt x="95" y="0"/>
                </a:lnTo>
                <a:lnTo>
                  <a:pt x="96" y="0"/>
                </a:lnTo>
                <a:lnTo>
                  <a:pt x="96" y="1"/>
                </a:lnTo>
                <a:lnTo>
                  <a:pt x="98" y="1"/>
                </a:lnTo>
                <a:lnTo>
                  <a:pt x="98" y="0"/>
                </a:lnTo>
                <a:lnTo>
                  <a:pt x="99" y="0"/>
                </a:lnTo>
                <a:lnTo>
                  <a:pt x="99" y="1"/>
                </a:lnTo>
                <a:lnTo>
                  <a:pt x="100" y="1"/>
                </a:lnTo>
                <a:lnTo>
                  <a:pt x="100" y="0"/>
                </a:lnTo>
                <a:lnTo>
                  <a:pt x="102" y="0"/>
                </a:lnTo>
                <a:lnTo>
                  <a:pt x="102" y="1"/>
                </a:lnTo>
                <a:lnTo>
                  <a:pt x="103" y="1"/>
                </a:lnTo>
                <a:lnTo>
                  <a:pt x="103" y="0"/>
                </a:lnTo>
                <a:lnTo>
                  <a:pt x="104" y="0"/>
                </a:lnTo>
                <a:lnTo>
                  <a:pt x="104" y="1"/>
                </a:lnTo>
                <a:lnTo>
                  <a:pt x="105" y="1"/>
                </a:lnTo>
                <a:lnTo>
                  <a:pt x="105" y="0"/>
                </a:lnTo>
                <a:lnTo>
                  <a:pt x="107" y="0"/>
                </a:lnTo>
                <a:lnTo>
                  <a:pt x="107" y="0"/>
                </a:lnTo>
                <a:lnTo>
                  <a:pt x="108" y="0"/>
                </a:lnTo>
                <a:lnTo>
                  <a:pt x="108" y="0"/>
                </a:lnTo>
                <a:lnTo>
                  <a:pt x="109" y="0"/>
                </a:lnTo>
                <a:lnTo>
                  <a:pt x="109" y="1"/>
                </a:lnTo>
                <a:lnTo>
                  <a:pt x="111" y="1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  <a:lnTo>
                  <a:pt x="113" y="0"/>
                </a:lnTo>
                <a:lnTo>
                  <a:pt x="113" y="1"/>
                </a:lnTo>
                <a:lnTo>
                  <a:pt x="114" y="0"/>
                </a:lnTo>
                <a:lnTo>
                  <a:pt x="114" y="0"/>
                </a:lnTo>
                <a:lnTo>
                  <a:pt x="116" y="0"/>
                </a:lnTo>
                <a:lnTo>
                  <a:pt x="116" y="1"/>
                </a:lnTo>
                <a:lnTo>
                  <a:pt x="117" y="1"/>
                </a:lnTo>
                <a:lnTo>
                  <a:pt x="117" y="0"/>
                </a:lnTo>
                <a:lnTo>
                  <a:pt x="118" y="0"/>
                </a:lnTo>
                <a:lnTo>
                  <a:pt x="118" y="1"/>
                </a:lnTo>
                <a:lnTo>
                  <a:pt x="119" y="1"/>
                </a:lnTo>
                <a:lnTo>
                  <a:pt x="119" y="0"/>
                </a:lnTo>
                <a:lnTo>
                  <a:pt x="121" y="0"/>
                </a:lnTo>
                <a:lnTo>
                  <a:pt x="121" y="1"/>
                </a:lnTo>
                <a:lnTo>
                  <a:pt x="122" y="1"/>
                </a:lnTo>
                <a:lnTo>
                  <a:pt x="122" y="0"/>
                </a:lnTo>
                <a:lnTo>
                  <a:pt x="123" y="0"/>
                </a:lnTo>
                <a:lnTo>
                  <a:pt x="123" y="1"/>
                </a:lnTo>
                <a:lnTo>
                  <a:pt x="125" y="1"/>
                </a:lnTo>
                <a:lnTo>
                  <a:pt x="125" y="0"/>
                </a:lnTo>
                <a:lnTo>
                  <a:pt x="126" y="0"/>
                </a:lnTo>
                <a:lnTo>
                  <a:pt x="126" y="1"/>
                </a:lnTo>
                <a:lnTo>
                  <a:pt x="127" y="0"/>
                </a:lnTo>
                <a:lnTo>
                  <a:pt x="127" y="0"/>
                </a:lnTo>
                <a:lnTo>
                  <a:pt x="128" y="0"/>
                </a:lnTo>
                <a:lnTo>
                  <a:pt x="128" y="1"/>
                </a:lnTo>
                <a:lnTo>
                  <a:pt x="130" y="1"/>
                </a:lnTo>
                <a:lnTo>
                  <a:pt x="130" y="0"/>
                </a:lnTo>
                <a:lnTo>
                  <a:pt x="131" y="0"/>
                </a:lnTo>
                <a:lnTo>
                  <a:pt x="131" y="0"/>
                </a:lnTo>
                <a:lnTo>
                  <a:pt x="132" y="0"/>
                </a:lnTo>
                <a:lnTo>
                  <a:pt x="132" y="0"/>
                </a:lnTo>
                <a:lnTo>
                  <a:pt x="134" y="0"/>
                </a:lnTo>
                <a:lnTo>
                  <a:pt x="134" y="1"/>
                </a:lnTo>
                <a:lnTo>
                  <a:pt x="135" y="1"/>
                </a:lnTo>
                <a:lnTo>
                  <a:pt x="135" y="0"/>
                </a:lnTo>
                <a:lnTo>
                  <a:pt x="136" y="0"/>
                </a:lnTo>
                <a:lnTo>
                  <a:pt x="136" y="1"/>
                </a:lnTo>
                <a:lnTo>
                  <a:pt x="137" y="1"/>
                </a:lnTo>
                <a:lnTo>
                  <a:pt x="137" y="0"/>
                </a:lnTo>
                <a:lnTo>
                  <a:pt x="139" y="0"/>
                </a:lnTo>
                <a:lnTo>
                  <a:pt x="139" y="1"/>
                </a:lnTo>
                <a:lnTo>
                  <a:pt x="140" y="1"/>
                </a:lnTo>
                <a:lnTo>
                  <a:pt x="140" y="0"/>
                </a:lnTo>
                <a:lnTo>
                  <a:pt x="141" y="0"/>
                </a:lnTo>
                <a:lnTo>
                  <a:pt x="141" y="1"/>
                </a:lnTo>
                <a:lnTo>
                  <a:pt x="143" y="0"/>
                </a:lnTo>
                <a:lnTo>
                  <a:pt x="143" y="0"/>
                </a:lnTo>
                <a:lnTo>
                  <a:pt x="144" y="0"/>
                </a:lnTo>
                <a:lnTo>
                  <a:pt x="144" y="0"/>
                </a:lnTo>
                <a:lnTo>
                  <a:pt x="145" y="0"/>
                </a:lnTo>
                <a:lnTo>
                  <a:pt x="145" y="1"/>
                </a:lnTo>
                <a:lnTo>
                  <a:pt x="146" y="1"/>
                </a:lnTo>
                <a:lnTo>
                  <a:pt x="146" y="0"/>
                </a:lnTo>
                <a:lnTo>
                  <a:pt x="148" y="0"/>
                </a:lnTo>
                <a:lnTo>
                  <a:pt x="148" y="1"/>
                </a:lnTo>
                <a:lnTo>
                  <a:pt x="149" y="1"/>
                </a:lnTo>
                <a:lnTo>
                  <a:pt x="149" y="0"/>
                </a:lnTo>
                <a:lnTo>
                  <a:pt x="150" y="0"/>
                </a:lnTo>
                <a:lnTo>
                  <a:pt x="150" y="0"/>
                </a:lnTo>
                <a:lnTo>
                  <a:pt x="151" y="0"/>
                </a:lnTo>
                <a:lnTo>
                  <a:pt x="151" y="0"/>
                </a:lnTo>
                <a:lnTo>
                  <a:pt x="153" y="0"/>
                </a:lnTo>
                <a:lnTo>
                  <a:pt x="153" y="1"/>
                </a:lnTo>
                <a:lnTo>
                  <a:pt x="154" y="0"/>
                </a:lnTo>
                <a:lnTo>
                  <a:pt x="154" y="0"/>
                </a:lnTo>
                <a:lnTo>
                  <a:pt x="155" y="0"/>
                </a:lnTo>
                <a:lnTo>
                  <a:pt x="155" y="0"/>
                </a:lnTo>
                <a:lnTo>
                  <a:pt x="157" y="0"/>
                </a:lnTo>
                <a:lnTo>
                  <a:pt x="157" y="0"/>
                </a:lnTo>
                <a:lnTo>
                  <a:pt x="158" y="0"/>
                </a:lnTo>
                <a:lnTo>
                  <a:pt x="158" y="0"/>
                </a:lnTo>
                <a:lnTo>
                  <a:pt x="159" y="0"/>
                </a:lnTo>
                <a:lnTo>
                  <a:pt x="159" y="0"/>
                </a:lnTo>
                <a:lnTo>
                  <a:pt x="160" y="0"/>
                </a:lnTo>
                <a:lnTo>
                  <a:pt x="160" y="1"/>
                </a:lnTo>
                <a:lnTo>
                  <a:pt x="162" y="1"/>
                </a:lnTo>
                <a:lnTo>
                  <a:pt x="162" y="0"/>
                </a:lnTo>
                <a:lnTo>
                  <a:pt x="163" y="0"/>
                </a:lnTo>
                <a:lnTo>
                  <a:pt x="163" y="1"/>
                </a:lnTo>
                <a:lnTo>
                  <a:pt x="164" y="0"/>
                </a:lnTo>
                <a:lnTo>
                  <a:pt x="164" y="0"/>
                </a:lnTo>
                <a:lnTo>
                  <a:pt x="166" y="0"/>
                </a:lnTo>
                <a:lnTo>
                  <a:pt x="166" y="1"/>
                </a:lnTo>
                <a:lnTo>
                  <a:pt x="167" y="1"/>
                </a:lnTo>
                <a:lnTo>
                  <a:pt x="167" y="0"/>
                </a:lnTo>
                <a:lnTo>
                  <a:pt x="168" y="0"/>
                </a:lnTo>
                <a:lnTo>
                  <a:pt x="168" y="1"/>
                </a:lnTo>
                <a:lnTo>
                  <a:pt x="169" y="0"/>
                </a:lnTo>
                <a:lnTo>
                  <a:pt x="169" y="0"/>
                </a:lnTo>
                <a:lnTo>
                  <a:pt x="171" y="0"/>
                </a:lnTo>
                <a:lnTo>
                  <a:pt x="171" y="0"/>
                </a:lnTo>
                <a:lnTo>
                  <a:pt x="172" y="0"/>
                </a:lnTo>
                <a:lnTo>
                  <a:pt x="172" y="1"/>
                </a:lnTo>
                <a:lnTo>
                  <a:pt x="173" y="1"/>
                </a:lnTo>
                <a:lnTo>
                  <a:pt x="173" y="0"/>
                </a:lnTo>
                <a:lnTo>
                  <a:pt x="175" y="0"/>
                </a:lnTo>
                <a:lnTo>
                  <a:pt x="175" y="0"/>
                </a:lnTo>
                <a:lnTo>
                  <a:pt x="176" y="0"/>
                </a:lnTo>
                <a:lnTo>
                  <a:pt x="176" y="0"/>
                </a:lnTo>
                <a:lnTo>
                  <a:pt x="177" y="0"/>
                </a:lnTo>
                <a:lnTo>
                  <a:pt x="177" y="1"/>
                </a:lnTo>
                <a:lnTo>
                  <a:pt x="178" y="1"/>
                </a:lnTo>
                <a:lnTo>
                  <a:pt x="178" y="0"/>
                </a:lnTo>
                <a:lnTo>
                  <a:pt x="180" y="0"/>
                </a:lnTo>
                <a:lnTo>
                  <a:pt x="180" y="1"/>
                </a:lnTo>
                <a:lnTo>
                  <a:pt x="181" y="0"/>
                </a:lnTo>
                <a:lnTo>
                  <a:pt x="181" y="0"/>
                </a:lnTo>
                <a:lnTo>
                  <a:pt x="182" y="0"/>
                </a:lnTo>
                <a:lnTo>
                  <a:pt x="182" y="0"/>
                </a:lnTo>
                <a:lnTo>
                  <a:pt x="183" y="0"/>
                </a:lnTo>
                <a:lnTo>
                  <a:pt x="183" y="1"/>
                </a:lnTo>
                <a:lnTo>
                  <a:pt x="185" y="1"/>
                </a:lnTo>
                <a:lnTo>
                  <a:pt x="185" y="0"/>
                </a:lnTo>
                <a:lnTo>
                  <a:pt x="186" y="0"/>
                </a:lnTo>
                <a:lnTo>
                  <a:pt x="186" y="1"/>
                </a:lnTo>
                <a:lnTo>
                  <a:pt x="187" y="1"/>
                </a:lnTo>
                <a:lnTo>
                  <a:pt x="187" y="0"/>
                </a:lnTo>
                <a:lnTo>
                  <a:pt x="189" y="0"/>
                </a:lnTo>
                <a:lnTo>
                  <a:pt x="189" y="1"/>
                </a:lnTo>
                <a:lnTo>
                  <a:pt x="190" y="1"/>
                </a:lnTo>
                <a:lnTo>
                  <a:pt x="190" y="0"/>
                </a:lnTo>
                <a:lnTo>
                  <a:pt x="191" y="0"/>
                </a:lnTo>
                <a:lnTo>
                  <a:pt x="191" y="0"/>
                </a:lnTo>
                <a:lnTo>
                  <a:pt x="192" y="0"/>
                </a:lnTo>
                <a:lnTo>
                  <a:pt x="192" y="0"/>
                </a:lnTo>
                <a:lnTo>
                  <a:pt x="194" y="0"/>
                </a:lnTo>
                <a:lnTo>
                  <a:pt x="194" y="1"/>
                </a:lnTo>
                <a:lnTo>
                  <a:pt x="195" y="1"/>
                </a:lnTo>
                <a:lnTo>
                  <a:pt x="195" y="0"/>
                </a:lnTo>
                <a:lnTo>
                  <a:pt x="196" y="0"/>
                </a:lnTo>
                <a:lnTo>
                  <a:pt x="196" y="1"/>
                </a:lnTo>
                <a:lnTo>
                  <a:pt x="198" y="1"/>
                </a:lnTo>
                <a:lnTo>
                  <a:pt x="198" y="0"/>
                </a:lnTo>
                <a:lnTo>
                  <a:pt x="199" y="0"/>
                </a:lnTo>
                <a:lnTo>
                  <a:pt x="199" y="0"/>
                </a:lnTo>
                <a:lnTo>
                  <a:pt x="200" y="0"/>
                </a:lnTo>
                <a:lnTo>
                  <a:pt x="200" y="0"/>
                </a:lnTo>
                <a:lnTo>
                  <a:pt x="201" y="0"/>
                </a:lnTo>
                <a:lnTo>
                  <a:pt x="201" y="0"/>
                </a:lnTo>
                <a:lnTo>
                  <a:pt x="203" y="0"/>
                </a:lnTo>
                <a:lnTo>
                  <a:pt x="203" y="0"/>
                </a:lnTo>
                <a:lnTo>
                  <a:pt x="204" y="0"/>
                </a:lnTo>
                <a:lnTo>
                  <a:pt x="204" y="1"/>
                </a:lnTo>
                <a:lnTo>
                  <a:pt x="205" y="1"/>
                </a:lnTo>
                <a:lnTo>
                  <a:pt x="205" y="0"/>
                </a:lnTo>
                <a:lnTo>
                  <a:pt x="206" y="0"/>
                </a:lnTo>
                <a:lnTo>
                  <a:pt x="206" y="1"/>
                </a:lnTo>
                <a:lnTo>
                  <a:pt x="208" y="1"/>
                </a:lnTo>
                <a:lnTo>
                  <a:pt x="208" y="0"/>
                </a:lnTo>
                <a:lnTo>
                  <a:pt x="209" y="0"/>
                </a:lnTo>
                <a:lnTo>
                  <a:pt x="209" y="0"/>
                </a:lnTo>
                <a:lnTo>
                  <a:pt x="210" y="0"/>
                </a:lnTo>
                <a:lnTo>
                  <a:pt x="210" y="1"/>
                </a:lnTo>
                <a:lnTo>
                  <a:pt x="212" y="0"/>
                </a:lnTo>
                <a:lnTo>
                  <a:pt x="212" y="0"/>
                </a:lnTo>
                <a:lnTo>
                  <a:pt x="213" y="0"/>
                </a:lnTo>
                <a:lnTo>
                  <a:pt x="213" y="1"/>
                </a:lnTo>
                <a:lnTo>
                  <a:pt x="214" y="1"/>
                </a:lnTo>
                <a:lnTo>
                  <a:pt x="214" y="0"/>
                </a:lnTo>
                <a:lnTo>
                  <a:pt x="215" y="0"/>
                </a:lnTo>
                <a:lnTo>
                  <a:pt x="215" y="1"/>
                </a:lnTo>
                <a:lnTo>
                  <a:pt x="217" y="1"/>
                </a:lnTo>
                <a:lnTo>
                  <a:pt x="217" y="0"/>
                </a:lnTo>
                <a:lnTo>
                  <a:pt x="218" y="0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1" y="0"/>
                </a:lnTo>
                <a:lnTo>
                  <a:pt x="221" y="1"/>
                </a:lnTo>
                <a:lnTo>
                  <a:pt x="222" y="0"/>
                </a:lnTo>
                <a:lnTo>
                  <a:pt x="222" y="0"/>
                </a:lnTo>
                <a:lnTo>
                  <a:pt x="223" y="0"/>
                </a:lnTo>
                <a:lnTo>
                  <a:pt x="223" y="1"/>
                </a:lnTo>
                <a:lnTo>
                  <a:pt x="224" y="0"/>
                </a:lnTo>
                <a:lnTo>
                  <a:pt x="224" y="0"/>
                </a:lnTo>
                <a:lnTo>
                  <a:pt x="226" y="0"/>
                </a:lnTo>
                <a:lnTo>
                  <a:pt x="226" y="1"/>
                </a:lnTo>
                <a:lnTo>
                  <a:pt x="227" y="0"/>
                </a:lnTo>
                <a:lnTo>
                  <a:pt x="227" y="0"/>
                </a:lnTo>
                <a:lnTo>
                  <a:pt x="228" y="0"/>
                </a:lnTo>
                <a:lnTo>
                  <a:pt x="228" y="1"/>
                </a:lnTo>
                <a:lnTo>
                  <a:pt x="230" y="1"/>
                </a:lnTo>
                <a:lnTo>
                  <a:pt x="230" y="0"/>
                </a:lnTo>
                <a:lnTo>
                  <a:pt x="231" y="0"/>
                </a:lnTo>
                <a:lnTo>
                  <a:pt x="231" y="0"/>
                </a:lnTo>
                <a:lnTo>
                  <a:pt x="232" y="0"/>
                </a:lnTo>
                <a:lnTo>
                  <a:pt x="232" y="1"/>
                </a:lnTo>
                <a:lnTo>
                  <a:pt x="233" y="1"/>
                </a:lnTo>
                <a:lnTo>
                  <a:pt x="233" y="0"/>
                </a:lnTo>
                <a:lnTo>
                  <a:pt x="235" y="0"/>
                </a:lnTo>
                <a:lnTo>
                  <a:pt x="235" y="1"/>
                </a:lnTo>
                <a:lnTo>
                  <a:pt x="236" y="1"/>
                </a:lnTo>
                <a:lnTo>
                  <a:pt x="236" y="0"/>
                </a:lnTo>
                <a:lnTo>
                  <a:pt x="237" y="0"/>
                </a:lnTo>
                <a:lnTo>
                  <a:pt x="237" y="1"/>
                </a:lnTo>
                <a:lnTo>
                  <a:pt x="238" y="1"/>
                </a:lnTo>
                <a:lnTo>
                  <a:pt x="238" y="0"/>
                </a:lnTo>
                <a:lnTo>
                  <a:pt x="240" y="0"/>
                </a:lnTo>
                <a:lnTo>
                  <a:pt x="240" y="1"/>
                </a:lnTo>
                <a:lnTo>
                  <a:pt x="241" y="0"/>
                </a:lnTo>
                <a:lnTo>
                  <a:pt x="241" y="0"/>
                </a:lnTo>
                <a:lnTo>
                  <a:pt x="242" y="0"/>
                </a:lnTo>
                <a:lnTo>
                  <a:pt x="242" y="0"/>
                </a:lnTo>
                <a:lnTo>
                  <a:pt x="244" y="0"/>
                </a:lnTo>
                <a:lnTo>
                  <a:pt x="244" y="0"/>
                </a:lnTo>
                <a:lnTo>
                  <a:pt x="245" y="0"/>
                </a:lnTo>
                <a:lnTo>
                  <a:pt x="245" y="1"/>
                </a:lnTo>
                <a:lnTo>
                  <a:pt x="246" y="0"/>
                </a:lnTo>
                <a:lnTo>
                  <a:pt x="246" y="0"/>
                </a:lnTo>
                <a:lnTo>
                  <a:pt x="247" y="0"/>
                </a:lnTo>
                <a:lnTo>
                  <a:pt x="247" y="1"/>
                </a:lnTo>
                <a:lnTo>
                  <a:pt x="249" y="1"/>
                </a:lnTo>
                <a:lnTo>
                  <a:pt x="249" y="0"/>
                </a:lnTo>
                <a:lnTo>
                  <a:pt x="250" y="0"/>
                </a:lnTo>
                <a:lnTo>
                  <a:pt x="250" y="0"/>
                </a:lnTo>
                <a:lnTo>
                  <a:pt x="251" y="0"/>
                </a:lnTo>
                <a:lnTo>
                  <a:pt x="251" y="1"/>
                </a:lnTo>
                <a:lnTo>
                  <a:pt x="253" y="1"/>
                </a:lnTo>
                <a:lnTo>
                  <a:pt x="253" y="0"/>
                </a:lnTo>
                <a:lnTo>
                  <a:pt x="254" y="0"/>
                </a:lnTo>
                <a:lnTo>
                  <a:pt x="254" y="0"/>
                </a:lnTo>
                <a:lnTo>
                  <a:pt x="255" y="0"/>
                </a:lnTo>
                <a:lnTo>
                  <a:pt x="255" y="1"/>
                </a:lnTo>
                <a:lnTo>
                  <a:pt x="256" y="1"/>
                </a:lnTo>
                <a:lnTo>
                  <a:pt x="256" y="0"/>
                </a:lnTo>
                <a:lnTo>
                  <a:pt x="258" y="0"/>
                </a:lnTo>
                <a:lnTo>
                  <a:pt x="258" y="1"/>
                </a:lnTo>
                <a:lnTo>
                  <a:pt x="259" y="1"/>
                </a:lnTo>
                <a:lnTo>
                  <a:pt x="259" y="0"/>
                </a:lnTo>
                <a:lnTo>
                  <a:pt x="260" y="0"/>
                </a:lnTo>
                <a:lnTo>
                  <a:pt x="260" y="1"/>
                </a:lnTo>
                <a:lnTo>
                  <a:pt x="262" y="1"/>
                </a:lnTo>
                <a:lnTo>
                  <a:pt x="262" y="0"/>
                </a:lnTo>
                <a:lnTo>
                  <a:pt x="263" y="0"/>
                </a:lnTo>
                <a:lnTo>
                  <a:pt x="263" y="0"/>
                </a:lnTo>
                <a:lnTo>
                  <a:pt x="264" y="0"/>
                </a:lnTo>
                <a:lnTo>
                  <a:pt x="264" y="1"/>
                </a:lnTo>
                <a:lnTo>
                  <a:pt x="265" y="0"/>
                </a:lnTo>
                <a:lnTo>
                  <a:pt x="265" y="0"/>
                </a:lnTo>
                <a:lnTo>
                  <a:pt x="267" y="0"/>
                </a:lnTo>
                <a:lnTo>
                  <a:pt x="267" y="1"/>
                </a:lnTo>
                <a:lnTo>
                  <a:pt x="268" y="0"/>
                </a:lnTo>
                <a:lnTo>
                  <a:pt x="268" y="0"/>
                </a:lnTo>
                <a:lnTo>
                  <a:pt x="269" y="0"/>
                </a:lnTo>
                <a:lnTo>
                  <a:pt x="269" y="0"/>
                </a:lnTo>
                <a:lnTo>
                  <a:pt x="270" y="0"/>
                </a:lnTo>
                <a:lnTo>
                  <a:pt x="270" y="0"/>
                </a:lnTo>
                <a:lnTo>
                  <a:pt x="272" y="0"/>
                </a:lnTo>
                <a:lnTo>
                  <a:pt x="272" y="1"/>
                </a:lnTo>
                <a:lnTo>
                  <a:pt x="273" y="0"/>
                </a:lnTo>
                <a:lnTo>
                  <a:pt x="273" y="0"/>
                </a:lnTo>
                <a:lnTo>
                  <a:pt x="274" y="0"/>
                </a:lnTo>
                <a:lnTo>
                  <a:pt x="274" y="1"/>
                </a:lnTo>
                <a:lnTo>
                  <a:pt x="276" y="1"/>
                </a:lnTo>
                <a:lnTo>
                  <a:pt x="276" y="0"/>
                </a:lnTo>
                <a:lnTo>
                  <a:pt x="277" y="0"/>
                </a:lnTo>
                <a:lnTo>
                  <a:pt x="277" y="0"/>
                </a:lnTo>
                <a:lnTo>
                  <a:pt x="278" y="0"/>
                </a:lnTo>
                <a:lnTo>
                  <a:pt x="278" y="0"/>
                </a:lnTo>
                <a:lnTo>
                  <a:pt x="279" y="0"/>
                </a:lnTo>
                <a:lnTo>
                  <a:pt x="279" y="0"/>
                </a:lnTo>
                <a:lnTo>
                  <a:pt x="281" y="0"/>
                </a:lnTo>
                <a:lnTo>
                  <a:pt x="281" y="1"/>
                </a:lnTo>
                <a:lnTo>
                  <a:pt x="282" y="0"/>
                </a:lnTo>
                <a:lnTo>
                  <a:pt x="282" y="0"/>
                </a:lnTo>
                <a:lnTo>
                  <a:pt x="283" y="0"/>
                </a:lnTo>
                <a:lnTo>
                  <a:pt x="283" y="1"/>
                </a:lnTo>
                <a:lnTo>
                  <a:pt x="285" y="1"/>
                </a:lnTo>
                <a:lnTo>
                  <a:pt x="285" y="0"/>
                </a:lnTo>
                <a:lnTo>
                  <a:pt x="286" y="0"/>
                </a:lnTo>
                <a:lnTo>
                  <a:pt x="286" y="1"/>
                </a:lnTo>
                <a:lnTo>
                  <a:pt x="287" y="1"/>
                </a:lnTo>
                <a:lnTo>
                  <a:pt x="287" y="0"/>
                </a:lnTo>
                <a:lnTo>
                  <a:pt x="288" y="0"/>
                </a:lnTo>
                <a:lnTo>
                  <a:pt x="288" y="1"/>
                </a:lnTo>
                <a:lnTo>
                  <a:pt x="290" y="0"/>
                </a:lnTo>
                <a:lnTo>
                  <a:pt x="290" y="0"/>
                </a:lnTo>
                <a:lnTo>
                  <a:pt x="291" y="0"/>
                </a:lnTo>
                <a:lnTo>
                  <a:pt x="291" y="0"/>
                </a:lnTo>
                <a:lnTo>
                  <a:pt x="292" y="0"/>
                </a:lnTo>
                <a:lnTo>
                  <a:pt x="292" y="0"/>
                </a:lnTo>
                <a:lnTo>
                  <a:pt x="294" y="0"/>
                </a:lnTo>
                <a:lnTo>
                  <a:pt x="294" y="1"/>
                </a:lnTo>
                <a:lnTo>
                  <a:pt x="295" y="0"/>
                </a:lnTo>
                <a:lnTo>
                  <a:pt x="295" y="0"/>
                </a:lnTo>
                <a:lnTo>
                  <a:pt x="296" y="0"/>
                </a:lnTo>
                <a:lnTo>
                  <a:pt x="296" y="1"/>
                </a:lnTo>
                <a:lnTo>
                  <a:pt x="297" y="0"/>
                </a:lnTo>
                <a:lnTo>
                  <a:pt x="297" y="0"/>
                </a:lnTo>
                <a:lnTo>
                  <a:pt x="299" y="0"/>
                </a:lnTo>
                <a:lnTo>
                  <a:pt x="299" y="1"/>
                </a:lnTo>
                <a:lnTo>
                  <a:pt x="300" y="1"/>
                </a:lnTo>
                <a:lnTo>
                  <a:pt x="300" y="0"/>
                </a:lnTo>
                <a:lnTo>
                  <a:pt x="301" y="0"/>
                </a:lnTo>
                <a:lnTo>
                  <a:pt x="301" y="0"/>
                </a:lnTo>
                <a:lnTo>
                  <a:pt x="302" y="0"/>
                </a:lnTo>
                <a:lnTo>
                  <a:pt x="302" y="0"/>
                </a:lnTo>
                <a:lnTo>
                  <a:pt x="304" y="0"/>
                </a:lnTo>
                <a:lnTo>
                  <a:pt x="304" y="1"/>
                </a:lnTo>
                <a:lnTo>
                  <a:pt x="305" y="0"/>
                </a:lnTo>
                <a:lnTo>
                  <a:pt x="305" y="0"/>
                </a:lnTo>
                <a:lnTo>
                  <a:pt x="306" y="0"/>
                </a:lnTo>
                <a:lnTo>
                  <a:pt x="306" y="1"/>
                </a:lnTo>
                <a:lnTo>
                  <a:pt x="308" y="1"/>
                </a:lnTo>
                <a:lnTo>
                  <a:pt x="308" y="0"/>
                </a:lnTo>
                <a:lnTo>
                  <a:pt x="309" y="0"/>
                </a:lnTo>
                <a:lnTo>
                  <a:pt x="309" y="0"/>
                </a:lnTo>
                <a:lnTo>
                  <a:pt x="310" y="0"/>
                </a:lnTo>
                <a:lnTo>
                  <a:pt x="310" y="0"/>
                </a:lnTo>
                <a:lnTo>
                  <a:pt x="311" y="0"/>
                </a:lnTo>
                <a:lnTo>
                  <a:pt x="311" y="1"/>
                </a:lnTo>
                <a:lnTo>
                  <a:pt x="313" y="1"/>
                </a:lnTo>
                <a:lnTo>
                  <a:pt x="313" y="0"/>
                </a:lnTo>
                <a:lnTo>
                  <a:pt x="314" y="0"/>
                </a:lnTo>
                <a:lnTo>
                  <a:pt x="314" y="1"/>
                </a:lnTo>
                <a:lnTo>
                  <a:pt x="315" y="1"/>
                </a:lnTo>
                <a:lnTo>
                  <a:pt x="315" y="0"/>
                </a:lnTo>
                <a:lnTo>
                  <a:pt x="317" y="0"/>
                </a:lnTo>
                <a:lnTo>
                  <a:pt x="317" y="1"/>
                </a:lnTo>
                <a:lnTo>
                  <a:pt x="318" y="0"/>
                </a:lnTo>
                <a:lnTo>
                  <a:pt x="318" y="0"/>
                </a:lnTo>
                <a:lnTo>
                  <a:pt x="319" y="0"/>
                </a:lnTo>
                <a:lnTo>
                  <a:pt x="319" y="0"/>
                </a:lnTo>
                <a:lnTo>
                  <a:pt x="320" y="0"/>
                </a:lnTo>
                <a:lnTo>
                  <a:pt x="320" y="1"/>
                </a:lnTo>
                <a:lnTo>
                  <a:pt x="322" y="0"/>
                </a:lnTo>
                <a:lnTo>
                  <a:pt x="322" y="0"/>
                </a:lnTo>
                <a:lnTo>
                  <a:pt x="323" y="0"/>
                </a:lnTo>
                <a:lnTo>
                  <a:pt x="323" y="1"/>
                </a:lnTo>
                <a:lnTo>
                  <a:pt x="324" y="1"/>
                </a:lnTo>
                <a:lnTo>
                  <a:pt x="324" y="0"/>
                </a:lnTo>
                <a:lnTo>
                  <a:pt x="326" y="0"/>
                </a:lnTo>
                <a:lnTo>
                  <a:pt x="326" y="1"/>
                </a:lnTo>
                <a:lnTo>
                  <a:pt x="327" y="1"/>
                </a:lnTo>
                <a:lnTo>
                  <a:pt x="327" y="0"/>
                </a:lnTo>
                <a:lnTo>
                  <a:pt x="328" y="0"/>
                </a:lnTo>
                <a:lnTo>
                  <a:pt x="328" y="1"/>
                </a:lnTo>
                <a:lnTo>
                  <a:pt x="329" y="0"/>
                </a:lnTo>
                <a:lnTo>
                  <a:pt x="329" y="0"/>
                </a:lnTo>
                <a:lnTo>
                  <a:pt x="331" y="0"/>
                </a:lnTo>
                <a:lnTo>
                  <a:pt x="331" y="0"/>
                </a:lnTo>
                <a:lnTo>
                  <a:pt x="332" y="0"/>
                </a:lnTo>
                <a:lnTo>
                  <a:pt x="332" y="0"/>
                </a:lnTo>
                <a:lnTo>
                  <a:pt x="333" y="0"/>
                </a:lnTo>
                <a:lnTo>
                  <a:pt x="333" y="1"/>
                </a:lnTo>
                <a:lnTo>
                  <a:pt x="334" y="0"/>
                </a:lnTo>
                <a:lnTo>
                  <a:pt x="334" y="0"/>
                </a:lnTo>
                <a:lnTo>
                  <a:pt x="336" y="0"/>
                </a:lnTo>
                <a:lnTo>
                  <a:pt x="336" y="1"/>
                </a:lnTo>
                <a:lnTo>
                  <a:pt x="337" y="0"/>
                </a:lnTo>
                <a:lnTo>
                  <a:pt x="337" y="0"/>
                </a:lnTo>
                <a:lnTo>
                  <a:pt x="338" y="0"/>
                </a:lnTo>
                <a:lnTo>
                  <a:pt x="338" y="0"/>
                </a:lnTo>
                <a:lnTo>
                  <a:pt x="340" y="0"/>
                </a:lnTo>
                <a:lnTo>
                  <a:pt x="340" y="1"/>
                </a:lnTo>
                <a:lnTo>
                  <a:pt x="341" y="0"/>
                </a:lnTo>
                <a:lnTo>
                  <a:pt x="341" y="0"/>
                </a:lnTo>
                <a:lnTo>
                  <a:pt x="342" y="0"/>
                </a:lnTo>
                <a:lnTo>
                  <a:pt x="342" y="0"/>
                </a:lnTo>
                <a:lnTo>
                  <a:pt x="343" y="0"/>
                </a:lnTo>
                <a:lnTo>
                  <a:pt x="343" y="0"/>
                </a:lnTo>
                <a:lnTo>
                  <a:pt x="345" y="0"/>
                </a:lnTo>
                <a:lnTo>
                  <a:pt x="345" y="1"/>
                </a:lnTo>
                <a:lnTo>
                  <a:pt x="346" y="0"/>
                </a:lnTo>
                <a:lnTo>
                  <a:pt x="346" y="0"/>
                </a:lnTo>
                <a:lnTo>
                  <a:pt x="347" y="0"/>
                </a:lnTo>
                <a:lnTo>
                  <a:pt x="347" y="0"/>
                </a:lnTo>
                <a:lnTo>
                  <a:pt x="349" y="0"/>
                </a:lnTo>
                <a:lnTo>
                  <a:pt x="349" y="1"/>
                </a:lnTo>
                <a:lnTo>
                  <a:pt x="350" y="1"/>
                </a:lnTo>
                <a:lnTo>
                  <a:pt x="350" y="0"/>
                </a:lnTo>
                <a:lnTo>
                  <a:pt x="351" y="0"/>
                </a:lnTo>
                <a:lnTo>
                  <a:pt x="351" y="0"/>
                </a:lnTo>
                <a:lnTo>
                  <a:pt x="352" y="0"/>
                </a:lnTo>
                <a:lnTo>
                  <a:pt x="352" y="0"/>
                </a:lnTo>
                <a:lnTo>
                  <a:pt x="354" y="0"/>
                </a:lnTo>
                <a:lnTo>
                  <a:pt x="354" y="1"/>
                </a:lnTo>
                <a:lnTo>
                  <a:pt x="355" y="0"/>
                </a:lnTo>
                <a:lnTo>
                  <a:pt x="355" y="0"/>
                </a:lnTo>
                <a:lnTo>
                  <a:pt x="356" y="0"/>
                </a:lnTo>
                <a:lnTo>
                  <a:pt x="356" y="1"/>
                </a:lnTo>
                <a:lnTo>
                  <a:pt x="357" y="1"/>
                </a:lnTo>
                <a:lnTo>
                  <a:pt x="357" y="0"/>
                </a:lnTo>
                <a:lnTo>
                  <a:pt x="359" y="0"/>
                </a:lnTo>
                <a:lnTo>
                  <a:pt x="359" y="1"/>
                </a:lnTo>
                <a:lnTo>
                  <a:pt x="360" y="0"/>
                </a:lnTo>
                <a:lnTo>
                  <a:pt x="360" y="0"/>
                </a:lnTo>
                <a:lnTo>
                  <a:pt x="361" y="0"/>
                </a:lnTo>
                <a:lnTo>
                  <a:pt x="361" y="0"/>
                </a:lnTo>
                <a:lnTo>
                  <a:pt x="363" y="0"/>
                </a:lnTo>
                <a:lnTo>
                  <a:pt x="363" y="1"/>
                </a:lnTo>
                <a:lnTo>
                  <a:pt x="364" y="0"/>
                </a:lnTo>
                <a:lnTo>
                  <a:pt x="364" y="0"/>
                </a:lnTo>
                <a:lnTo>
                  <a:pt x="365" y="0"/>
                </a:lnTo>
                <a:lnTo>
                  <a:pt x="365" y="0"/>
                </a:lnTo>
                <a:lnTo>
                  <a:pt x="366" y="0"/>
                </a:lnTo>
                <a:lnTo>
                  <a:pt x="366" y="1"/>
                </a:lnTo>
                <a:lnTo>
                  <a:pt x="368" y="1"/>
                </a:lnTo>
                <a:lnTo>
                  <a:pt x="368" y="0"/>
                </a:lnTo>
                <a:lnTo>
                  <a:pt x="369" y="0"/>
                </a:lnTo>
                <a:lnTo>
                  <a:pt x="369" y="1"/>
                </a:lnTo>
                <a:lnTo>
                  <a:pt x="370" y="1"/>
                </a:lnTo>
                <a:lnTo>
                  <a:pt x="370" y="0"/>
                </a:lnTo>
                <a:lnTo>
                  <a:pt x="372" y="0"/>
                </a:lnTo>
                <a:lnTo>
                  <a:pt x="372" y="1"/>
                </a:lnTo>
                <a:lnTo>
                  <a:pt x="373" y="1"/>
                </a:lnTo>
                <a:lnTo>
                  <a:pt x="373" y="0"/>
                </a:lnTo>
                <a:lnTo>
                  <a:pt x="374" y="0"/>
                </a:lnTo>
                <a:lnTo>
                  <a:pt x="374" y="0"/>
                </a:lnTo>
                <a:lnTo>
                  <a:pt x="375" y="0"/>
                </a:lnTo>
                <a:lnTo>
                  <a:pt x="375" y="1"/>
                </a:lnTo>
                <a:lnTo>
                  <a:pt x="377" y="1"/>
                </a:lnTo>
                <a:lnTo>
                  <a:pt x="377" y="0"/>
                </a:lnTo>
                <a:lnTo>
                  <a:pt x="378" y="0"/>
                </a:lnTo>
                <a:lnTo>
                  <a:pt x="378" y="1"/>
                </a:lnTo>
                <a:lnTo>
                  <a:pt x="379" y="0"/>
                </a:lnTo>
                <a:lnTo>
                  <a:pt x="379" y="0"/>
                </a:lnTo>
                <a:lnTo>
                  <a:pt x="381" y="0"/>
                </a:lnTo>
                <a:lnTo>
                  <a:pt x="381" y="0"/>
                </a:lnTo>
                <a:lnTo>
                  <a:pt x="382" y="0"/>
                </a:lnTo>
                <a:lnTo>
                  <a:pt x="382" y="1"/>
                </a:lnTo>
                <a:lnTo>
                  <a:pt x="383" y="1"/>
                </a:lnTo>
                <a:lnTo>
                  <a:pt x="383" y="0"/>
                </a:lnTo>
                <a:lnTo>
                  <a:pt x="384" y="0"/>
                </a:lnTo>
                <a:lnTo>
                  <a:pt x="384" y="1"/>
                </a:lnTo>
                <a:lnTo>
                  <a:pt x="386" y="0"/>
                </a:lnTo>
                <a:lnTo>
                  <a:pt x="386" y="0"/>
                </a:lnTo>
                <a:lnTo>
                  <a:pt x="387" y="0"/>
                </a:lnTo>
                <a:lnTo>
                  <a:pt x="387" y="1"/>
                </a:lnTo>
                <a:lnTo>
                  <a:pt x="388" y="1"/>
                </a:lnTo>
                <a:lnTo>
                  <a:pt x="388" y="0"/>
                </a:lnTo>
                <a:lnTo>
                  <a:pt x="389" y="0"/>
                </a:lnTo>
                <a:lnTo>
                  <a:pt x="389" y="1"/>
                </a:lnTo>
                <a:lnTo>
                  <a:pt x="391" y="1"/>
                </a:lnTo>
                <a:lnTo>
                  <a:pt x="391" y="0"/>
                </a:lnTo>
                <a:lnTo>
                  <a:pt x="392" y="0"/>
                </a:lnTo>
                <a:lnTo>
                  <a:pt x="392" y="1"/>
                </a:lnTo>
                <a:lnTo>
                  <a:pt x="393" y="1"/>
                </a:lnTo>
                <a:lnTo>
                  <a:pt x="393" y="0"/>
                </a:lnTo>
                <a:lnTo>
                  <a:pt x="395" y="0"/>
                </a:lnTo>
                <a:lnTo>
                  <a:pt x="395" y="1"/>
                </a:lnTo>
                <a:lnTo>
                  <a:pt x="396" y="1"/>
                </a:lnTo>
                <a:lnTo>
                  <a:pt x="396" y="0"/>
                </a:lnTo>
                <a:lnTo>
                  <a:pt x="397" y="0"/>
                </a:lnTo>
                <a:lnTo>
                  <a:pt x="397" y="0"/>
                </a:lnTo>
                <a:lnTo>
                  <a:pt x="398" y="0"/>
                </a:lnTo>
                <a:lnTo>
                  <a:pt x="398" y="0"/>
                </a:lnTo>
                <a:lnTo>
                  <a:pt x="400" y="0"/>
                </a:lnTo>
                <a:lnTo>
                  <a:pt x="400" y="0"/>
                </a:lnTo>
                <a:lnTo>
                  <a:pt x="401" y="0"/>
                </a:lnTo>
                <a:lnTo>
                  <a:pt x="401" y="0"/>
                </a:lnTo>
                <a:lnTo>
                  <a:pt x="402" y="0"/>
                </a:lnTo>
                <a:lnTo>
                  <a:pt x="402" y="0"/>
                </a:lnTo>
                <a:lnTo>
                  <a:pt x="404" y="0"/>
                </a:lnTo>
                <a:lnTo>
                  <a:pt x="404" y="1"/>
                </a:lnTo>
                <a:lnTo>
                  <a:pt x="405" y="0"/>
                </a:lnTo>
                <a:lnTo>
                  <a:pt x="405" y="0"/>
                </a:lnTo>
                <a:lnTo>
                  <a:pt x="406" y="0"/>
                </a:lnTo>
                <a:lnTo>
                  <a:pt x="406" y="1"/>
                </a:lnTo>
                <a:lnTo>
                  <a:pt x="407" y="1"/>
                </a:lnTo>
                <a:lnTo>
                  <a:pt x="407" y="0"/>
                </a:lnTo>
                <a:lnTo>
                  <a:pt x="409" y="0"/>
                </a:lnTo>
                <a:lnTo>
                  <a:pt x="409" y="1"/>
                </a:lnTo>
                <a:lnTo>
                  <a:pt x="410" y="0"/>
                </a:lnTo>
                <a:lnTo>
                  <a:pt x="410" y="0"/>
                </a:lnTo>
                <a:lnTo>
                  <a:pt x="411" y="0"/>
                </a:lnTo>
                <a:lnTo>
                  <a:pt x="411" y="1"/>
                </a:lnTo>
                <a:lnTo>
                  <a:pt x="413" y="1"/>
                </a:lnTo>
                <a:lnTo>
                  <a:pt x="413" y="0"/>
                </a:lnTo>
                <a:lnTo>
                  <a:pt x="414" y="0"/>
                </a:lnTo>
                <a:lnTo>
                  <a:pt x="414" y="1"/>
                </a:lnTo>
                <a:lnTo>
                  <a:pt x="415" y="1"/>
                </a:lnTo>
                <a:lnTo>
                  <a:pt x="415" y="0"/>
                </a:lnTo>
                <a:lnTo>
                  <a:pt x="416" y="0"/>
                </a:lnTo>
                <a:lnTo>
                  <a:pt x="416" y="1"/>
                </a:lnTo>
                <a:lnTo>
                  <a:pt x="418" y="1"/>
                </a:lnTo>
                <a:lnTo>
                  <a:pt x="418" y="0"/>
                </a:lnTo>
                <a:lnTo>
                  <a:pt x="419" y="0"/>
                </a:lnTo>
                <a:lnTo>
                  <a:pt x="419" y="1"/>
                </a:lnTo>
                <a:lnTo>
                  <a:pt x="420" y="1"/>
                </a:lnTo>
                <a:lnTo>
                  <a:pt x="420" y="0"/>
                </a:lnTo>
                <a:lnTo>
                  <a:pt x="421" y="0"/>
                </a:lnTo>
                <a:lnTo>
                  <a:pt x="421" y="0"/>
                </a:lnTo>
                <a:lnTo>
                  <a:pt x="423" y="0"/>
                </a:lnTo>
                <a:lnTo>
                  <a:pt x="423" y="0"/>
                </a:lnTo>
                <a:lnTo>
                  <a:pt x="424" y="0"/>
                </a:lnTo>
                <a:lnTo>
                  <a:pt x="424" y="1"/>
                </a:lnTo>
                <a:lnTo>
                  <a:pt x="425" y="0"/>
                </a:lnTo>
                <a:lnTo>
                  <a:pt x="425" y="0"/>
                </a:lnTo>
                <a:lnTo>
                  <a:pt x="427" y="0"/>
                </a:lnTo>
                <a:lnTo>
                  <a:pt x="427" y="1"/>
                </a:lnTo>
                <a:lnTo>
                  <a:pt x="428" y="0"/>
                </a:lnTo>
                <a:lnTo>
                  <a:pt x="428" y="0"/>
                </a:lnTo>
                <a:lnTo>
                  <a:pt x="429" y="0"/>
                </a:lnTo>
                <a:lnTo>
                  <a:pt x="429" y="1"/>
                </a:lnTo>
                <a:lnTo>
                  <a:pt x="430" y="1"/>
                </a:lnTo>
                <a:lnTo>
                  <a:pt x="430" y="0"/>
                </a:lnTo>
                <a:lnTo>
                  <a:pt x="432" y="0"/>
                </a:lnTo>
                <a:lnTo>
                  <a:pt x="432" y="1"/>
                </a:lnTo>
                <a:lnTo>
                  <a:pt x="433" y="1"/>
                </a:lnTo>
                <a:lnTo>
                  <a:pt x="433" y="0"/>
                </a:lnTo>
                <a:lnTo>
                  <a:pt x="434" y="0"/>
                </a:lnTo>
                <a:lnTo>
                  <a:pt x="434" y="0"/>
                </a:lnTo>
                <a:lnTo>
                  <a:pt x="436" y="0"/>
                </a:lnTo>
                <a:lnTo>
                  <a:pt x="436" y="1"/>
                </a:lnTo>
                <a:lnTo>
                  <a:pt x="437" y="1"/>
                </a:lnTo>
                <a:lnTo>
                  <a:pt x="437" y="0"/>
                </a:lnTo>
                <a:lnTo>
                  <a:pt x="438" y="0"/>
                </a:lnTo>
                <a:lnTo>
                  <a:pt x="438" y="1"/>
                </a:lnTo>
                <a:lnTo>
                  <a:pt x="439" y="1"/>
                </a:lnTo>
                <a:lnTo>
                  <a:pt x="439" y="0"/>
                </a:lnTo>
                <a:lnTo>
                  <a:pt x="441" y="0"/>
                </a:lnTo>
                <a:lnTo>
                  <a:pt x="441" y="1"/>
                </a:lnTo>
                <a:lnTo>
                  <a:pt x="442" y="1"/>
                </a:lnTo>
                <a:lnTo>
                  <a:pt x="442" y="0"/>
                </a:lnTo>
                <a:lnTo>
                  <a:pt x="443" y="0"/>
                </a:lnTo>
                <a:lnTo>
                  <a:pt x="443" y="1"/>
                </a:lnTo>
                <a:lnTo>
                  <a:pt x="445" y="1"/>
                </a:lnTo>
                <a:lnTo>
                  <a:pt x="445" y="0"/>
                </a:lnTo>
                <a:lnTo>
                  <a:pt x="446" y="0"/>
                </a:lnTo>
                <a:lnTo>
                  <a:pt x="446" y="0"/>
                </a:lnTo>
                <a:lnTo>
                  <a:pt x="447" y="0"/>
                </a:lnTo>
                <a:lnTo>
                  <a:pt x="447" y="1"/>
                </a:lnTo>
                <a:lnTo>
                  <a:pt x="448" y="1"/>
                </a:lnTo>
                <a:lnTo>
                  <a:pt x="448" y="0"/>
                </a:lnTo>
                <a:lnTo>
                  <a:pt x="450" y="0"/>
                </a:lnTo>
                <a:lnTo>
                  <a:pt x="450" y="1"/>
                </a:lnTo>
                <a:lnTo>
                  <a:pt x="451" y="1"/>
                </a:lnTo>
                <a:lnTo>
                  <a:pt x="451" y="0"/>
                </a:lnTo>
                <a:lnTo>
                  <a:pt x="452" y="0"/>
                </a:lnTo>
                <a:lnTo>
                  <a:pt x="452" y="1"/>
                </a:lnTo>
                <a:lnTo>
                  <a:pt x="453" y="0"/>
                </a:lnTo>
                <a:lnTo>
                  <a:pt x="453" y="0"/>
                </a:lnTo>
                <a:lnTo>
                  <a:pt x="455" y="0"/>
                </a:lnTo>
                <a:lnTo>
                  <a:pt x="455" y="1"/>
                </a:lnTo>
                <a:lnTo>
                  <a:pt x="456" y="1"/>
                </a:lnTo>
                <a:lnTo>
                  <a:pt x="456" y="0"/>
                </a:lnTo>
                <a:lnTo>
                  <a:pt x="457" y="0"/>
                </a:lnTo>
                <a:lnTo>
                  <a:pt x="457" y="1"/>
                </a:lnTo>
                <a:lnTo>
                  <a:pt x="459" y="1"/>
                </a:lnTo>
                <a:lnTo>
                  <a:pt x="459" y="0"/>
                </a:lnTo>
                <a:lnTo>
                  <a:pt x="460" y="0"/>
                </a:lnTo>
                <a:lnTo>
                  <a:pt x="460" y="1"/>
                </a:lnTo>
                <a:lnTo>
                  <a:pt x="461" y="0"/>
                </a:lnTo>
                <a:lnTo>
                  <a:pt x="461" y="0"/>
                </a:lnTo>
                <a:lnTo>
                  <a:pt x="462" y="0"/>
                </a:lnTo>
                <a:lnTo>
                  <a:pt x="462" y="0"/>
                </a:lnTo>
                <a:lnTo>
                  <a:pt x="464" y="0"/>
                </a:lnTo>
                <a:lnTo>
                  <a:pt x="464" y="1"/>
                </a:lnTo>
                <a:lnTo>
                  <a:pt x="465" y="1"/>
                </a:lnTo>
                <a:lnTo>
                  <a:pt x="465" y="0"/>
                </a:lnTo>
                <a:lnTo>
                  <a:pt x="466" y="0"/>
                </a:lnTo>
                <a:lnTo>
                  <a:pt x="466" y="1"/>
                </a:lnTo>
                <a:lnTo>
                  <a:pt x="468" y="0"/>
                </a:lnTo>
                <a:lnTo>
                  <a:pt x="468" y="0"/>
                </a:lnTo>
                <a:lnTo>
                  <a:pt x="469" y="0"/>
                </a:lnTo>
                <a:lnTo>
                  <a:pt x="469" y="1"/>
                </a:lnTo>
                <a:lnTo>
                  <a:pt x="470" y="1"/>
                </a:lnTo>
                <a:lnTo>
                  <a:pt x="470" y="0"/>
                </a:lnTo>
                <a:lnTo>
                  <a:pt x="471" y="0"/>
                </a:lnTo>
                <a:lnTo>
                  <a:pt x="471" y="1"/>
                </a:lnTo>
                <a:lnTo>
                  <a:pt x="473" y="1"/>
                </a:lnTo>
                <a:lnTo>
                  <a:pt x="473" y="0"/>
                </a:lnTo>
                <a:lnTo>
                  <a:pt x="474" y="0"/>
                </a:lnTo>
                <a:lnTo>
                  <a:pt x="474" y="1"/>
                </a:lnTo>
                <a:lnTo>
                  <a:pt x="475" y="1"/>
                </a:lnTo>
                <a:lnTo>
                  <a:pt x="475" y="0"/>
                </a:lnTo>
                <a:lnTo>
                  <a:pt x="477" y="0"/>
                </a:lnTo>
                <a:lnTo>
                  <a:pt x="477" y="1"/>
                </a:lnTo>
                <a:lnTo>
                  <a:pt x="478" y="1"/>
                </a:lnTo>
                <a:lnTo>
                  <a:pt x="478" y="0"/>
                </a:lnTo>
                <a:lnTo>
                  <a:pt x="479" y="0"/>
                </a:lnTo>
                <a:lnTo>
                  <a:pt x="479" y="1"/>
                </a:lnTo>
                <a:lnTo>
                  <a:pt x="480" y="1"/>
                </a:lnTo>
                <a:lnTo>
                  <a:pt x="480" y="0"/>
                </a:lnTo>
                <a:lnTo>
                  <a:pt x="482" y="0"/>
                </a:lnTo>
                <a:lnTo>
                  <a:pt x="482" y="0"/>
                </a:lnTo>
                <a:lnTo>
                  <a:pt x="483" y="0"/>
                </a:lnTo>
                <a:lnTo>
                  <a:pt x="483" y="1"/>
                </a:lnTo>
                <a:lnTo>
                  <a:pt x="484" y="1"/>
                </a:lnTo>
                <a:lnTo>
                  <a:pt x="484" y="0"/>
                </a:lnTo>
                <a:lnTo>
                  <a:pt x="485" y="0"/>
                </a:lnTo>
                <a:lnTo>
                  <a:pt x="485" y="1"/>
                </a:lnTo>
                <a:lnTo>
                  <a:pt x="487" y="1"/>
                </a:lnTo>
                <a:lnTo>
                  <a:pt x="487" y="0"/>
                </a:lnTo>
                <a:lnTo>
                  <a:pt x="488" y="0"/>
                </a:lnTo>
                <a:lnTo>
                  <a:pt x="488" y="1"/>
                </a:lnTo>
                <a:lnTo>
                  <a:pt x="489" y="1"/>
                </a:lnTo>
                <a:lnTo>
                  <a:pt x="489" y="0"/>
                </a:lnTo>
                <a:lnTo>
                  <a:pt x="491" y="0"/>
                </a:lnTo>
                <a:lnTo>
                  <a:pt x="491" y="0"/>
                </a:lnTo>
                <a:lnTo>
                  <a:pt x="492" y="0"/>
                </a:lnTo>
                <a:lnTo>
                  <a:pt x="492" y="0"/>
                </a:lnTo>
                <a:lnTo>
                  <a:pt x="493" y="0"/>
                </a:lnTo>
                <a:lnTo>
                  <a:pt x="493" y="1"/>
                </a:lnTo>
                <a:lnTo>
                  <a:pt x="494" y="0"/>
                </a:lnTo>
                <a:lnTo>
                  <a:pt x="494" y="0"/>
                </a:lnTo>
                <a:lnTo>
                  <a:pt x="496" y="0"/>
                </a:lnTo>
                <a:lnTo>
                  <a:pt x="496" y="1"/>
                </a:lnTo>
                <a:lnTo>
                  <a:pt x="497" y="1"/>
                </a:lnTo>
                <a:lnTo>
                  <a:pt x="497" y="0"/>
                </a:lnTo>
                <a:lnTo>
                  <a:pt x="498" y="0"/>
                </a:lnTo>
                <a:lnTo>
                  <a:pt x="498" y="0"/>
                </a:lnTo>
                <a:lnTo>
                  <a:pt x="500" y="0"/>
                </a:lnTo>
                <a:lnTo>
                  <a:pt x="500" y="1"/>
                </a:lnTo>
                <a:lnTo>
                  <a:pt x="501" y="1"/>
                </a:lnTo>
                <a:lnTo>
                  <a:pt x="501" y="0"/>
                </a:lnTo>
                <a:lnTo>
                  <a:pt x="502" y="0"/>
                </a:lnTo>
                <a:lnTo>
                  <a:pt x="502" y="0"/>
                </a:lnTo>
                <a:lnTo>
                  <a:pt x="503" y="0"/>
                </a:lnTo>
                <a:lnTo>
                  <a:pt x="503" y="0"/>
                </a:lnTo>
                <a:lnTo>
                  <a:pt x="505" y="0"/>
                </a:lnTo>
                <a:lnTo>
                  <a:pt x="505" y="0"/>
                </a:lnTo>
                <a:lnTo>
                  <a:pt x="506" y="0"/>
                </a:lnTo>
                <a:lnTo>
                  <a:pt x="506" y="0"/>
                </a:lnTo>
                <a:lnTo>
                  <a:pt x="507" y="0"/>
                </a:lnTo>
                <a:lnTo>
                  <a:pt x="507" y="0"/>
                </a:lnTo>
                <a:lnTo>
                  <a:pt x="508" y="0"/>
                </a:lnTo>
                <a:lnTo>
                  <a:pt x="508" y="1"/>
                </a:lnTo>
                <a:lnTo>
                  <a:pt x="510" y="0"/>
                </a:lnTo>
                <a:lnTo>
                  <a:pt x="510" y="0"/>
                </a:lnTo>
                <a:lnTo>
                  <a:pt x="511" y="0"/>
                </a:lnTo>
                <a:lnTo>
                  <a:pt x="511" y="0"/>
                </a:lnTo>
                <a:lnTo>
                  <a:pt x="512" y="0"/>
                </a:lnTo>
                <a:lnTo>
                  <a:pt x="512" y="0"/>
                </a:lnTo>
                <a:lnTo>
                  <a:pt x="514" y="0"/>
                </a:lnTo>
                <a:lnTo>
                  <a:pt x="514" y="1"/>
                </a:lnTo>
                <a:lnTo>
                  <a:pt x="515" y="1"/>
                </a:lnTo>
                <a:lnTo>
                  <a:pt x="515" y="0"/>
                </a:lnTo>
                <a:lnTo>
                  <a:pt x="516" y="0"/>
                </a:lnTo>
                <a:lnTo>
                  <a:pt x="516" y="0"/>
                </a:lnTo>
                <a:lnTo>
                  <a:pt x="517" y="0"/>
                </a:lnTo>
                <a:lnTo>
                  <a:pt x="517" y="0"/>
                </a:lnTo>
                <a:lnTo>
                  <a:pt x="519" y="0"/>
                </a:lnTo>
                <a:lnTo>
                  <a:pt x="519" y="1"/>
                </a:lnTo>
                <a:lnTo>
                  <a:pt x="520" y="1"/>
                </a:lnTo>
                <a:lnTo>
                  <a:pt x="520" y="0"/>
                </a:lnTo>
                <a:lnTo>
                  <a:pt x="521" y="0"/>
                </a:lnTo>
                <a:lnTo>
                  <a:pt x="521" y="1"/>
                </a:lnTo>
                <a:lnTo>
                  <a:pt x="523" y="0"/>
                </a:lnTo>
                <a:lnTo>
                  <a:pt x="523" y="0"/>
                </a:lnTo>
                <a:lnTo>
                  <a:pt x="524" y="0"/>
                </a:lnTo>
                <a:lnTo>
                  <a:pt x="524" y="0"/>
                </a:lnTo>
                <a:lnTo>
                  <a:pt x="525" y="0"/>
                </a:lnTo>
                <a:lnTo>
                  <a:pt x="525" y="1"/>
                </a:lnTo>
                <a:lnTo>
                  <a:pt x="526" y="0"/>
                </a:lnTo>
                <a:lnTo>
                  <a:pt x="526" y="0"/>
                </a:lnTo>
                <a:lnTo>
                  <a:pt x="528" y="0"/>
                </a:lnTo>
                <a:lnTo>
                  <a:pt x="528" y="1"/>
                </a:lnTo>
                <a:lnTo>
                  <a:pt x="529" y="1"/>
                </a:lnTo>
                <a:lnTo>
                  <a:pt x="529" y="0"/>
                </a:lnTo>
                <a:lnTo>
                  <a:pt x="530" y="0"/>
                </a:lnTo>
                <a:lnTo>
                  <a:pt x="530" y="1"/>
                </a:lnTo>
                <a:lnTo>
                  <a:pt x="532" y="0"/>
                </a:lnTo>
                <a:lnTo>
                  <a:pt x="532" y="0"/>
                </a:lnTo>
                <a:lnTo>
                  <a:pt x="533" y="0"/>
                </a:lnTo>
                <a:lnTo>
                  <a:pt x="533" y="1"/>
                </a:lnTo>
                <a:lnTo>
                  <a:pt x="534" y="1"/>
                </a:lnTo>
                <a:lnTo>
                  <a:pt x="534" y="0"/>
                </a:lnTo>
                <a:lnTo>
                  <a:pt x="535" y="0"/>
                </a:lnTo>
                <a:lnTo>
                  <a:pt x="535" y="0"/>
                </a:lnTo>
                <a:lnTo>
                  <a:pt x="537" y="0"/>
                </a:lnTo>
                <a:lnTo>
                  <a:pt x="537" y="1"/>
                </a:lnTo>
                <a:lnTo>
                  <a:pt x="538" y="1"/>
                </a:lnTo>
                <a:lnTo>
                  <a:pt x="538" y="0"/>
                </a:lnTo>
                <a:lnTo>
                  <a:pt x="539" y="0"/>
                </a:lnTo>
                <a:lnTo>
                  <a:pt x="539" y="0"/>
                </a:lnTo>
                <a:lnTo>
                  <a:pt x="540" y="0"/>
                </a:lnTo>
                <a:lnTo>
                  <a:pt x="540" y="1"/>
                </a:lnTo>
                <a:lnTo>
                  <a:pt x="542" y="1"/>
                </a:lnTo>
                <a:lnTo>
                  <a:pt x="542" y="0"/>
                </a:lnTo>
                <a:lnTo>
                  <a:pt x="543" y="0"/>
                </a:lnTo>
                <a:lnTo>
                  <a:pt x="543" y="1"/>
                </a:lnTo>
                <a:lnTo>
                  <a:pt x="544" y="1"/>
                </a:lnTo>
                <a:lnTo>
                  <a:pt x="544" y="0"/>
                </a:lnTo>
                <a:lnTo>
                  <a:pt x="546" y="0"/>
                </a:lnTo>
                <a:lnTo>
                  <a:pt x="546" y="1"/>
                </a:lnTo>
                <a:lnTo>
                  <a:pt x="547" y="1"/>
                </a:lnTo>
                <a:lnTo>
                  <a:pt x="547" y="0"/>
                </a:lnTo>
                <a:lnTo>
                  <a:pt x="548" y="0"/>
                </a:lnTo>
                <a:lnTo>
                  <a:pt x="548" y="1"/>
                </a:lnTo>
                <a:lnTo>
                  <a:pt x="549" y="1"/>
                </a:lnTo>
                <a:lnTo>
                  <a:pt x="549" y="0"/>
                </a:lnTo>
                <a:lnTo>
                  <a:pt x="551" y="0"/>
                </a:lnTo>
                <a:lnTo>
                  <a:pt x="551" y="1"/>
                </a:lnTo>
                <a:lnTo>
                  <a:pt x="552" y="1"/>
                </a:lnTo>
                <a:lnTo>
                  <a:pt x="552" y="0"/>
                </a:lnTo>
                <a:lnTo>
                  <a:pt x="553" y="0"/>
                </a:lnTo>
                <a:lnTo>
                  <a:pt x="553" y="1"/>
                </a:lnTo>
                <a:lnTo>
                  <a:pt x="555" y="1"/>
                </a:lnTo>
                <a:lnTo>
                  <a:pt x="555" y="0"/>
                </a:lnTo>
                <a:lnTo>
                  <a:pt x="556" y="0"/>
                </a:lnTo>
                <a:lnTo>
                  <a:pt x="556" y="1"/>
                </a:lnTo>
                <a:lnTo>
                  <a:pt x="557" y="1"/>
                </a:lnTo>
                <a:lnTo>
                  <a:pt x="557" y="0"/>
                </a:lnTo>
                <a:lnTo>
                  <a:pt x="558" y="0"/>
                </a:lnTo>
                <a:lnTo>
                  <a:pt x="558" y="1"/>
                </a:lnTo>
                <a:lnTo>
                  <a:pt x="560" y="1"/>
                </a:lnTo>
                <a:lnTo>
                  <a:pt x="560" y="0"/>
                </a:lnTo>
                <a:lnTo>
                  <a:pt x="561" y="0"/>
                </a:lnTo>
                <a:lnTo>
                  <a:pt x="561" y="1"/>
                </a:lnTo>
                <a:lnTo>
                  <a:pt x="562" y="1"/>
                </a:lnTo>
                <a:lnTo>
                  <a:pt x="562" y="0"/>
                </a:lnTo>
                <a:lnTo>
                  <a:pt x="564" y="0"/>
                </a:lnTo>
                <a:lnTo>
                  <a:pt x="564" y="1"/>
                </a:lnTo>
                <a:lnTo>
                  <a:pt x="565" y="0"/>
                </a:lnTo>
                <a:lnTo>
                  <a:pt x="565" y="0"/>
                </a:lnTo>
                <a:lnTo>
                  <a:pt x="566" y="0"/>
                </a:lnTo>
                <a:lnTo>
                  <a:pt x="566" y="0"/>
                </a:lnTo>
                <a:lnTo>
                  <a:pt x="567" y="0"/>
                </a:lnTo>
                <a:lnTo>
                  <a:pt x="567" y="0"/>
                </a:lnTo>
                <a:lnTo>
                  <a:pt x="569" y="0"/>
                </a:lnTo>
                <a:lnTo>
                  <a:pt x="569" y="0"/>
                </a:lnTo>
                <a:lnTo>
                  <a:pt x="570" y="0"/>
                </a:lnTo>
                <a:lnTo>
                  <a:pt x="570" y="0"/>
                </a:lnTo>
                <a:lnTo>
                  <a:pt x="571" y="0"/>
                </a:lnTo>
                <a:lnTo>
                  <a:pt x="571" y="1"/>
                </a:lnTo>
                <a:lnTo>
                  <a:pt x="572" y="0"/>
                </a:lnTo>
                <a:lnTo>
                  <a:pt x="572" y="0"/>
                </a:lnTo>
                <a:lnTo>
                  <a:pt x="574" y="0"/>
                </a:lnTo>
                <a:lnTo>
                  <a:pt x="574" y="1"/>
                </a:lnTo>
                <a:lnTo>
                  <a:pt x="575" y="0"/>
                </a:lnTo>
                <a:lnTo>
                  <a:pt x="575" y="0"/>
                </a:lnTo>
                <a:lnTo>
                  <a:pt x="576" y="0"/>
                </a:lnTo>
                <a:lnTo>
                  <a:pt x="576" y="1"/>
                </a:lnTo>
                <a:lnTo>
                  <a:pt x="578" y="1"/>
                </a:lnTo>
                <a:lnTo>
                  <a:pt x="578" y="0"/>
                </a:lnTo>
                <a:lnTo>
                  <a:pt x="579" y="0"/>
                </a:lnTo>
                <a:lnTo>
                  <a:pt x="579" y="1"/>
                </a:lnTo>
                <a:lnTo>
                  <a:pt x="580" y="0"/>
                </a:lnTo>
                <a:lnTo>
                  <a:pt x="580" y="0"/>
                </a:lnTo>
                <a:lnTo>
                  <a:pt x="581" y="0"/>
                </a:lnTo>
                <a:lnTo>
                  <a:pt x="581" y="0"/>
                </a:lnTo>
                <a:lnTo>
                  <a:pt x="583" y="0"/>
                </a:lnTo>
                <a:lnTo>
                  <a:pt x="583" y="0"/>
                </a:lnTo>
                <a:lnTo>
                  <a:pt x="584" y="0"/>
                </a:lnTo>
                <a:lnTo>
                  <a:pt x="584" y="1"/>
                </a:lnTo>
                <a:lnTo>
                  <a:pt x="585" y="1"/>
                </a:lnTo>
                <a:lnTo>
                  <a:pt x="585" y="0"/>
                </a:lnTo>
                <a:lnTo>
                  <a:pt x="587" y="0"/>
                </a:lnTo>
                <a:lnTo>
                  <a:pt x="587" y="1"/>
                </a:lnTo>
                <a:lnTo>
                  <a:pt x="588" y="1"/>
                </a:lnTo>
                <a:lnTo>
                  <a:pt x="588" y="0"/>
                </a:lnTo>
                <a:lnTo>
                  <a:pt x="589" y="0"/>
                </a:lnTo>
                <a:lnTo>
                  <a:pt x="589" y="1"/>
                </a:lnTo>
                <a:lnTo>
                  <a:pt x="590" y="0"/>
                </a:lnTo>
                <a:lnTo>
                  <a:pt x="590" y="0"/>
                </a:lnTo>
                <a:lnTo>
                  <a:pt x="592" y="0"/>
                </a:lnTo>
                <a:lnTo>
                  <a:pt x="592" y="1"/>
                </a:lnTo>
                <a:lnTo>
                  <a:pt x="593" y="1"/>
                </a:lnTo>
                <a:lnTo>
                  <a:pt x="593" y="0"/>
                </a:lnTo>
                <a:lnTo>
                  <a:pt x="594" y="0"/>
                </a:lnTo>
                <a:lnTo>
                  <a:pt x="594" y="0"/>
                </a:lnTo>
                <a:lnTo>
                  <a:pt x="596" y="0"/>
                </a:lnTo>
                <a:lnTo>
                  <a:pt x="596" y="1"/>
                </a:lnTo>
                <a:lnTo>
                  <a:pt x="597" y="1"/>
                </a:lnTo>
                <a:lnTo>
                  <a:pt x="597" y="0"/>
                </a:lnTo>
                <a:lnTo>
                  <a:pt x="598" y="0"/>
                </a:lnTo>
                <a:lnTo>
                  <a:pt x="598" y="0"/>
                </a:lnTo>
                <a:lnTo>
                  <a:pt x="599" y="0"/>
                </a:lnTo>
                <a:lnTo>
                  <a:pt x="599" y="1"/>
                </a:lnTo>
                <a:lnTo>
                  <a:pt x="601" y="1"/>
                </a:lnTo>
                <a:lnTo>
                  <a:pt x="601" y="0"/>
                </a:lnTo>
                <a:lnTo>
                  <a:pt x="602" y="0"/>
                </a:lnTo>
                <a:lnTo>
                  <a:pt x="602" y="1"/>
                </a:lnTo>
                <a:lnTo>
                  <a:pt x="603" y="1"/>
                </a:lnTo>
                <a:lnTo>
                  <a:pt x="603" y="0"/>
                </a:lnTo>
                <a:lnTo>
                  <a:pt x="604" y="0"/>
                </a:lnTo>
                <a:lnTo>
                  <a:pt x="604" y="1"/>
                </a:lnTo>
                <a:lnTo>
                  <a:pt x="606" y="1"/>
                </a:lnTo>
                <a:lnTo>
                  <a:pt x="606" y="0"/>
                </a:lnTo>
                <a:lnTo>
                  <a:pt x="607" y="0"/>
                </a:lnTo>
                <a:lnTo>
                  <a:pt x="607" y="1"/>
                </a:lnTo>
                <a:lnTo>
                  <a:pt x="608" y="0"/>
                </a:lnTo>
                <a:lnTo>
                  <a:pt x="608" y="0"/>
                </a:lnTo>
                <a:lnTo>
                  <a:pt x="610" y="0"/>
                </a:lnTo>
                <a:lnTo>
                  <a:pt x="610" y="0"/>
                </a:lnTo>
                <a:lnTo>
                  <a:pt x="611" y="0"/>
                </a:lnTo>
                <a:lnTo>
                  <a:pt x="611" y="1"/>
                </a:lnTo>
                <a:lnTo>
                  <a:pt x="612" y="1"/>
                </a:lnTo>
                <a:lnTo>
                  <a:pt x="612" y="0"/>
                </a:lnTo>
                <a:lnTo>
                  <a:pt x="613" y="0"/>
                </a:lnTo>
                <a:lnTo>
                  <a:pt x="613" y="1"/>
                </a:lnTo>
                <a:lnTo>
                  <a:pt x="615" y="0"/>
                </a:lnTo>
                <a:lnTo>
                  <a:pt x="615" y="0"/>
                </a:lnTo>
                <a:lnTo>
                  <a:pt x="616" y="0"/>
                </a:lnTo>
                <a:lnTo>
                  <a:pt x="616" y="1"/>
                </a:lnTo>
                <a:lnTo>
                  <a:pt x="617" y="0"/>
                </a:lnTo>
                <a:lnTo>
                  <a:pt x="617" y="0"/>
                </a:lnTo>
                <a:lnTo>
                  <a:pt x="619" y="0"/>
                </a:lnTo>
                <a:lnTo>
                  <a:pt x="619" y="1"/>
                </a:lnTo>
                <a:lnTo>
                  <a:pt x="620" y="0"/>
                </a:lnTo>
                <a:lnTo>
                  <a:pt x="620" y="0"/>
                </a:lnTo>
                <a:lnTo>
                  <a:pt x="621" y="0"/>
                </a:lnTo>
                <a:lnTo>
                  <a:pt x="621" y="0"/>
                </a:lnTo>
                <a:lnTo>
                  <a:pt x="622" y="0"/>
                </a:lnTo>
                <a:lnTo>
                  <a:pt x="622" y="1"/>
                </a:lnTo>
                <a:lnTo>
                  <a:pt x="624" y="1"/>
                </a:lnTo>
                <a:lnTo>
                  <a:pt x="624" y="0"/>
                </a:lnTo>
                <a:lnTo>
                  <a:pt x="625" y="0"/>
                </a:lnTo>
                <a:lnTo>
                  <a:pt x="625" y="1"/>
                </a:lnTo>
                <a:lnTo>
                  <a:pt x="626" y="1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9" y="0"/>
                </a:lnTo>
                <a:lnTo>
                  <a:pt x="629" y="1"/>
                </a:lnTo>
                <a:lnTo>
                  <a:pt x="630" y="1"/>
                </a:lnTo>
                <a:lnTo>
                  <a:pt x="630" y="0"/>
                </a:lnTo>
                <a:lnTo>
                  <a:pt x="631" y="0"/>
                </a:lnTo>
                <a:lnTo>
                  <a:pt x="631" y="1"/>
                </a:lnTo>
                <a:lnTo>
                  <a:pt x="633" y="1"/>
                </a:lnTo>
                <a:lnTo>
                  <a:pt x="633" y="0"/>
                </a:lnTo>
                <a:lnTo>
                  <a:pt x="634" y="0"/>
                </a:lnTo>
                <a:lnTo>
                  <a:pt x="634" y="1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8" y="0"/>
                </a:lnTo>
                <a:lnTo>
                  <a:pt x="638" y="1"/>
                </a:lnTo>
                <a:lnTo>
                  <a:pt x="639" y="1"/>
                </a:lnTo>
                <a:lnTo>
                  <a:pt x="639" y="0"/>
                </a:lnTo>
                <a:lnTo>
                  <a:pt x="640" y="0"/>
                </a:lnTo>
                <a:lnTo>
                  <a:pt x="640" y="1"/>
                </a:lnTo>
                <a:lnTo>
                  <a:pt x="642" y="1"/>
                </a:lnTo>
                <a:lnTo>
                  <a:pt x="642" y="0"/>
                </a:lnTo>
                <a:lnTo>
                  <a:pt x="643" y="0"/>
                </a:lnTo>
                <a:lnTo>
                  <a:pt x="643" y="1"/>
                </a:lnTo>
                <a:lnTo>
                  <a:pt x="644" y="1"/>
                </a:lnTo>
                <a:lnTo>
                  <a:pt x="644" y="0"/>
                </a:lnTo>
                <a:lnTo>
                  <a:pt x="645" y="0"/>
                </a:lnTo>
                <a:lnTo>
                  <a:pt x="645" y="0"/>
                </a:lnTo>
                <a:lnTo>
                  <a:pt x="647" y="0"/>
                </a:lnTo>
                <a:lnTo>
                  <a:pt x="647" y="0"/>
                </a:lnTo>
                <a:lnTo>
                  <a:pt x="648" y="0"/>
                </a:lnTo>
                <a:lnTo>
                  <a:pt x="648" y="1"/>
                </a:lnTo>
                <a:lnTo>
                  <a:pt x="649" y="1"/>
                </a:lnTo>
                <a:lnTo>
                  <a:pt x="649" y="0"/>
                </a:lnTo>
                <a:lnTo>
                  <a:pt x="651" y="0"/>
                </a:lnTo>
                <a:lnTo>
                  <a:pt x="651" y="0"/>
                </a:lnTo>
                <a:lnTo>
                  <a:pt x="652" y="0"/>
                </a:lnTo>
                <a:lnTo>
                  <a:pt x="652" y="1"/>
                </a:lnTo>
                <a:lnTo>
                  <a:pt x="653" y="1"/>
                </a:lnTo>
                <a:lnTo>
                  <a:pt x="653" y="0"/>
                </a:lnTo>
                <a:lnTo>
                  <a:pt x="654" y="0"/>
                </a:lnTo>
                <a:lnTo>
                  <a:pt x="654" y="1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336"/>
          <p:cNvSpPr>
            <a:spLocks/>
          </p:cNvSpPr>
          <p:nvPr/>
        </p:nvSpPr>
        <p:spPr bwMode="auto">
          <a:xfrm>
            <a:off x="6379670" y="6316646"/>
            <a:ext cx="711703" cy="50975"/>
          </a:xfrm>
          <a:custGeom>
            <a:avLst/>
            <a:gdLst/>
            <a:ahLst/>
            <a:cxnLst>
              <a:cxn ang="0">
                <a:pos x="10" y="45"/>
              </a:cxn>
              <a:cxn ang="0">
                <a:pos x="20" y="45"/>
              </a:cxn>
              <a:cxn ang="0">
                <a:pos x="32" y="45"/>
              </a:cxn>
              <a:cxn ang="0">
                <a:pos x="42" y="45"/>
              </a:cxn>
              <a:cxn ang="0">
                <a:pos x="53" y="45"/>
              </a:cxn>
              <a:cxn ang="0">
                <a:pos x="64" y="46"/>
              </a:cxn>
              <a:cxn ang="0">
                <a:pos x="75" y="45"/>
              </a:cxn>
              <a:cxn ang="0">
                <a:pos x="85" y="45"/>
              </a:cxn>
              <a:cxn ang="0">
                <a:pos x="97" y="45"/>
              </a:cxn>
              <a:cxn ang="0">
                <a:pos x="107" y="45"/>
              </a:cxn>
              <a:cxn ang="0">
                <a:pos x="119" y="45"/>
              </a:cxn>
              <a:cxn ang="0">
                <a:pos x="129" y="45"/>
              </a:cxn>
              <a:cxn ang="0">
                <a:pos x="140" y="45"/>
              </a:cxn>
              <a:cxn ang="0">
                <a:pos x="151" y="45"/>
              </a:cxn>
              <a:cxn ang="0">
                <a:pos x="162" y="45"/>
              </a:cxn>
              <a:cxn ang="0">
                <a:pos x="172" y="46"/>
              </a:cxn>
              <a:cxn ang="0">
                <a:pos x="184" y="45"/>
              </a:cxn>
              <a:cxn ang="0">
                <a:pos x="194" y="45"/>
              </a:cxn>
              <a:cxn ang="0">
                <a:pos x="206" y="45"/>
              </a:cxn>
              <a:cxn ang="0">
                <a:pos x="216" y="0"/>
              </a:cxn>
              <a:cxn ang="0">
                <a:pos x="227" y="0"/>
              </a:cxn>
              <a:cxn ang="0">
                <a:pos x="238" y="1"/>
              </a:cxn>
              <a:cxn ang="0">
                <a:pos x="249" y="1"/>
              </a:cxn>
              <a:cxn ang="0">
                <a:pos x="259" y="0"/>
              </a:cxn>
              <a:cxn ang="0">
                <a:pos x="271" y="0"/>
              </a:cxn>
              <a:cxn ang="0">
                <a:pos x="281" y="1"/>
              </a:cxn>
              <a:cxn ang="0">
                <a:pos x="293" y="0"/>
              </a:cxn>
              <a:cxn ang="0">
                <a:pos x="303" y="1"/>
              </a:cxn>
              <a:cxn ang="0">
                <a:pos x="314" y="1"/>
              </a:cxn>
              <a:cxn ang="0">
                <a:pos x="325" y="0"/>
              </a:cxn>
              <a:cxn ang="0">
                <a:pos x="336" y="0"/>
              </a:cxn>
              <a:cxn ang="0">
                <a:pos x="346" y="0"/>
              </a:cxn>
              <a:cxn ang="0">
                <a:pos x="358" y="1"/>
              </a:cxn>
              <a:cxn ang="0">
                <a:pos x="368" y="0"/>
              </a:cxn>
              <a:cxn ang="0">
                <a:pos x="380" y="0"/>
              </a:cxn>
              <a:cxn ang="0">
                <a:pos x="390" y="0"/>
              </a:cxn>
              <a:cxn ang="0">
                <a:pos x="401" y="0"/>
              </a:cxn>
              <a:cxn ang="0">
                <a:pos x="412" y="1"/>
              </a:cxn>
              <a:cxn ang="0">
                <a:pos x="423" y="1"/>
              </a:cxn>
              <a:cxn ang="0">
                <a:pos x="433" y="1"/>
              </a:cxn>
              <a:cxn ang="0">
                <a:pos x="445" y="1"/>
              </a:cxn>
              <a:cxn ang="0">
                <a:pos x="455" y="0"/>
              </a:cxn>
              <a:cxn ang="0">
                <a:pos x="467" y="0"/>
              </a:cxn>
              <a:cxn ang="0">
                <a:pos x="477" y="1"/>
              </a:cxn>
              <a:cxn ang="0">
                <a:pos x="488" y="1"/>
              </a:cxn>
              <a:cxn ang="0">
                <a:pos x="499" y="0"/>
              </a:cxn>
              <a:cxn ang="0">
                <a:pos x="510" y="0"/>
              </a:cxn>
              <a:cxn ang="0">
                <a:pos x="520" y="0"/>
              </a:cxn>
              <a:cxn ang="0">
                <a:pos x="532" y="0"/>
              </a:cxn>
              <a:cxn ang="0">
                <a:pos x="542" y="1"/>
              </a:cxn>
              <a:cxn ang="0">
                <a:pos x="554" y="0"/>
              </a:cxn>
              <a:cxn ang="0">
                <a:pos x="564" y="1"/>
              </a:cxn>
              <a:cxn ang="0">
                <a:pos x="575" y="1"/>
              </a:cxn>
              <a:cxn ang="0">
                <a:pos x="586" y="1"/>
              </a:cxn>
              <a:cxn ang="0">
                <a:pos x="597" y="1"/>
              </a:cxn>
              <a:cxn ang="0">
                <a:pos x="607" y="0"/>
              </a:cxn>
              <a:cxn ang="0">
                <a:pos x="619" y="0"/>
              </a:cxn>
              <a:cxn ang="0">
                <a:pos x="629" y="1"/>
              </a:cxn>
              <a:cxn ang="0">
                <a:pos x="641" y="0"/>
              </a:cxn>
              <a:cxn ang="0">
                <a:pos x="651" y="1"/>
              </a:cxn>
            </a:cxnLst>
            <a:rect l="0" t="0" r="r" b="b"/>
            <a:pathLst>
              <a:path w="654" h="46">
                <a:moveTo>
                  <a:pt x="0" y="46"/>
                </a:moveTo>
                <a:lnTo>
                  <a:pt x="0" y="45"/>
                </a:lnTo>
                <a:lnTo>
                  <a:pt x="1" y="45"/>
                </a:lnTo>
                <a:lnTo>
                  <a:pt x="1" y="46"/>
                </a:lnTo>
                <a:lnTo>
                  <a:pt x="2" y="46"/>
                </a:lnTo>
                <a:lnTo>
                  <a:pt x="2" y="45"/>
                </a:lnTo>
                <a:lnTo>
                  <a:pt x="3" y="45"/>
                </a:lnTo>
                <a:lnTo>
                  <a:pt x="3" y="45"/>
                </a:lnTo>
                <a:lnTo>
                  <a:pt x="5" y="45"/>
                </a:lnTo>
                <a:lnTo>
                  <a:pt x="5" y="46"/>
                </a:lnTo>
                <a:lnTo>
                  <a:pt x="6" y="46"/>
                </a:lnTo>
                <a:lnTo>
                  <a:pt x="6" y="45"/>
                </a:lnTo>
                <a:lnTo>
                  <a:pt x="7" y="45"/>
                </a:lnTo>
                <a:lnTo>
                  <a:pt x="7" y="46"/>
                </a:lnTo>
                <a:lnTo>
                  <a:pt x="9" y="46"/>
                </a:lnTo>
                <a:lnTo>
                  <a:pt x="9" y="45"/>
                </a:lnTo>
                <a:lnTo>
                  <a:pt x="10" y="45"/>
                </a:lnTo>
                <a:lnTo>
                  <a:pt x="10" y="45"/>
                </a:lnTo>
                <a:lnTo>
                  <a:pt x="11" y="45"/>
                </a:lnTo>
                <a:lnTo>
                  <a:pt x="11" y="45"/>
                </a:lnTo>
                <a:lnTo>
                  <a:pt x="12" y="45"/>
                </a:lnTo>
                <a:lnTo>
                  <a:pt x="12" y="46"/>
                </a:lnTo>
                <a:lnTo>
                  <a:pt x="14" y="46"/>
                </a:lnTo>
                <a:lnTo>
                  <a:pt x="14" y="45"/>
                </a:lnTo>
                <a:lnTo>
                  <a:pt x="15" y="45"/>
                </a:lnTo>
                <a:lnTo>
                  <a:pt x="15" y="45"/>
                </a:lnTo>
                <a:lnTo>
                  <a:pt x="16" y="45"/>
                </a:lnTo>
                <a:lnTo>
                  <a:pt x="16" y="46"/>
                </a:lnTo>
                <a:lnTo>
                  <a:pt x="18" y="46"/>
                </a:lnTo>
                <a:lnTo>
                  <a:pt x="18" y="45"/>
                </a:lnTo>
                <a:lnTo>
                  <a:pt x="19" y="45"/>
                </a:lnTo>
                <a:lnTo>
                  <a:pt x="19" y="45"/>
                </a:lnTo>
                <a:lnTo>
                  <a:pt x="20" y="45"/>
                </a:lnTo>
                <a:lnTo>
                  <a:pt x="20" y="45"/>
                </a:lnTo>
                <a:lnTo>
                  <a:pt x="21" y="45"/>
                </a:lnTo>
                <a:lnTo>
                  <a:pt x="21" y="46"/>
                </a:lnTo>
                <a:lnTo>
                  <a:pt x="23" y="46"/>
                </a:lnTo>
                <a:lnTo>
                  <a:pt x="23" y="45"/>
                </a:lnTo>
                <a:lnTo>
                  <a:pt x="24" y="45"/>
                </a:lnTo>
                <a:lnTo>
                  <a:pt x="24" y="46"/>
                </a:lnTo>
                <a:lnTo>
                  <a:pt x="25" y="45"/>
                </a:lnTo>
                <a:lnTo>
                  <a:pt x="25" y="45"/>
                </a:lnTo>
                <a:lnTo>
                  <a:pt x="27" y="45"/>
                </a:lnTo>
                <a:lnTo>
                  <a:pt x="27" y="45"/>
                </a:lnTo>
                <a:lnTo>
                  <a:pt x="28" y="45"/>
                </a:lnTo>
                <a:lnTo>
                  <a:pt x="28" y="45"/>
                </a:lnTo>
                <a:lnTo>
                  <a:pt x="29" y="45"/>
                </a:lnTo>
                <a:lnTo>
                  <a:pt x="29" y="45"/>
                </a:lnTo>
                <a:lnTo>
                  <a:pt x="30" y="45"/>
                </a:lnTo>
                <a:lnTo>
                  <a:pt x="30" y="46"/>
                </a:lnTo>
                <a:lnTo>
                  <a:pt x="32" y="45"/>
                </a:lnTo>
                <a:lnTo>
                  <a:pt x="32" y="45"/>
                </a:lnTo>
                <a:lnTo>
                  <a:pt x="33" y="45"/>
                </a:lnTo>
                <a:lnTo>
                  <a:pt x="33" y="45"/>
                </a:lnTo>
                <a:lnTo>
                  <a:pt x="34" y="45"/>
                </a:lnTo>
                <a:lnTo>
                  <a:pt x="34" y="45"/>
                </a:lnTo>
                <a:lnTo>
                  <a:pt x="35" y="45"/>
                </a:lnTo>
                <a:lnTo>
                  <a:pt x="35" y="46"/>
                </a:lnTo>
                <a:lnTo>
                  <a:pt x="37" y="45"/>
                </a:lnTo>
                <a:lnTo>
                  <a:pt x="37" y="45"/>
                </a:lnTo>
                <a:lnTo>
                  <a:pt x="38" y="45"/>
                </a:lnTo>
                <a:lnTo>
                  <a:pt x="38" y="46"/>
                </a:lnTo>
                <a:lnTo>
                  <a:pt x="39" y="45"/>
                </a:lnTo>
                <a:lnTo>
                  <a:pt x="39" y="45"/>
                </a:lnTo>
                <a:lnTo>
                  <a:pt x="41" y="45"/>
                </a:lnTo>
                <a:lnTo>
                  <a:pt x="41" y="46"/>
                </a:lnTo>
                <a:lnTo>
                  <a:pt x="42" y="45"/>
                </a:lnTo>
                <a:lnTo>
                  <a:pt x="42" y="45"/>
                </a:lnTo>
                <a:lnTo>
                  <a:pt x="43" y="45"/>
                </a:lnTo>
                <a:lnTo>
                  <a:pt x="43" y="45"/>
                </a:lnTo>
                <a:lnTo>
                  <a:pt x="44" y="45"/>
                </a:lnTo>
                <a:lnTo>
                  <a:pt x="44" y="46"/>
                </a:lnTo>
                <a:lnTo>
                  <a:pt x="46" y="45"/>
                </a:lnTo>
                <a:lnTo>
                  <a:pt x="46" y="45"/>
                </a:lnTo>
                <a:lnTo>
                  <a:pt x="47" y="45"/>
                </a:lnTo>
                <a:lnTo>
                  <a:pt x="47" y="45"/>
                </a:lnTo>
                <a:lnTo>
                  <a:pt x="48" y="45"/>
                </a:lnTo>
                <a:lnTo>
                  <a:pt x="48" y="46"/>
                </a:lnTo>
                <a:lnTo>
                  <a:pt x="50" y="46"/>
                </a:lnTo>
                <a:lnTo>
                  <a:pt x="50" y="45"/>
                </a:lnTo>
                <a:lnTo>
                  <a:pt x="51" y="45"/>
                </a:lnTo>
                <a:lnTo>
                  <a:pt x="51" y="46"/>
                </a:lnTo>
                <a:lnTo>
                  <a:pt x="52" y="46"/>
                </a:lnTo>
                <a:lnTo>
                  <a:pt x="52" y="45"/>
                </a:lnTo>
                <a:lnTo>
                  <a:pt x="53" y="45"/>
                </a:lnTo>
                <a:lnTo>
                  <a:pt x="53" y="46"/>
                </a:lnTo>
                <a:lnTo>
                  <a:pt x="55" y="46"/>
                </a:lnTo>
                <a:lnTo>
                  <a:pt x="55" y="45"/>
                </a:lnTo>
                <a:lnTo>
                  <a:pt x="56" y="45"/>
                </a:lnTo>
                <a:lnTo>
                  <a:pt x="56" y="46"/>
                </a:lnTo>
                <a:lnTo>
                  <a:pt x="57" y="46"/>
                </a:lnTo>
                <a:lnTo>
                  <a:pt x="57" y="45"/>
                </a:lnTo>
                <a:lnTo>
                  <a:pt x="59" y="45"/>
                </a:lnTo>
                <a:lnTo>
                  <a:pt x="59" y="46"/>
                </a:lnTo>
                <a:lnTo>
                  <a:pt x="60" y="46"/>
                </a:lnTo>
                <a:lnTo>
                  <a:pt x="60" y="45"/>
                </a:lnTo>
                <a:lnTo>
                  <a:pt x="61" y="45"/>
                </a:lnTo>
                <a:lnTo>
                  <a:pt x="61" y="46"/>
                </a:lnTo>
                <a:lnTo>
                  <a:pt x="62" y="46"/>
                </a:lnTo>
                <a:lnTo>
                  <a:pt x="62" y="45"/>
                </a:lnTo>
                <a:lnTo>
                  <a:pt x="64" y="45"/>
                </a:lnTo>
                <a:lnTo>
                  <a:pt x="64" y="46"/>
                </a:lnTo>
                <a:lnTo>
                  <a:pt x="65" y="45"/>
                </a:lnTo>
                <a:lnTo>
                  <a:pt x="65" y="45"/>
                </a:lnTo>
                <a:lnTo>
                  <a:pt x="66" y="45"/>
                </a:lnTo>
                <a:lnTo>
                  <a:pt x="66" y="46"/>
                </a:lnTo>
                <a:lnTo>
                  <a:pt x="67" y="46"/>
                </a:lnTo>
                <a:lnTo>
                  <a:pt x="67" y="45"/>
                </a:lnTo>
                <a:lnTo>
                  <a:pt x="69" y="45"/>
                </a:lnTo>
                <a:lnTo>
                  <a:pt x="69" y="46"/>
                </a:lnTo>
                <a:lnTo>
                  <a:pt x="70" y="46"/>
                </a:lnTo>
                <a:lnTo>
                  <a:pt x="70" y="45"/>
                </a:lnTo>
                <a:lnTo>
                  <a:pt x="71" y="45"/>
                </a:lnTo>
                <a:lnTo>
                  <a:pt x="71" y="46"/>
                </a:lnTo>
                <a:lnTo>
                  <a:pt x="73" y="45"/>
                </a:lnTo>
                <a:lnTo>
                  <a:pt x="73" y="45"/>
                </a:lnTo>
                <a:lnTo>
                  <a:pt x="74" y="45"/>
                </a:lnTo>
                <a:lnTo>
                  <a:pt x="74" y="45"/>
                </a:lnTo>
                <a:lnTo>
                  <a:pt x="75" y="45"/>
                </a:lnTo>
                <a:lnTo>
                  <a:pt x="75" y="46"/>
                </a:lnTo>
                <a:lnTo>
                  <a:pt x="76" y="46"/>
                </a:lnTo>
                <a:lnTo>
                  <a:pt x="76" y="45"/>
                </a:lnTo>
                <a:lnTo>
                  <a:pt x="78" y="45"/>
                </a:lnTo>
                <a:lnTo>
                  <a:pt x="78" y="45"/>
                </a:lnTo>
                <a:lnTo>
                  <a:pt x="79" y="45"/>
                </a:lnTo>
                <a:lnTo>
                  <a:pt x="79" y="46"/>
                </a:lnTo>
                <a:lnTo>
                  <a:pt x="80" y="45"/>
                </a:lnTo>
                <a:lnTo>
                  <a:pt x="80" y="45"/>
                </a:lnTo>
                <a:lnTo>
                  <a:pt x="82" y="45"/>
                </a:lnTo>
                <a:lnTo>
                  <a:pt x="82" y="45"/>
                </a:lnTo>
                <a:lnTo>
                  <a:pt x="83" y="45"/>
                </a:lnTo>
                <a:lnTo>
                  <a:pt x="83" y="46"/>
                </a:lnTo>
                <a:lnTo>
                  <a:pt x="84" y="45"/>
                </a:lnTo>
                <a:lnTo>
                  <a:pt x="84" y="45"/>
                </a:lnTo>
                <a:lnTo>
                  <a:pt x="85" y="45"/>
                </a:lnTo>
                <a:lnTo>
                  <a:pt x="85" y="45"/>
                </a:lnTo>
                <a:lnTo>
                  <a:pt x="87" y="45"/>
                </a:lnTo>
                <a:lnTo>
                  <a:pt x="87" y="45"/>
                </a:lnTo>
                <a:lnTo>
                  <a:pt x="88" y="45"/>
                </a:lnTo>
                <a:lnTo>
                  <a:pt x="88" y="46"/>
                </a:lnTo>
                <a:lnTo>
                  <a:pt x="89" y="46"/>
                </a:lnTo>
                <a:lnTo>
                  <a:pt x="89" y="45"/>
                </a:lnTo>
                <a:lnTo>
                  <a:pt x="91" y="45"/>
                </a:lnTo>
                <a:lnTo>
                  <a:pt x="91" y="45"/>
                </a:lnTo>
                <a:lnTo>
                  <a:pt x="92" y="45"/>
                </a:lnTo>
                <a:lnTo>
                  <a:pt x="92" y="46"/>
                </a:lnTo>
                <a:lnTo>
                  <a:pt x="93" y="45"/>
                </a:lnTo>
                <a:lnTo>
                  <a:pt x="93" y="45"/>
                </a:lnTo>
                <a:lnTo>
                  <a:pt x="94" y="45"/>
                </a:lnTo>
                <a:lnTo>
                  <a:pt x="94" y="46"/>
                </a:lnTo>
                <a:lnTo>
                  <a:pt x="96" y="46"/>
                </a:lnTo>
                <a:lnTo>
                  <a:pt x="96" y="45"/>
                </a:lnTo>
                <a:lnTo>
                  <a:pt x="97" y="45"/>
                </a:lnTo>
                <a:lnTo>
                  <a:pt x="97" y="46"/>
                </a:lnTo>
                <a:lnTo>
                  <a:pt x="98" y="45"/>
                </a:lnTo>
                <a:lnTo>
                  <a:pt x="98" y="45"/>
                </a:lnTo>
                <a:lnTo>
                  <a:pt x="99" y="45"/>
                </a:lnTo>
                <a:lnTo>
                  <a:pt x="99" y="46"/>
                </a:lnTo>
                <a:lnTo>
                  <a:pt x="101" y="46"/>
                </a:lnTo>
                <a:lnTo>
                  <a:pt x="101" y="45"/>
                </a:lnTo>
                <a:lnTo>
                  <a:pt x="102" y="45"/>
                </a:lnTo>
                <a:lnTo>
                  <a:pt x="102" y="45"/>
                </a:lnTo>
                <a:lnTo>
                  <a:pt x="103" y="45"/>
                </a:lnTo>
                <a:lnTo>
                  <a:pt x="103" y="46"/>
                </a:lnTo>
                <a:lnTo>
                  <a:pt x="105" y="46"/>
                </a:lnTo>
                <a:lnTo>
                  <a:pt x="105" y="45"/>
                </a:lnTo>
                <a:lnTo>
                  <a:pt x="106" y="45"/>
                </a:lnTo>
                <a:lnTo>
                  <a:pt x="106" y="46"/>
                </a:lnTo>
                <a:lnTo>
                  <a:pt x="107" y="46"/>
                </a:lnTo>
                <a:lnTo>
                  <a:pt x="107" y="45"/>
                </a:lnTo>
                <a:lnTo>
                  <a:pt x="108" y="45"/>
                </a:lnTo>
                <a:lnTo>
                  <a:pt x="108" y="46"/>
                </a:lnTo>
                <a:lnTo>
                  <a:pt x="110" y="45"/>
                </a:lnTo>
                <a:lnTo>
                  <a:pt x="110" y="45"/>
                </a:lnTo>
                <a:lnTo>
                  <a:pt x="111" y="45"/>
                </a:lnTo>
                <a:lnTo>
                  <a:pt x="111" y="46"/>
                </a:lnTo>
                <a:lnTo>
                  <a:pt x="112" y="46"/>
                </a:lnTo>
                <a:lnTo>
                  <a:pt x="112" y="45"/>
                </a:lnTo>
                <a:lnTo>
                  <a:pt x="114" y="45"/>
                </a:lnTo>
                <a:lnTo>
                  <a:pt x="114" y="46"/>
                </a:lnTo>
                <a:lnTo>
                  <a:pt x="115" y="46"/>
                </a:lnTo>
                <a:lnTo>
                  <a:pt x="115" y="45"/>
                </a:lnTo>
                <a:lnTo>
                  <a:pt x="116" y="45"/>
                </a:lnTo>
                <a:lnTo>
                  <a:pt x="116" y="46"/>
                </a:lnTo>
                <a:lnTo>
                  <a:pt x="117" y="45"/>
                </a:lnTo>
                <a:lnTo>
                  <a:pt x="117" y="45"/>
                </a:lnTo>
                <a:lnTo>
                  <a:pt x="119" y="45"/>
                </a:lnTo>
                <a:lnTo>
                  <a:pt x="119" y="45"/>
                </a:lnTo>
                <a:lnTo>
                  <a:pt x="120" y="45"/>
                </a:lnTo>
                <a:lnTo>
                  <a:pt x="120" y="46"/>
                </a:lnTo>
                <a:lnTo>
                  <a:pt x="121" y="46"/>
                </a:lnTo>
                <a:lnTo>
                  <a:pt x="121" y="45"/>
                </a:lnTo>
                <a:lnTo>
                  <a:pt x="122" y="45"/>
                </a:lnTo>
                <a:lnTo>
                  <a:pt x="122" y="46"/>
                </a:lnTo>
                <a:lnTo>
                  <a:pt x="124" y="46"/>
                </a:lnTo>
                <a:lnTo>
                  <a:pt x="124" y="45"/>
                </a:lnTo>
                <a:lnTo>
                  <a:pt x="125" y="45"/>
                </a:lnTo>
                <a:lnTo>
                  <a:pt x="125" y="46"/>
                </a:lnTo>
                <a:lnTo>
                  <a:pt x="126" y="46"/>
                </a:lnTo>
                <a:lnTo>
                  <a:pt x="126" y="45"/>
                </a:lnTo>
                <a:lnTo>
                  <a:pt x="128" y="45"/>
                </a:lnTo>
                <a:lnTo>
                  <a:pt x="128" y="46"/>
                </a:lnTo>
                <a:lnTo>
                  <a:pt x="129" y="46"/>
                </a:lnTo>
                <a:lnTo>
                  <a:pt x="129" y="45"/>
                </a:lnTo>
                <a:lnTo>
                  <a:pt x="130" y="45"/>
                </a:lnTo>
                <a:lnTo>
                  <a:pt x="130" y="45"/>
                </a:lnTo>
                <a:lnTo>
                  <a:pt x="131" y="45"/>
                </a:lnTo>
                <a:lnTo>
                  <a:pt x="131" y="46"/>
                </a:lnTo>
                <a:lnTo>
                  <a:pt x="133" y="46"/>
                </a:lnTo>
                <a:lnTo>
                  <a:pt x="133" y="45"/>
                </a:lnTo>
                <a:lnTo>
                  <a:pt x="134" y="45"/>
                </a:lnTo>
                <a:lnTo>
                  <a:pt x="134" y="45"/>
                </a:lnTo>
                <a:lnTo>
                  <a:pt x="135" y="45"/>
                </a:lnTo>
                <a:lnTo>
                  <a:pt x="135" y="46"/>
                </a:lnTo>
                <a:lnTo>
                  <a:pt x="137" y="45"/>
                </a:lnTo>
                <a:lnTo>
                  <a:pt x="137" y="45"/>
                </a:lnTo>
                <a:lnTo>
                  <a:pt x="138" y="45"/>
                </a:lnTo>
                <a:lnTo>
                  <a:pt x="138" y="46"/>
                </a:lnTo>
                <a:lnTo>
                  <a:pt x="139" y="45"/>
                </a:lnTo>
                <a:lnTo>
                  <a:pt x="139" y="45"/>
                </a:lnTo>
                <a:lnTo>
                  <a:pt x="140" y="45"/>
                </a:lnTo>
                <a:lnTo>
                  <a:pt x="140" y="46"/>
                </a:lnTo>
                <a:lnTo>
                  <a:pt x="142" y="46"/>
                </a:lnTo>
                <a:lnTo>
                  <a:pt x="142" y="45"/>
                </a:lnTo>
                <a:lnTo>
                  <a:pt x="143" y="45"/>
                </a:lnTo>
                <a:lnTo>
                  <a:pt x="143" y="45"/>
                </a:lnTo>
                <a:lnTo>
                  <a:pt x="144" y="45"/>
                </a:lnTo>
                <a:lnTo>
                  <a:pt x="144" y="46"/>
                </a:lnTo>
                <a:lnTo>
                  <a:pt x="146" y="46"/>
                </a:lnTo>
                <a:lnTo>
                  <a:pt x="146" y="45"/>
                </a:lnTo>
                <a:lnTo>
                  <a:pt x="147" y="45"/>
                </a:lnTo>
                <a:lnTo>
                  <a:pt x="147" y="46"/>
                </a:lnTo>
                <a:lnTo>
                  <a:pt x="148" y="46"/>
                </a:lnTo>
                <a:lnTo>
                  <a:pt x="148" y="45"/>
                </a:lnTo>
                <a:lnTo>
                  <a:pt x="149" y="45"/>
                </a:lnTo>
                <a:lnTo>
                  <a:pt x="149" y="46"/>
                </a:lnTo>
                <a:lnTo>
                  <a:pt x="151" y="46"/>
                </a:lnTo>
                <a:lnTo>
                  <a:pt x="151" y="45"/>
                </a:lnTo>
                <a:lnTo>
                  <a:pt x="152" y="45"/>
                </a:lnTo>
                <a:lnTo>
                  <a:pt x="152" y="46"/>
                </a:lnTo>
                <a:lnTo>
                  <a:pt x="153" y="46"/>
                </a:lnTo>
                <a:lnTo>
                  <a:pt x="153" y="45"/>
                </a:lnTo>
                <a:lnTo>
                  <a:pt x="154" y="45"/>
                </a:lnTo>
                <a:lnTo>
                  <a:pt x="154" y="46"/>
                </a:lnTo>
                <a:lnTo>
                  <a:pt x="156" y="46"/>
                </a:lnTo>
                <a:lnTo>
                  <a:pt x="156" y="45"/>
                </a:lnTo>
                <a:lnTo>
                  <a:pt x="157" y="45"/>
                </a:lnTo>
                <a:lnTo>
                  <a:pt x="157" y="46"/>
                </a:lnTo>
                <a:lnTo>
                  <a:pt x="158" y="46"/>
                </a:lnTo>
                <a:lnTo>
                  <a:pt x="158" y="45"/>
                </a:lnTo>
                <a:lnTo>
                  <a:pt x="160" y="45"/>
                </a:lnTo>
                <a:lnTo>
                  <a:pt x="160" y="46"/>
                </a:lnTo>
                <a:lnTo>
                  <a:pt x="161" y="46"/>
                </a:lnTo>
                <a:lnTo>
                  <a:pt x="161" y="45"/>
                </a:lnTo>
                <a:lnTo>
                  <a:pt x="162" y="45"/>
                </a:lnTo>
                <a:lnTo>
                  <a:pt x="162" y="46"/>
                </a:lnTo>
                <a:lnTo>
                  <a:pt x="163" y="46"/>
                </a:lnTo>
                <a:lnTo>
                  <a:pt x="163" y="45"/>
                </a:lnTo>
                <a:lnTo>
                  <a:pt x="165" y="45"/>
                </a:lnTo>
                <a:lnTo>
                  <a:pt x="165" y="46"/>
                </a:lnTo>
                <a:lnTo>
                  <a:pt x="166" y="46"/>
                </a:lnTo>
                <a:lnTo>
                  <a:pt x="166" y="45"/>
                </a:lnTo>
                <a:lnTo>
                  <a:pt x="167" y="45"/>
                </a:lnTo>
                <a:lnTo>
                  <a:pt x="167" y="45"/>
                </a:lnTo>
                <a:lnTo>
                  <a:pt x="169" y="45"/>
                </a:lnTo>
                <a:lnTo>
                  <a:pt x="169" y="46"/>
                </a:lnTo>
                <a:lnTo>
                  <a:pt x="170" y="46"/>
                </a:lnTo>
                <a:lnTo>
                  <a:pt x="170" y="45"/>
                </a:lnTo>
                <a:lnTo>
                  <a:pt x="171" y="45"/>
                </a:lnTo>
                <a:lnTo>
                  <a:pt x="171" y="45"/>
                </a:lnTo>
                <a:lnTo>
                  <a:pt x="172" y="45"/>
                </a:lnTo>
                <a:lnTo>
                  <a:pt x="172" y="46"/>
                </a:lnTo>
                <a:lnTo>
                  <a:pt x="174" y="46"/>
                </a:lnTo>
                <a:lnTo>
                  <a:pt x="174" y="45"/>
                </a:lnTo>
                <a:lnTo>
                  <a:pt x="175" y="45"/>
                </a:lnTo>
                <a:lnTo>
                  <a:pt x="175" y="46"/>
                </a:lnTo>
                <a:lnTo>
                  <a:pt x="176" y="46"/>
                </a:lnTo>
                <a:lnTo>
                  <a:pt x="176" y="45"/>
                </a:lnTo>
                <a:lnTo>
                  <a:pt x="178" y="45"/>
                </a:lnTo>
                <a:lnTo>
                  <a:pt x="178" y="46"/>
                </a:lnTo>
                <a:lnTo>
                  <a:pt x="179" y="46"/>
                </a:lnTo>
                <a:lnTo>
                  <a:pt x="179" y="45"/>
                </a:lnTo>
                <a:lnTo>
                  <a:pt x="180" y="45"/>
                </a:lnTo>
                <a:lnTo>
                  <a:pt x="180" y="46"/>
                </a:lnTo>
                <a:lnTo>
                  <a:pt x="181" y="46"/>
                </a:lnTo>
                <a:lnTo>
                  <a:pt x="181" y="45"/>
                </a:lnTo>
                <a:lnTo>
                  <a:pt x="183" y="45"/>
                </a:lnTo>
                <a:lnTo>
                  <a:pt x="183" y="45"/>
                </a:lnTo>
                <a:lnTo>
                  <a:pt x="184" y="45"/>
                </a:lnTo>
                <a:lnTo>
                  <a:pt x="184" y="46"/>
                </a:lnTo>
                <a:lnTo>
                  <a:pt x="185" y="46"/>
                </a:lnTo>
                <a:lnTo>
                  <a:pt x="185" y="45"/>
                </a:lnTo>
                <a:lnTo>
                  <a:pt x="186" y="45"/>
                </a:lnTo>
                <a:lnTo>
                  <a:pt x="186" y="45"/>
                </a:lnTo>
                <a:lnTo>
                  <a:pt x="188" y="45"/>
                </a:lnTo>
                <a:lnTo>
                  <a:pt x="188" y="46"/>
                </a:lnTo>
                <a:lnTo>
                  <a:pt x="189" y="46"/>
                </a:lnTo>
                <a:lnTo>
                  <a:pt x="189" y="45"/>
                </a:lnTo>
                <a:lnTo>
                  <a:pt x="190" y="45"/>
                </a:lnTo>
                <a:lnTo>
                  <a:pt x="190" y="46"/>
                </a:lnTo>
                <a:lnTo>
                  <a:pt x="192" y="46"/>
                </a:lnTo>
                <a:lnTo>
                  <a:pt x="192" y="45"/>
                </a:lnTo>
                <a:lnTo>
                  <a:pt x="193" y="45"/>
                </a:lnTo>
                <a:lnTo>
                  <a:pt x="193" y="46"/>
                </a:lnTo>
                <a:lnTo>
                  <a:pt x="194" y="45"/>
                </a:lnTo>
                <a:lnTo>
                  <a:pt x="194" y="45"/>
                </a:lnTo>
                <a:lnTo>
                  <a:pt x="195" y="45"/>
                </a:lnTo>
                <a:lnTo>
                  <a:pt x="195" y="46"/>
                </a:lnTo>
                <a:lnTo>
                  <a:pt x="197" y="45"/>
                </a:lnTo>
                <a:lnTo>
                  <a:pt x="197" y="45"/>
                </a:lnTo>
                <a:lnTo>
                  <a:pt x="198" y="45"/>
                </a:lnTo>
                <a:lnTo>
                  <a:pt x="198" y="46"/>
                </a:lnTo>
                <a:lnTo>
                  <a:pt x="199" y="46"/>
                </a:lnTo>
                <a:lnTo>
                  <a:pt x="199" y="45"/>
                </a:lnTo>
                <a:lnTo>
                  <a:pt x="201" y="45"/>
                </a:lnTo>
                <a:lnTo>
                  <a:pt x="201" y="46"/>
                </a:lnTo>
                <a:lnTo>
                  <a:pt x="202" y="45"/>
                </a:lnTo>
                <a:lnTo>
                  <a:pt x="202" y="45"/>
                </a:lnTo>
                <a:lnTo>
                  <a:pt x="203" y="45"/>
                </a:lnTo>
                <a:lnTo>
                  <a:pt x="203" y="45"/>
                </a:lnTo>
                <a:lnTo>
                  <a:pt x="204" y="45"/>
                </a:lnTo>
                <a:lnTo>
                  <a:pt x="204" y="45"/>
                </a:lnTo>
                <a:lnTo>
                  <a:pt x="206" y="45"/>
                </a:lnTo>
                <a:lnTo>
                  <a:pt x="206" y="45"/>
                </a:lnTo>
                <a:lnTo>
                  <a:pt x="207" y="46"/>
                </a:lnTo>
                <a:lnTo>
                  <a:pt x="207" y="2"/>
                </a:lnTo>
                <a:lnTo>
                  <a:pt x="208" y="1"/>
                </a:lnTo>
                <a:lnTo>
                  <a:pt x="208" y="0"/>
                </a:lnTo>
                <a:lnTo>
                  <a:pt x="210" y="0"/>
                </a:lnTo>
                <a:lnTo>
                  <a:pt x="210" y="1"/>
                </a:lnTo>
                <a:lnTo>
                  <a:pt x="211" y="1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3" y="1"/>
                </a:lnTo>
                <a:lnTo>
                  <a:pt x="213" y="0"/>
                </a:lnTo>
                <a:lnTo>
                  <a:pt x="215" y="0"/>
                </a:lnTo>
                <a:lnTo>
                  <a:pt x="215" y="1"/>
                </a:lnTo>
                <a:lnTo>
                  <a:pt x="216" y="1"/>
                </a:lnTo>
                <a:lnTo>
                  <a:pt x="216" y="0"/>
                </a:lnTo>
                <a:lnTo>
                  <a:pt x="217" y="0"/>
                </a:lnTo>
                <a:lnTo>
                  <a:pt x="217" y="1"/>
                </a:lnTo>
                <a:lnTo>
                  <a:pt x="218" y="1"/>
                </a:lnTo>
                <a:lnTo>
                  <a:pt x="218" y="0"/>
                </a:lnTo>
                <a:lnTo>
                  <a:pt x="220" y="0"/>
                </a:lnTo>
                <a:lnTo>
                  <a:pt x="220" y="1"/>
                </a:lnTo>
                <a:lnTo>
                  <a:pt x="221" y="1"/>
                </a:lnTo>
                <a:lnTo>
                  <a:pt x="221" y="0"/>
                </a:lnTo>
                <a:lnTo>
                  <a:pt x="222" y="0"/>
                </a:lnTo>
                <a:lnTo>
                  <a:pt x="222" y="1"/>
                </a:lnTo>
                <a:lnTo>
                  <a:pt x="224" y="1"/>
                </a:lnTo>
                <a:lnTo>
                  <a:pt x="224" y="0"/>
                </a:lnTo>
                <a:lnTo>
                  <a:pt x="225" y="0"/>
                </a:lnTo>
                <a:lnTo>
                  <a:pt x="225" y="1"/>
                </a:lnTo>
                <a:lnTo>
                  <a:pt x="226" y="1"/>
                </a:lnTo>
                <a:lnTo>
                  <a:pt x="226" y="0"/>
                </a:lnTo>
                <a:lnTo>
                  <a:pt x="227" y="0"/>
                </a:lnTo>
                <a:lnTo>
                  <a:pt x="227" y="1"/>
                </a:lnTo>
                <a:lnTo>
                  <a:pt x="229" y="0"/>
                </a:lnTo>
                <a:lnTo>
                  <a:pt x="229" y="0"/>
                </a:lnTo>
                <a:lnTo>
                  <a:pt x="230" y="0"/>
                </a:lnTo>
                <a:lnTo>
                  <a:pt x="230" y="1"/>
                </a:lnTo>
                <a:lnTo>
                  <a:pt x="231" y="1"/>
                </a:lnTo>
                <a:lnTo>
                  <a:pt x="231" y="0"/>
                </a:lnTo>
                <a:lnTo>
                  <a:pt x="233" y="0"/>
                </a:lnTo>
                <a:lnTo>
                  <a:pt x="233" y="1"/>
                </a:lnTo>
                <a:lnTo>
                  <a:pt x="234" y="1"/>
                </a:lnTo>
                <a:lnTo>
                  <a:pt x="234" y="0"/>
                </a:lnTo>
                <a:lnTo>
                  <a:pt x="235" y="0"/>
                </a:lnTo>
                <a:lnTo>
                  <a:pt x="235" y="1"/>
                </a:lnTo>
                <a:lnTo>
                  <a:pt x="236" y="1"/>
                </a:lnTo>
                <a:lnTo>
                  <a:pt x="236" y="0"/>
                </a:lnTo>
                <a:lnTo>
                  <a:pt x="238" y="0"/>
                </a:lnTo>
                <a:lnTo>
                  <a:pt x="238" y="1"/>
                </a:lnTo>
                <a:lnTo>
                  <a:pt x="239" y="1"/>
                </a:lnTo>
                <a:lnTo>
                  <a:pt x="239" y="0"/>
                </a:lnTo>
                <a:lnTo>
                  <a:pt x="240" y="0"/>
                </a:lnTo>
                <a:lnTo>
                  <a:pt x="240" y="1"/>
                </a:lnTo>
                <a:lnTo>
                  <a:pt x="242" y="1"/>
                </a:lnTo>
                <a:lnTo>
                  <a:pt x="242" y="0"/>
                </a:lnTo>
                <a:lnTo>
                  <a:pt x="243" y="0"/>
                </a:lnTo>
                <a:lnTo>
                  <a:pt x="243" y="1"/>
                </a:lnTo>
                <a:lnTo>
                  <a:pt x="244" y="1"/>
                </a:lnTo>
                <a:lnTo>
                  <a:pt x="244" y="0"/>
                </a:lnTo>
                <a:lnTo>
                  <a:pt x="245" y="0"/>
                </a:lnTo>
                <a:lnTo>
                  <a:pt x="245" y="1"/>
                </a:lnTo>
                <a:lnTo>
                  <a:pt x="247" y="1"/>
                </a:lnTo>
                <a:lnTo>
                  <a:pt x="247" y="0"/>
                </a:lnTo>
                <a:lnTo>
                  <a:pt x="248" y="0"/>
                </a:lnTo>
                <a:lnTo>
                  <a:pt x="248" y="1"/>
                </a:lnTo>
                <a:lnTo>
                  <a:pt x="249" y="1"/>
                </a:lnTo>
                <a:lnTo>
                  <a:pt x="249" y="0"/>
                </a:lnTo>
                <a:lnTo>
                  <a:pt x="250" y="0"/>
                </a:lnTo>
                <a:lnTo>
                  <a:pt x="250" y="1"/>
                </a:lnTo>
                <a:lnTo>
                  <a:pt x="252" y="1"/>
                </a:lnTo>
                <a:lnTo>
                  <a:pt x="252" y="0"/>
                </a:lnTo>
                <a:lnTo>
                  <a:pt x="253" y="0"/>
                </a:lnTo>
                <a:lnTo>
                  <a:pt x="253" y="1"/>
                </a:lnTo>
                <a:lnTo>
                  <a:pt x="254" y="1"/>
                </a:lnTo>
                <a:lnTo>
                  <a:pt x="254" y="0"/>
                </a:lnTo>
                <a:lnTo>
                  <a:pt x="256" y="0"/>
                </a:lnTo>
                <a:lnTo>
                  <a:pt x="256" y="1"/>
                </a:lnTo>
                <a:lnTo>
                  <a:pt x="257" y="1"/>
                </a:lnTo>
                <a:lnTo>
                  <a:pt x="257" y="0"/>
                </a:lnTo>
                <a:lnTo>
                  <a:pt x="258" y="0"/>
                </a:lnTo>
                <a:lnTo>
                  <a:pt x="258" y="1"/>
                </a:lnTo>
                <a:lnTo>
                  <a:pt x="259" y="1"/>
                </a:lnTo>
                <a:lnTo>
                  <a:pt x="259" y="0"/>
                </a:lnTo>
                <a:lnTo>
                  <a:pt x="261" y="0"/>
                </a:lnTo>
                <a:lnTo>
                  <a:pt x="261" y="1"/>
                </a:lnTo>
                <a:lnTo>
                  <a:pt x="262" y="1"/>
                </a:lnTo>
                <a:lnTo>
                  <a:pt x="262" y="0"/>
                </a:lnTo>
                <a:lnTo>
                  <a:pt x="263" y="0"/>
                </a:lnTo>
                <a:lnTo>
                  <a:pt x="263" y="1"/>
                </a:lnTo>
                <a:lnTo>
                  <a:pt x="265" y="1"/>
                </a:lnTo>
                <a:lnTo>
                  <a:pt x="265" y="0"/>
                </a:lnTo>
                <a:lnTo>
                  <a:pt x="266" y="0"/>
                </a:lnTo>
                <a:lnTo>
                  <a:pt x="266" y="1"/>
                </a:lnTo>
                <a:lnTo>
                  <a:pt x="267" y="1"/>
                </a:lnTo>
                <a:lnTo>
                  <a:pt x="267" y="0"/>
                </a:lnTo>
                <a:lnTo>
                  <a:pt x="268" y="0"/>
                </a:lnTo>
                <a:lnTo>
                  <a:pt x="268" y="1"/>
                </a:lnTo>
                <a:lnTo>
                  <a:pt x="270" y="1"/>
                </a:lnTo>
                <a:lnTo>
                  <a:pt x="270" y="0"/>
                </a:lnTo>
                <a:lnTo>
                  <a:pt x="271" y="0"/>
                </a:lnTo>
                <a:lnTo>
                  <a:pt x="271" y="1"/>
                </a:lnTo>
                <a:lnTo>
                  <a:pt x="272" y="1"/>
                </a:lnTo>
                <a:lnTo>
                  <a:pt x="272" y="0"/>
                </a:lnTo>
                <a:lnTo>
                  <a:pt x="273" y="0"/>
                </a:lnTo>
                <a:lnTo>
                  <a:pt x="273" y="1"/>
                </a:lnTo>
                <a:lnTo>
                  <a:pt x="275" y="1"/>
                </a:lnTo>
                <a:lnTo>
                  <a:pt x="275" y="0"/>
                </a:lnTo>
                <a:lnTo>
                  <a:pt x="276" y="0"/>
                </a:lnTo>
                <a:lnTo>
                  <a:pt x="276" y="1"/>
                </a:lnTo>
                <a:lnTo>
                  <a:pt x="277" y="1"/>
                </a:lnTo>
                <a:lnTo>
                  <a:pt x="277" y="0"/>
                </a:lnTo>
                <a:lnTo>
                  <a:pt x="279" y="0"/>
                </a:lnTo>
                <a:lnTo>
                  <a:pt x="279" y="1"/>
                </a:lnTo>
                <a:lnTo>
                  <a:pt x="280" y="1"/>
                </a:lnTo>
                <a:lnTo>
                  <a:pt x="280" y="0"/>
                </a:lnTo>
                <a:lnTo>
                  <a:pt x="281" y="0"/>
                </a:lnTo>
                <a:lnTo>
                  <a:pt x="281" y="1"/>
                </a:lnTo>
                <a:lnTo>
                  <a:pt x="282" y="1"/>
                </a:lnTo>
                <a:lnTo>
                  <a:pt x="282" y="0"/>
                </a:lnTo>
                <a:lnTo>
                  <a:pt x="284" y="0"/>
                </a:lnTo>
                <a:lnTo>
                  <a:pt x="284" y="0"/>
                </a:lnTo>
                <a:lnTo>
                  <a:pt x="285" y="0"/>
                </a:lnTo>
                <a:lnTo>
                  <a:pt x="285" y="1"/>
                </a:lnTo>
                <a:lnTo>
                  <a:pt x="286" y="1"/>
                </a:lnTo>
                <a:lnTo>
                  <a:pt x="286" y="0"/>
                </a:lnTo>
                <a:lnTo>
                  <a:pt x="288" y="0"/>
                </a:lnTo>
                <a:lnTo>
                  <a:pt x="288" y="1"/>
                </a:lnTo>
                <a:lnTo>
                  <a:pt x="289" y="1"/>
                </a:lnTo>
                <a:lnTo>
                  <a:pt x="289" y="0"/>
                </a:lnTo>
                <a:lnTo>
                  <a:pt x="290" y="0"/>
                </a:lnTo>
                <a:lnTo>
                  <a:pt x="290" y="1"/>
                </a:lnTo>
                <a:lnTo>
                  <a:pt x="291" y="1"/>
                </a:lnTo>
                <a:lnTo>
                  <a:pt x="291" y="0"/>
                </a:lnTo>
                <a:lnTo>
                  <a:pt x="293" y="0"/>
                </a:lnTo>
                <a:lnTo>
                  <a:pt x="293" y="1"/>
                </a:lnTo>
                <a:lnTo>
                  <a:pt x="294" y="1"/>
                </a:lnTo>
                <a:lnTo>
                  <a:pt x="294" y="0"/>
                </a:lnTo>
                <a:lnTo>
                  <a:pt x="295" y="0"/>
                </a:lnTo>
                <a:lnTo>
                  <a:pt x="295" y="1"/>
                </a:lnTo>
                <a:lnTo>
                  <a:pt x="297" y="1"/>
                </a:lnTo>
                <a:lnTo>
                  <a:pt x="297" y="0"/>
                </a:lnTo>
                <a:lnTo>
                  <a:pt x="298" y="0"/>
                </a:lnTo>
                <a:lnTo>
                  <a:pt x="298" y="1"/>
                </a:lnTo>
                <a:lnTo>
                  <a:pt x="299" y="1"/>
                </a:lnTo>
                <a:lnTo>
                  <a:pt x="299" y="0"/>
                </a:lnTo>
                <a:lnTo>
                  <a:pt x="300" y="0"/>
                </a:lnTo>
                <a:lnTo>
                  <a:pt x="300" y="1"/>
                </a:lnTo>
                <a:lnTo>
                  <a:pt x="302" y="1"/>
                </a:lnTo>
                <a:lnTo>
                  <a:pt x="302" y="0"/>
                </a:lnTo>
                <a:lnTo>
                  <a:pt x="303" y="0"/>
                </a:lnTo>
                <a:lnTo>
                  <a:pt x="303" y="1"/>
                </a:lnTo>
                <a:lnTo>
                  <a:pt x="304" y="1"/>
                </a:lnTo>
                <a:lnTo>
                  <a:pt x="304" y="0"/>
                </a:lnTo>
                <a:lnTo>
                  <a:pt x="305" y="0"/>
                </a:lnTo>
                <a:lnTo>
                  <a:pt x="305" y="1"/>
                </a:lnTo>
                <a:lnTo>
                  <a:pt x="307" y="1"/>
                </a:lnTo>
                <a:lnTo>
                  <a:pt x="307" y="0"/>
                </a:lnTo>
                <a:lnTo>
                  <a:pt x="308" y="0"/>
                </a:lnTo>
                <a:lnTo>
                  <a:pt x="308" y="1"/>
                </a:lnTo>
                <a:lnTo>
                  <a:pt x="309" y="1"/>
                </a:lnTo>
                <a:lnTo>
                  <a:pt x="309" y="0"/>
                </a:lnTo>
                <a:lnTo>
                  <a:pt x="311" y="0"/>
                </a:lnTo>
                <a:lnTo>
                  <a:pt x="311" y="1"/>
                </a:lnTo>
                <a:lnTo>
                  <a:pt x="312" y="1"/>
                </a:lnTo>
                <a:lnTo>
                  <a:pt x="312" y="0"/>
                </a:lnTo>
                <a:lnTo>
                  <a:pt x="313" y="0"/>
                </a:lnTo>
                <a:lnTo>
                  <a:pt x="313" y="1"/>
                </a:lnTo>
                <a:lnTo>
                  <a:pt x="314" y="1"/>
                </a:lnTo>
                <a:lnTo>
                  <a:pt x="314" y="0"/>
                </a:lnTo>
                <a:lnTo>
                  <a:pt x="316" y="0"/>
                </a:lnTo>
                <a:lnTo>
                  <a:pt x="316" y="1"/>
                </a:lnTo>
                <a:lnTo>
                  <a:pt x="317" y="1"/>
                </a:lnTo>
                <a:lnTo>
                  <a:pt x="317" y="0"/>
                </a:lnTo>
                <a:lnTo>
                  <a:pt x="318" y="0"/>
                </a:lnTo>
                <a:lnTo>
                  <a:pt x="318" y="1"/>
                </a:lnTo>
                <a:lnTo>
                  <a:pt x="320" y="1"/>
                </a:lnTo>
                <a:lnTo>
                  <a:pt x="320" y="0"/>
                </a:lnTo>
                <a:lnTo>
                  <a:pt x="321" y="0"/>
                </a:lnTo>
                <a:lnTo>
                  <a:pt x="321" y="1"/>
                </a:lnTo>
                <a:lnTo>
                  <a:pt x="322" y="1"/>
                </a:lnTo>
                <a:lnTo>
                  <a:pt x="322" y="0"/>
                </a:lnTo>
                <a:lnTo>
                  <a:pt x="323" y="0"/>
                </a:lnTo>
                <a:lnTo>
                  <a:pt x="323" y="1"/>
                </a:lnTo>
                <a:lnTo>
                  <a:pt x="325" y="1"/>
                </a:lnTo>
                <a:lnTo>
                  <a:pt x="325" y="0"/>
                </a:lnTo>
                <a:lnTo>
                  <a:pt x="326" y="0"/>
                </a:lnTo>
                <a:lnTo>
                  <a:pt x="326" y="1"/>
                </a:lnTo>
                <a:lnTo>
                  <a:pt x="327" y="1"/>
                </a:lnTo>
                <a:lnTo>
                  <a:pt x="327" y="0"/>
                </a:lnTo>
                <a:lnTo>
                  <a:pt x="329" y="0"/>
                </a:lnTo>
                <a:lnTo>
                  <a:pt x="329" y="1"/>
                </a:lnTo>
                <a:lnTo>
                  <a:pt x="330" y="1"/>
                </a:lnTo>
                <a:lnTo>
                  <a:pt x="330" y="0"/>
                </a:lnTo>
                <a:lnTo>
                  <a:pt x="331" y="0"/>
                </a:lnTo>
                <a:lnTo>
                  <a:pt x="331" y="1"/>
                </a:lnTo>
                <a:lnTo>
                  <a:pt x="332" y="1"/>
                </a:lnTo>
                <a:lnTo>
                  <a:pt x="332" y="0"/>
                </a:lnTo>
                <a:lnTo>
                  <a:pt x="334" y="0"/>
                </a:lnTo>
                <a:lnTo>
                  <a:pt x="334" y="1"/>
                </a:lnTo>
                <a:lnTo>
                  <a:pt x="335" y="0"/>
                </a:lnTo>
                <a:lnTo>
                  <a:pt x="335" y="0"/>
                </a:lnTo>
                <a:lnTo>
                  <a:pt x="336" y="0"/>
                </a:lnTo>
                <a:lnTo>
                  <a:pt x="336" y="1"/>
                </a:lnTo>
                <a:lnTo>
                  <a:pt x="337" y="1"/>
                </a:lnTo>
                <a:lnTo>
                  <a:pt x="337" y="0"/>
                </a:lnTo>
                <a:lnTo>
                  <a:pt x="339" y="0"/>
                </a:lnTo>
                <a:lnTo>
                  <a:pt x="339" y="1"/>
                </a:lnTo>
                <a:lnTo>
                  <a:pt x="340" y="1"/>
                </a:lnTo>
                <a:lnTo>
                  <a:pt x="340" y="0"/>
                </a:lnTo>
                <a:lnTo>
                  <a:pt x="341" y="0"/>
                </a:lnTo>
                <a:lnTo>
                  <a:pt x="341" y="1"/>
                </a:lnTo>
                <a:lnTo>
                  <a:pt x="343" y="1"/>
                </a:lnTo>
                <a:lnTo>
                  <a:pt x="343" y="0"/>
                </a:lnTo>
                <a:lnTo>
                  <a:pt x="344" y="0"/>
                </a:lnTo>
                <a:lnTo>
                  <a:pt x="344" y="0"/>
                </a:lnTo>
                <a:lnTo>
                  <a:pt x="345" y="0"/>
                </a:lnTo>
                <a:lnTo>
                  <a:pt x="345" y="1"/>
                </a:lnTo>
                <a:lnTo>
                  <a:pt x="346" y="1"/>
                </a:lnTo>
                <a:lnTo>
                  <a:pt x="346" y="0"/>
                </a:lnTo>
                <a:lnTo>
                  <a:pt x="348" y="0"/>
                </a:lnTo>
                <a:lnTo>
                  <a:pt x="348" y="1"/>
                </a:lnTo>
                <a:lnTo>
                  <a:pt x="349" y="1"/>
                </a:lnTo>
                <a:lnTo>
                  <a:pt x="349" y="0"/>
                </a:lnTo>
                <a:lnTo>
                  <a:pt x="350" y="0"/>
                </a:lnTo>
                <a:lnTo>
                  <a:pt x="350" y="0"/>
                </a:lnTo>
                <a:lnTo>
                  <a:pt x="352" y="0"/>
                </a:lnTo>
                <a:lnTo>
                  <a:pt x="352" y="1"/>
                </a:lnTo>
                <a:lnTo>
                  <a:pt x="353" y="1"/>
                </a:lnTo>
                <a:lnTo>
                  <a:pt x="353" y="0"/>
                </a:lnTo>
                <a:lnTo>
                  <a:pt x="354" y="0"/>
                </a:lnTo>
                <a:lnTo>
                  <a:pt x="354" y="1"/>
                </a:lnTo>
                <a:lnTo>
                  <a:pt x="355" y="1"/>
                </a:lnTo>
                <a:lnTo>
                  <a:pt x="355" y="0"/>
                </a:lnTo>
                <a:lnTo>
                  <a:pt x="357" y="0"/>
                </a:lnTo>
                <a:lnTo>
                  <a:pt x="357" y="1"/>
                </a:lnTo>
                <a:lnTo>
                  <a:pt x="358" y="1"/>
                </a:lnTo>
                <a:lnTo>
                  <a:pt x="358" y="0"/>
                </a:lnTo>
                <a:lnTo>
                  <a:pt x="359" y="0"/>
                </a:lnTo>
                <a:lnTo>
                  <a:pt x="359" y="1"/>
                </a:lnTo>
                <a:lnTo>
                  <a:pt x="361" y="1"/>
                </a:lnTo>
                <a:lnTo>
                  <a:pt x="361" y="0"/>
                </a:lnTo>
                <a:lnTo>
                  <a:pt x="362" y="0"/>
                </a:lnTo>
                <a:lnTo>
                  <a:pt x="362" y="1"/>
                </a:lnTo>
                <a:lnTo>
                  <a:pt x="363" y="1"/>
                </a:lnTo>
                <a:lnTo>
                  <a:pt x="363" y="0"/>
                </a:lnTo>
                <a:lnTo>
                  <a:pt x="364" y="0"/>
                </a:lnTo>
                <a:lnTo>
                  <a:pt x="364" y="1"/>
                </a:lnTo>
                <a:lnTo>
                  <a:pt x="366" y="1"/>
                </a:lnTo>
                <a:lnTo>
                  <a:pt x="366" y="0"/>
                </a:lnTo>
                <a:lnTo>
                  <a:pt x="367" y="0"/>
                </a:lnTo>
                <a:lnTo>
                  <a:pt x="367" y="1"/>
                </a:lnTo>
                <a:lnTo>
                  <a:pt x="368" y="1"/>
                </a:lnTo>
                <a:lnTo>
                  <a:pt x="368" y="0"/>
                </a:lnTo>
                <a:lnTo>
                  <a:pt x="369" y="0"/>
                </a:lnTo>
                <a:lnTo>
                  <a:pt x="369" y="1"/>
                </a:lnTo>
                <a:lnTo>
                  <a:pt x="371" y="1"/>
                </a:lnTo>
                <a:lnTo>
                  <a:pt x="371" y="0"/>
                </a:lnTo>
                <a:lnTo>
                  <a:pt x="372" y="0"/>
                </a:lnTo>
                <a:lnTo>
                  <a:pt x="372" y="1"/>
                </a:lnTo>
                <a:lnTo>
                  <a:pt x="373" y="1"/>
                </a:lnTo>
                <a:lnTo>
                  <a:pt x="373" y="0"/>
                </a:lnTo>
                <a:lnTo>
                  <a:pt x="375" y="0"/>
                </a:lnTo>
                <a:lnTo>
                  <a:pt x="375" y="1"/>
                </a:lnTo>
                <a:lnTo>
                  <a:pt x="376" y="1"/>
                </a:lnTo>
                <a:lnTo>
                  <a:pt x="376" y="0"/>
                </a:lnTo>
                <a:lnTo>
                  <a:pt x="377" y="0"/>
                </a:lnTo>
                <a:lnTo>
                  <a:pt x="377" y="1"/>
                </a:lnTo>
                <a:lnTo>
                  <a:pt x="378" y="1"/>
                </a:lnTo>
                <a:lnTo>
                  <a:pt x="378" y="0"/>
                </a:lnTo>
                <a:lnTo>
                  <a:pt x="380" y="0"/>
                </a:lnTo>
                <a:lnTo>
                  <a:pt x="380" y="1"/>
                </a:lnTo>
                <a:lnTo>
                  <a:pt x="381" y="1"/>
                </a:lnTo>
                <a:lnTo>
                  <a:pt x="381" y="0"/>
                </a:lnTo>
                <a:lnTo>
                  <a:pt x="382" y="0"/>
                </a:lnTo>
                <a:lnTo>
                  <a:pt x="382" y="1"/>
                </a:lnTo>
                <a:lnTo>
                  <a:pt x="384" y="1"/>
                </a:lnTo>
                <a:lnTo>
                  <a:pt x="384" y="0"/>
                </a:lnTo>
                <a:lnTo>
                  <a:pt x="385" y="0"/>
                </a:lnTo>
                <a:lnTo>
                  <a:pt x="385" y="1"/>
                </a:lnTo>
                <a:lnTo>
                  <a:pt x="386" y="1"/>
                </a:lnTo>
                <a:lnTo>
                  <a:pt x="386" y="0"/>
                </a:lnTo>
                <a:lnTo>
                  <a:pt x="387" y="0"/>
                </a:lnTo>
                <a:lnTo>
                  <a:pt x="387" y="1"/>
                </a:lnTo>
                <a:lnTo>
                  <a:pt x="389" y="1"/>
                </a:lnTo>
                <a:lnTo>
                  <a:pt x="389" y="0"/>
                </a:lnTo>
                <a:lnTo>
                  <a:pt x="390" y="0"/>
                </a:lnTo>
                <a:lnTo>
                  <a:pt x="390" y="0"/>
                </a:lnTo>
                <a:lnTo>
                  <a:pt x="391" y="0"/>
                </a:lnTo>
                <a:lnTo>
                  <a:pt x="391" y="1"/>
                </a:lnTo>
                <a:lnTo>
                  <a:pt x="392" y="1"/>
                </a:lnTo>
                <a:lnTo>
                  <a:pt x="392" y="0"/>
                </a:lnTo>
                <a:lnTo>
                  <a:pt x="394" y="0"/>
                </a:lnTo>
                <a:lnTo>
                  <a:pt x="394" y="1"/>
                </a:lnTo>
                <a:lnTo>
                  <a:pt x="395" y="1"/>
                </a:lnTo>
                <a:lnTo>
                  <a:pt x="395" y="0"/>
                </a:lnTo>
                <a:lnTo>
                  <a:pt x="396" y="0"/>
                </a:lnTo>
                <a:lnTo>
                  <a:pt x="396" y="1"/>
                </a:lnTo>
                <a:lnTo>
                  <a:pt x="398" y="1"/>
                </a:lnTo>
                <a:lnTo>
                  <a:pt x="398" y="0"/>
                </a:lnTo>
                <a:lnTo>
                  <a:pt x="399" y="0"/>
                </a:lnTo>
                <a:lnTo>
                  <a:pt x="399" y="1"/>
                </a:lnTo>
                <a:lnTo>
                  <a:pt x="400" y="1"/>
                </a:lnTo>
                <a:lnTo>
                  <a:pt x="400" y="0"/>
                </a:lnTo>
                <a:lnTo>
                  <a:pt x="401" y="0"/>
                </a:lnTo>
                <a:lnTo>
                  <a:pt x="401" y="1"/>
                </a:lnTo>
                <a:lnTo>
                  <a:pt x="403" y="1"/>
                </a:lnTo>
                <a:lnTo>
                  <a:pt x="403" y="0"/>
                </a:lnTo>
                <a:lnTo>
                  <a:pt x="404" y="0"/>
                </a:lnTo>
                <a:lnTo>
                  <a:pt x="404" y="1"/>
                </a:lnTo>
                <a:lnTo>
                  <a:pt x="405" y="1"/>
                </a:lnTo>
                <a:lnTo>
                  <a:pt x="405" y="0"/>
                </a:lnTo>
                <a:lnTo>
                  <a:pt x="407" y="0"/>
                </a:lnTo>
                <a:lnTo>
                  <a:pt x="407" y="1"/>
                </a:lnTo>
                <a:lnTo>
                  <a:pt x="408" y="1"/>
                </a:lnTo>
                <a:lnTo>
                  <a:pt x="408" y="0"/>
                </a:lnTo>
                <a:lnTo>
                  <a:pt x="409" y="0"/>
                </a:lnTo>
                <a:lnTo>
                  <a:pt x="409" y="1"/>
                </a:lnTo>
                <a:lnTo>
                  <a:pt x="410" y="1"/>
                </a:lnTo>
                <a:lnTo>
                  <a:pt x="410" y="0"/>
                </a:lnTo>
                <a:lnTo>
                  <a:pt x="412" y="0"/>
                </a:lnTo>
                <a:lnTo>
                  <a:pt x="412" y="1"/>
                </a:lnTo>
                <a:lnTo>
                  <a:pt x="413" y="1"/>
                </a:lnTo>
                <a:lnTo>
                  <a:pt x="413" y="0"/>
                </a:lnTo>
                <a:lnTo>
                  <a:pt x="414" y="0"/>
                </a:lnTo>
                <a:lnTo>
                  <a:pt x="414" y="1"/>
                </a:lnTo>
                <a:lnTo>
                  <a:pt x="416" y="1"/>
                </a:lnTo>
                <a:lnTo>
                  <a:pt x="416" y="0"/>
                </a:lnTo>
                <a:lnTo>
                  <a:pt x="417" y="0"/>
                </a:lnTo>
                <a:lnTo>
                  <a:pt x="417" y="1"/>
                </a:lnTo>
                <a:lnTo>
                  <a:pt x="418" y="1"/>
                </a:lnTo>
                <a:lnTo>
                  <a:pt x="418" y="0"/>
                </a:lnTo>
                <a:lnTo>
                  <a:pt x="419" y="0"/>
                </a:lnTo>
                <a:lnTo>
                  <a:pt x="419" y="1"/>
                </a:lnTo>
                <a:lnTo>
                  <a:pt x="421" y="1"/>
                </a:lnTo>
                <a:lnTo>
                  <a:pt x="421" y="0"/>
                </a:lnTo>
                <a:lnTo>
                  <a:pt x="422" y="0"/>
                </a:lnTo>
                <a:lnTo>
                  <a:pt x="422" y="1"/>
                </a:lnTo>
                <a:lnTo>
                  <a:pt x="423" y="1"/>
                </a:lnTo>
                <a:lnTo>
                  <a:pt x="423" y="0"/>
                </a:lnTo>
                <a:lnTo>
                  <a:pt x="424" y="0"/>
                </a:lnTo>
                <a:lnTo>
                  <a:pt x="424" y="1"/>
                </a:lnTo>
                <a:lnTo>
                  <a:pt x="426" y="1"/>
                </a:lnTo>
                <a:lnTo>
                  <a:pt x="426" y="0"/>
                </a:lnTo>
                <a:lnTo>
                  <a:pt x="427" y="0"/>
                </a:lnTo>
                <a:lnTo>
                  <a:pt x="427" y="1"/>
                </a:lnTo>
                <a:lnTo>
                  <a:pt x="428" y="1"/>
                </a:lnTo>
                <a:lnTo>
                  <a:pt x="428" y="0"/>
                </a:lnTo>
                <a:lnTo>
                  <a:pt x="430" y="0"/>
                </a:lnTo>
                <a:lnTo>
                  <a:pt x="430" y="1"/>
                </a:lnTo>
                <a:lnTo>
                  <a:pt x="431" y="1"/>
                </a:lnTo>
                <a:lnTo>
                  <a:pt x="431" y="0"/>
                </a:lnTo>
                <a:lnTo>
                  <a:pt x="432" y="0"/>
                </a:lnTo>
                <a:lnTo>
                  <a:pt x="432" y="1"/>
                </a:lnTo>
                <a:lnTo>
                  <a:pt x="433" y="1"/>
                </a:lnTo>
                <a:lnTo>
                  <a:pt x="433" y="1"/>
                </a:lnTo>
                <a:lnTo>
                  <a:pt x="435" y="1"/>
                </a:lnTo>
                <a:lnTo>
                  <a:pt x="435" y="0"/>
                </a:lnTo>
                <a:lnTo>
                  <a:pt x="436" y="0"/>
                </a:lnTo>
                <a:lnTo>
                  <a:pt x="436" y="1"/>
                </a:lnTo>
                <a:lnTo>
                  <a:pt x="437" y="1"/>
                </a:lnTo>
                <a:lnTo>
                  <a:pt x="437" y="0"/>
                </a:lnTo>
                <a:lnTo>
                  <a:pt x="439" y="1"/>
                </a:lnTo>
                <a:lnTo>
                  <a:pt x="439" y="1"/>
                </a:lnTo>
                <a:lnTo>
                  <a:pt x="440" y="1"/>
                </a:lnTo>
                <a:lnTo>
                  <a:pt x="440" y="0"/>
                </a:lnTo>
                <a:lnTo>
                  <a:pt x="441" y="0"/>
                </a:lnTo>
                <a:lnTo>
                  <a:pt x="441" y="1"/>
                </a:lnTo>
                <a:lnTo>
                  <a:pt x="442" y="1"/>
                </a:lnTo>
                <a:lnTo>
                  <a:pt x="442" y="0"/>
                </a:lnTo>
                <a:lnTo>
                  <a:pt x="444" y="0"/>
                </a:lnTo>
                <a:lnTo>
                  <a:pt x="444" y="1"/>
                </a:lnTo>
                <a:lnTo>
                  <a:pt x="445" y="1"/>
                </a:lnTo>
                <a:lnTo>
                  <a:pt x="445" y="0"/>
                </a:lnTo>
                <a:lnTo>
                  <a:pt x="446" y="0"/>
                </a:lnTo>
                <a:lnTo>
                  <a:pt x="446" y="1"/>
                </a:lnTo>
                <a:lnTo>
                  <a:pt x="448" y="1"/>
                </a:lnTo>
                <a:lnTo>
                  <a:pt x="448" y="0"/>
                </a:lnTo>
                <a:lnTo>
                  <a:pt x="449" y="0"/>
                </a:lnTo>
                <a:lnTo>
                  <a:pt x="449" y="1"/>
                </a:lnTo>
                <a:lnTo>
                  <a:pt x="450" y="1"/>
                </a:lnTo>
                <a:lnTo>
                  <a:pt x="450" y="0"/>
                </a:lnTo>
                <a:lnTo>
                  <a:pt x="451" y="0"/>
                </a:lnTo>
                <a:lnTo>
                  <a:pt x="451" y="1"/>
                </a:lnTo>
                <a:lnTo>
                  <a:pt x="453" y="1"/>
                </a:lnTo>
                <a:lnTo>
                  <a:pt x="453" y="0"/>
                </a:lnTo>
                <a:lnTo>
                  <a:pt x="454" y="0"/>
                </a:lnTo>
                <a:lnTo>
                  <a:pt x="454" y="1"/>
                </a:lnTo>
                <a:lnTo>
                  <a:pt x="455" y="1"/>
                </a:lnTo>
                <a:lnTo>
                  <a:pt x="455" y="0"/>
                </a:lnTo>
                <a:lnTo>
                  <a:pt x="456" y="0"/>
                </a:lnTo>
                <a:lnTo>
                  <a:pt x="456" y="1"/>
                </a:lnTo>
                <a:lnTo>
                  <a:pt x="458" y="1"/>
                </a:lnTo>
                <a:lnTo>
                  <a:pt x="458" y="0"/>
                </a:lnTo>
                <a:lnTo>
                  <a:pt x="459" y="0"/>
                </a:lnTo>
                <a:lnTo>
                  <a:pt x="459" y="1"/>
                </a:lnTo>
                <a:lnTo>
                  <a:pt x="460" y="1"/>
                </a:lnTo>
                <a:lnTo>
                  <a:pt x="460" y="0"/>
                </a:lnTo>
                <a:lnTo>
                  <a:pt x="462" y="0"/>
                </a:lnTo>
                <a:lnTo>
                  <a:pt x="462" y="1"/>
                </a:lnTo>
                <a:lnTo>
                  <a:pt x="463" y="1"/>
                </a:lnTo>
                <a:lnTo>
                  <a:pt x="463" y="0"/>
                </a:lnTo>
                <a:lnTo>
                  <a:pt x="464" y="0"/>
                </a:lnTo>
                <a:lnTo>
                  <a:pt x="464" y="1"/>
                </a:lnTo>
                <a:lnTo>
                  <a:pt x="465" y="1"/>
                </a:lnTo>
                <a:lnTo>
                  <a:pt x="465" y="0"/>
                </a:lnTo>
                <a:lnTo>
                  <a:pt x="467" y="0"/>
                </a:lnTo>
                <a:lnTo>
                  <a:pt x="467" y="1"/>
                </a:lnTo>
                <a:lnTo>
                  <a:pt x="468" y="1"/>
                </a:lnTo>
                <a:lnTo>
                  <a:pt x="468" y="0"/>
                </a:lnTo>
                <a:lnTo>
                  <a:pt x="469" y="0"/>
                </a:lnTo>
                <a:lnTo>
                  <a:pt x="469" y="1"/>
                </a:lnTo>
                <a:lnTo>
                  <a:pt x="471" y="1"/>
                </a:lnTo>
                <a:lnTo>
                  <a:pt x="471" y="0"/>
                </a:lnTo>
                <a:lnTo>
                  <a:pt x="472" y="0"/>
                </a:lnTo>
                <a:lnTo>
                  <a:pt x="472" y="1"/>
                </a:lnTo>
                <a:lnTo>
                  <a:pt x="473" y="1"/>
                </a:lnTo>
                <a:lnTo>
                  <a:pt x="473" y="0"/>
                </a:lnTo>
                <a:lnTo>
                  <a:pt x="474" y="0"/>
                </a:lnTo>
                <a:lnTo>
                  <a:pt x="474" y="1"/>
                </a:lnTo>
                <a:lnTo>
                  <a:pt x="476" y="1"/>
                </a:lnTo>
                <a:lnTo>
                  <a:pt x="476" y="0"/>
                </a:lnTo>
                <a:lnTo>
                  <a:pt x="477" y="0"/>
                </a:lnTo>
                <a:lnTo>
                  <a:pt x="477" y="1"/>
                </a:lnTo>
                <a:lnTo>
                  <a:pt x="478" y="1"/>
                </a:lnTo>
                <a:lnTo>
                  <a:pt x="478" y="0"/>
                </a:lnTo>
                <a:lnTo>
                  <a:pt x="480" y="0"/>
                </a:lnTo>
                <a:lnTo>
                  <a:pt x="480" y="1"/>
                </a:lnTo>
                <a:lnTo>
                  <a:pt x="481" y="1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3" y="1"/>
                </a:lnTo>
                <a:lnTo>
                  <a:pt x="483" y="0"/>
                </a:lnTo>
                <a:lnTo>
                  <a:pt x="485" y="0"/>
                </a:lnTo>
                <a:lnTo>
                  <a:pt x="485" y="1"/>
                </a:lnTo>
                <a:lnTo>
                  <a:pt x="486" y="1"/>
                </a:lnTo>
                <a:lnTo>
                  <a:pt x="486" y="0"/>
                </a:lnTo>
                <a:lnTo>
                  <a:pt x="487" y="0"/>
                </a:lnTo>
                <a:lnTo>
                  <a:pt x="487" y="1"/>
                </a:lnTo>
                <a:lnTo>
                  <a:pt x="488" y="1"/>
                </a:lnTo>
                <a:lnTo>
                  <a:pt x="488" y="0"/>
                </a:lnTo>
                <a:lnTo>
                  <a:pt x="490" y="0"/>
                </a:lnTo>
                <a:lnTo>
                  <a:pt x="490" y="1"/>
                </a:lnTo>
                <a:lnTo>
                  <a:pt x="491" y="1"/>
                </a:lnTo>
                <a:lnTo>
                  <a:pt x="491" y="0"/>
                </a:lnTo>
                <a:lnTo>
                  <a:pt x="492" y="0"/>
                </a:lnTo>
                <a:lnTo>
                  <a:pt x="492" y="1"/>
                </a:lnTo>
                <a:lnTo>
                  <a:pt x="494" y="1"/>
                </a:lnTo>
                <a:lnTo>
                  <a:pt x="494" y="0"/>
                </a:lnTo>
                <a:lnTo>
                  <a:pt x="495" y="0"/>
                </a:lnTo>
                <a:lnTo>
                  <a:pt x="495" y="1"/>
                </a:lnTo>
                <a:lnTo>
                  <a:pt x="496" y="1"/>
                </a:lnTo>
                <a:lnTo>
                  <a:pt x="496" y="0"/>
                </a:lnTo>
                <a:lnTo>
                  <a:pt x="497" y="0"/>
                </a:lnTo>
                <a:lnTo>
                  <a:pt x="497" y="1"/>
                </a:lnTo>
                <a:lnTo>
                  <a:pt x="499" y="1"/>
                </a:lnTo>
                <a:lnTo>
                  <a:pt x="499" y="0"/>
                </a:lnTo>
                <a:lnTo>
                  <a:pt x="500" y="0"/>
                </a:lnTo>
                <a:lnTo>
                  <a:pt x="500" y="1"/>
                </a:lnTo>
                <a:lnTo>
                  <a:pt x="501" y="1"/>
                </a:lnTo>
                <a:lnTo>
                  <a:pt x="501" y="0"/>
                </a:lnTo>
                <a:lnTo>
                  <a:pt x="503" y="0"/>
                </a:lnTo>
                <a:lnTo>
                  <a:pt x="503" y="1"/>
                </a:lnTo>
                <a:lnTo>
                  <a:pt x="504" y="1"/>
                </a:lnTo>
                <a:lnTo>
                  <a:pt x="504" y="0"/>
                </a:lnTo>
                <a:lnTo>
                  <a:pt x="505" y="0"/>
                </a:lnTo>
                <a:lnTo>
                  <a:pt x="505" y="1"/>
                </a:lnTo>
                <a:lnTo>
                  <a:pt x="506" y="1"/>
                </a:lnTo>
                <a:lnTo>
                  <a:pt x="506" y="0"/>
                </a:lnTo>
                <a:lnTo>
                  <a:pt x="508" y="0"/>
                </a:lnTo>
                <a:lnTo>
                  <a:pt x="508" y="1"/>
                </a:lnTo>
                <a:lnTo>
                  <a:pt x="509" y="1"/>
                </a:lnTo>
                <a:lnTo>
                  <a:pt x="509" y="0"/>
                </a:lnTo>
                <a:lnTo>
                  <a:pt x="510" y="0"/>
                </a:lnTo>
                <a:lnTo>
                  <a:pt x="510" y="1"/>
                </a:lnTo>
                <a:lnTo>
                  <a:pt x="512" y="0"/>
                </a:lnTo>
                <a:lnTo>
                  <a:pt x="512" y="0"/>
                </a:lnTo>
                <a:lnTo>
                  <a:pt x="513" y="0"/>
                </a:lnTo>
                <a:lnTo>
                  <a:pt x="513" y="1"/>
                </a:lnTo>
                <a:lnTo>
                  <a:pt x="514" y="1"/>
                </a:lnTo>
                <a:lnTo>
                  <a:pt x="514" y="0"/>
                </a:lnTo>
                <a:lnTo>
                  <a:pt x="515" y="0"/>
                </a:lnTo>
                <a:lnTo>
                  <a:pt x="515" y="1"/>
                </a:lnTo>
                <a:lnTo>
                  <a:pt x="517" y="1"/>
                </a:lnTo>
                <a:lnTo>
                  <a:pt x="517" y="0"/>
                </a:lnTo>
                <a:lnTo>
                  <a:pt x="518" y="0"/>
                </a:lnTo>
                <a:lnTo>
                  <a:pt x="518" y="0"/>
                </a:lnTo>
                <a:lnTo>
                  <a:pt x="519" y="0"/>
                </a:lnTo>
                <a:lnTo>
                  <a:pt x="519" y="1"/>
                </a:lnTo>
                <a:lnTo>
                  <a:pt x="520" y="1"/>
                </a:lnTo>
                <a:lnTo>
                  <a:pt x="520" y="0"/>
                </a:lnTo>
                <a:lnTo>
                  <a:pt x="522" y="0"/>
                </a:lnTo>
                <a:lnTo>
                  <a:pt x="522" y="1"/>
                </a:lnTo>
                <a:lnTo>
                  <a:pt x="523" y="1"/>
                </a:lnTo>
                <a:lnTo>
                  <a:pt x="523" y="0"/>
                </a:lnTo>
                <a:lnTo>
                  <a:pt x="524" y="0"/>
                </a:lnTo>
                <a:lnTo>
                  <a:pt x="524" y="1"/>
                </a:lnTo>
                <a:lnTo>
                  <a:pt x="526" y="1"/>
                </a:lnTo>
                <a:lnTo>
                  <a:pt x="526" y="0"/>
                </a:lnTo>
                <a:lnTo>
                  <a:pt x="527" y="0"/>
                </a:lnTo>
                <a:lnTo>
                  <a:pt x="527" y="1"/>
                </a:lnTo>
                <a:lnTo>
                  <a:pt x="528" y="0"/>
                </a:lnTo>
                <a:lnTo>
                  <a:pt x="528" y="0"/>
                </a:lnTo>
                <a:lnTo>
                  <a:pt x="529" y="0"/>
                </a:lnTo>
                <a:lnTo>
                  <a:pt x="529" y="1"/>
                </a:lnTo>
                <a:lnTo>
                  <a:pt x="531" y="1"/>
                </a:lnTo>
                <a:lnTo>
                  <a:pt x="531" y="0"/>
                </a:lnTo>
                <a:lnTo>
                  <a:pt x="532" y="0"/>
                </a:lnTo>
                <a:lnTo>
                  <a:pt x="532" y="1"/>
                </a:lnTo>
                <a:lnTo>
                  <a:pt x="533" y="1"/>
                </a:lnTo>
                <a:lnTo>
                  <a:pt x="533" y="0"/>
                </a:lnTo>
                <a:lnTo>
                  <a:pt x="535" y="0"/>
                </a:lnTo>
                <a:lnTo>
                  <a:pt x="535" y="1"/>
                </a:lnTo>
                <a:lnTo>
                  <a:pt x="536" y="1"/>
                </a:lnTo>
                <a:lnTo>
                  <a:pt x="536" y="0"/>
                </a:lnTo>
                <a:lnTo>
                  <a:pt x="537" y="0"/>
                </a:lnTo>
                <a:lnTo>
                  <a:pt x="537" y="1"/>
                </a:lnTo>
                <a:lnTo>
                  <a:pt x="538" y="1"/>
                </a:lnTo>
                <a:lnTo>
                  <a:pt x="538" y="0"/>
                </a:lnTo>
                <a:lnTo>
                  <a:pt x="540" y="0"/>
                </a:lnTo>
                <a:lnTo>
                  <a:pt x="540" y="1"/>
                </a:lnTo>
                <a:lnTo>
                  <a:pt x="541" y="1"/>
                </a:lnTo>
                <a:lnTo>
                  <a:pt x="541" y="0"/>
                </a:lnTo>
                <a:lnTo>
                  <a:pt x="542" y="0"/>
                </a:lnTo>
                <a:lnTo>
                  <a:pt x="542" y="1"/>
                </a:lnTo>
                <a:lnTo>
                  <a:pt x="543" y="1"/>
                </a:lnTo>
                <a:lnTo>
                  <a:pt x="543" y="0"/>
                </a:lnTo>
                <a:lnTo>
                  <a:pt x="545" y="0"/>
                </a:lnTo>
                <a:lnTo>
                  <a:pt x="545" y="1"/>
                </a:lnTo>
                <a:lnTo>
                  <a:pt x="546" y="1"/>
                </a:lnTo>
                <a:lnTo>
                  <a:pt x="546" y="0"/>
                </a:lnTo>
                <a:lnTo>
                  <a:pt x="547" y="0"/>
                </a:lnTo>
                <a:lnTo>
                  <a:pt x="547" y="0"/>
                </a:lnTo>
                <a:lnTo>
                  <a:pt x="549" y="0"/>
                </a:lnTo>
                <a:lnTo>
                  <a:pt x="549" y="1"/>
                </a:lnTo>
                <a:lnTo>
                  <a:pt x="550" y="0"/>
                </a:lnTo>
                <a:lnTo>
                  <a:pt x="550" y="0"/>
                </a:lnTo>
                <a:lnTo>
                  <a:pt x="551" y="0"/>
                </a:lnTo>
                <a:lnTo>
                  <a:pt x="551" y="1"/>
                </a:lnTo>
                <a:lnTo>
                  <a:pt x="552" y="1"/>
                </a:lnTo>
                <a:lnTo>
                  <a:pt x="552" y="0"/>
                </a:lnTo>
                <a:lnTo>
                  <a:pt x="554" y="0"/>
                </a:lnTo>
                <a:lnTo>
                  <a:pt x="554" y="1"/>
                </a:lnTo>
                <a:lnTo>
                  <a:pt x="555" y="1"/>
                </a:lnTo>
                <a:lnTo>
                  <a:pt x="555" y="0"/>
                </a:lnTo>
                <a:lnTo>
                  <a:pt x="556" y="0"/>
                </a:lnTo>
                <a:lnTo>
                  <a:pt x="556" y="1"/>
                </a:lnTo>
                <a:lnTo>
                  <a:pt x="558" y="1"/>
                </a:lnTo>
                <a:lnTo>
                  <a:pt x="558" y="0"/>
                </a:lnTo>
                <a:lnTo>
                  <a:pt x="559" y="0"/>
                </a:lnTo>
                <a:lnTo>
                  <a:pt x="559" y="1"/>
                </a:lnTo>
                <a:lnTo>
                  <a:pt x="560" y="1"/>
                </a:lnTo>
                <a:lnTo>
                  <a:pt x="560" y="0"/>
                </a:lnTo>
                <a:lnTo>
                  <a:pt x="561" y="0"/>
                </a:lnTo>
                <a:lnTo>
                  <a:pt x="561" y="1"/>
                </a:lnTo>
                <a:lnTo>
                  <a:pt x="563" y="1"/>
                </a:lnTo>
                <a:lnTo>
                  <a:pt x="563" y="0"/>
                </a:lnTo>
                <a:lnTo>
                  <a:pt x="564" y="0"/>
                </a:lnTo>
                <a:lnTo>
                  <a:pt x="564" y="1"/>
                </a:lnTo>
                <a:lnTo>
                  <a:pt x="565" y="1"/>
                </a:lnTo>
                <a:lnTo>
                  <a:pt x="565" y="0"/>
                </a:lnTo>
                <a:lnTo>
                  <a:pt x="567" y="0"/>
                </a:lnTo>
                <a:lnTo>
                  <a:pt x="567" y="1"/>
                </a:lnTo>
                <a:lnTo>
                  <a:pt x="568" y="0"/>
                </a:lnTo>
                <a:lnTo>
                  <a:pt x="568" y="0"/>
                </a:lnTo>
                <a:lnTo>
                  <a:pt x="569" y="0"/>
                </a:lnTo>
                <a:lnTo>
                  <a:pt x="569" y="1"/>
                </a:lnTo>
                <a:lnTo>
                  <a:pt x="570" y="1"/>
                </a:lnTo>
                <a:lnTo>
                  <a:pt x="570" y="0"/>
                </a:lnTo>
                <a:lnTo>
                  <a:pt x="572" y="0"/>
                </a:lnTo>
                <a:lnTo>
                  <a:pt x="572" y="1"/>
                </a:lnTo>
                <a:lnTo>
                  <a:pt x="573" y="1"/>
                </a:lnTo>
                <a:lnTo>
                  <a:pt x="573" y="0"/>
                </a:lnTo>
                <a:lnTo>
                  <a:pt x="574" y="0"/>
                </a:lnTo>
                <a:lnTo>
                  <a:pt x="574" y="1"/>
                </a:lnTo>
                <a:lnTo>
                  <a:pt x="575" y="1"/>
                </a:lnTo>
                <a:lnTo>
                  <a:pt x="575" y="0"/>
                </a:lnTo>
                <a:lnTo>
                  <a:pt x="577" y="0"/>
                </a:lnTo>
                <a:lnTo>
                  <a:pt x="577" y="1"/>
                </a:lnTo>
                <a:lnTo>
                  <a:pt x="578" y="1"/>
                </a:lnTo>
                <a:lnTo>
                  <a:pt x="578" y="0"/>
                </a:lnTo>
                <a:lnTo>
                  <a:pt x="579" y="0"/>
                </a:lnTo>
                <a:lnTo>
                  <a:pt x="579" y="0"/>
                </a:lnTo>
                <a:lnTo>
                  <a:pt x="581" y="0"/>
                </a:lnTo>
                <a:lnTo>
                  <a:pt x="581" y="1"/>
                </a:lnTo>
                <a:lnTo>
                  <a:pt x="582" y="0"/>
                </a:lnTo>
                <a:lnTo>
                  <a:pt x="582" y="0"/>
                </a:lnTo>
                <a:lnTo>
                  <a:pt x="583" y="0"/>
                </a:lnTo>
                <a:lnTo>
                  <a:pt x="583" y="1"/>
                </a:lnTo>
                <a:lnTo>
                  <a:pt x="584" y="1"/>
                </a:lnTo>
                <a:lnTo>
                  <a:pt x="584" y="0"/>
                </a:lnTo>
                <a:lnTo>
                  <a:pt x="586" y="0"/>
                </a:lnTo>
                <a:lnTo>
                  <a:pt x="586" y="1"/>
                </a:lnTo>
                <a:lnTo>
                  <a:pt x="587" y="1"/>
                </a:lnTo>
                <a:lnTo>
                  <a:pt x="587" y="0"/>
                </a:lnTo>
                <a:lnTo>
                  <a:pt x="588" y="0"/>
                </a:lnTo>
                <a:lnTo>
                  <a:pt x="588" y="1"/>
                </a:lnTo>
                <a:lnTo>
                  <a:pt x="590" y="1"/>
                </a:lnTo>
                <a:lnTo>
                  <a:pt x="590" y="0"/>
                </a:lnTo>
                <a:lnTo>
                  <a:pt x="591" y="0"/>
                </a:lnTo>
                <a:lnTo>
                  <a:pt x="591" y="1"/>
                </a:lnTo>
                <a:lnTo>
                  <a:pt x="592" y="1"/>
                </a:lnTo>
                <a:lnTo>
                  <a:pt x="592" y="0"/>
                </a:lnTo>
                <a:lnTo>
                  <a:pt x="593" y="0"/>
                </a:lnTo>
                <a:lnTo>
                  <a:pt x="593" y="1"/>
                </a:lnTo>
                <a:lnTo>
                  <a:pt x="595" y="1"/>
                </a:lnTo>
                <a:lnTo>
                  <a:pt x="595" y="0"/>
                </a:lnTo>
                <a:lnTo>
                  <a:pt x="596" y="0"/>
                </a:lnTo>
                <a:lnTo>
                  <a:pt x="596" y="1"/>
                </a:lnTo>
                <a:lnTo>
                  <a:pt x="597" y="1"/>
                </a:lnTo>
                <a:lnTo>
                  <a:pt x="597" y="0"/>
                </a:lnTo>
                <a:lnTo>
                  <a:pt x="599" y="0"/>
                </a:lnTo>
                <a:lnTo>
                  <a:pt x="599" y="1"/>
                </a:lnTo>
                <a:lnTo>
                  <a:pt x="600" y="1"/>
                </a:lnTo>
                <a:lnTo>
                  <a:pt x="600" y="0"/>
                </a:lnTo>
                <a:lnTo>
                  <a:pt x="601" y="0"/>
                </a:lnTo>
                <a:lnTo>
                  <a:pt x="601" y="1"/>
                </a:lnTo>
                <a:lnTo>
                  <a:pt x="602" y="1"/>
                </a:lnTo>
                <a:lnTo>
                  <a:pt x="602" y="0"/>
                </a:lnTo>
                <a:lnTo>
                  <a:pt x="604" y="0"/>
                </a:lnTo>
                <a:lnTo>
                  <a:pt x="604" y="1"/>
                </a:lnTo>
                <a:lnTo>
                  <a:pt x="605" y="1"/>
                </a:lnTo>
                <a:lnTo>
                  <a:pt x="605" y="0"/>
                </a:lnTo>
                <a:lnTo>
                  <a:pt x="606" y="0"/>
                </a:lnTo>
                <a:lnTo>
                  <a:pt x="606" y="1"/>
                </a:lnTo>
                <a:lnTo>
                  <a:pt x="607" y="0"/>
                </a:lnTo>
                <a:lnTo>
                  <a:pt x="607" y="0"/>
                </a:lnTo>
                <a:lnTo>
                  <a:pt x="609" y="0"/>
                </a:lnTo>
                <a:lnTo>
                  <a:pt x="609" y="1"/>
                </a:lnTo>
                <a:lnTo>
                  <a:pt x="610" y="1"/>
                </a:lnTo>
                <a:lnTo>
                  <a:pt x="610" y="0"/>
                </a:lnTo>
                <a:lnTo>
                  <a:pt x="611" y="0"/>
                </a:lnTo>
                <a:lnTo>
                  <a:pt x="611" y="1"/>
                </a:lnTo>
                <a:lnTo>
                  <a:pt x="613" y="1"/>
                </a:lnTo>
                <a:lnTo>
                  <a:pt x="613" y="0"/>
                </a:lnTo>
                <a:lnTo>
                  <a:pt x="614" y="0"/>
                </a:lnTo>
                <a:lnTo>
                  <a:pt x="614" y="1"/>
                </a:lnTo>
                <a:lnTo>
                  <a:pt x="615" y="1"/>
                </a:lnTo>
                <a:lnTo>
                  <a:pt x="615" y="0"/>
                </a:lnTo>
                <a:lnTo>
                  <a:pt x="616" y="0"/>
                </a:lnTo>
                <a:lnTo>
                  <a:pt x="616" y="1"/>
                </a:lnTo>
                <a:lnTo>
                  <a:pt x="618" y="1"/>
                </a:lnTo>
                <a:lnTo>
                  <a:pt x="618" y="0"/>
                </a:lnTo>
                <a:lnTo>
                  <a:pt x="619" y="0"/>
                </a:lnTo>
                <a:lnTo>
                  <a:pt x="619" y="1"/>
                </a:lnTo>
                <a:lnTo>
                  <a:pt x="620" y="1"/>
                </a:lnTo>
                <a:lnTo>
                  <a:pt x="620" y="0"/>
                </a:lnTo>
                <a:lnTo>
                  <a:pt x="622" y="0"/>
                </a:lnTo>
                <a:lnTo>
                  <a:pt x="622" y="1"/>
                </a:lnTo>
                <a:lnTo>
                  <a:pt x="623" y="1"/>
                </a:lnTo>
                <a:lnTo>
                  <a:pt x="623" y="0"/>
                </a:lnTo>
                <a:lnTo>
                  <a:pt x="624" y="0"/>
                </a:lnTo>
                <a:lnTo>
                  <a:pt x="624" y="1"/>
                </a:lnTo>
                <a:lnTo>
                  <a:pt x="625" y="1"/>
                </a:lnTo>
                <a:lnTo>
                  <a:pt x="625" y="0"/>
                </a:lnTo>
                <a:lnTo>
                  <a:pt x="627" y="0"/>
                </a:lnTo>
                <a:lnTo>
                  <a:pt x="627" y="1"/>
                </a:lnTo>
                <a:lnTo>
                  <a:pt x="628" y="1"/>
                </a:lnTo>
                <a:lnTo>
                  <a:pt x="628" y="0"/>
                </a:lnTo>
                <a:lnTo>
                  <a:pt x="629" y="0"/>
                </a:lnTo>
                <a:lnTo>
                  <a:pt x="629" y="1"/>
                </a:lnTo>
                <a:lnTo>
                  <a:pt x="631" y="1"/>
                </a:lnTo>
                <a:lnTo>
                  <a:pt x="631" y="0"/>
                </a:lnTo>
                <a:lnTo>
                  <a:pt x="632" y="0"/>
                </a:lnTo>
                <a:lnTo>
                  <a:pt x="632" y="1"/>
                </a:lnTo>
                <a:lnTo>
                  <a:pt x="633" y="1"/>
                </a:lnTo>
                <a:lnTo>
                  <a:pt x="633" y="0"/>
                </a:lnTo>
                <a:lnTo>
                  <a:pt x="634" y="0"/>
                </a:lnTo>
                <a:lnTo>
                  <a:pt x="634" y="1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1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0"/>
                </a:lnTo>
                <a:lnTo>
                  <a:pt x="641" y="0"/>
                </a:lnTo>
                <a:lnTo>
                  <a:pt x="641" y="1"/>
                </a:lnTo>
                <a:lnTo>
                  <a:pt x="642" y="1"/>
                </a:lnTo>
                <a:lnTo>
                  <a:pt x="642" y="0"/>
                </a:lnTo>
                <a:lnTo>
                  <a:pt x="643" y="0"/>
                </a:lnTo>
                <a:lnTo>
                  <a:pt x="643" y="1"/>
                </a:lnTo>
                <a:lnTo>
                  <a:pt x="645" y="1"/>
                </a:lnTo>
                <a:lnTo>
                  <a:pt x="645" y="0"/>
                </a:lnTo>
                <a:lnTo>
                  <a:pt x="646" y="0"/>
                </a:lnTo>
                <a:lnTo>
                  <a:pt x="646" y="1"/>
                </a:lnTo>
                <a:lnTo>
                  <a:pt x="647" y="1"/>
                </a:lnTo>
                <a:lnTo>
                  <a:pt x="647" y="0"/>
                </a:lnTo>
                <a:lnTo>
                  <a:pt x="648" y="0"/>
                </a:lnTo>
                <a:lnTo>
                  <a:pt x="648" y="1"/>
                </a:lnTo>
                <a:lnTo>
                  <a:pt x="650" y="1"/>
                </a:lnTo>
                <a:lnTo>
                  <a:pt x="650" y="0"/>
                </a:lnTo>
                <a:lnTo>
                  <a:pt x="651" y="0"/>
                </a:lnTo>
                <a:lnTo>
                  <a:pt x="651" y="1"/>
                </a:lnTo>
                <a:lnTo>
                  <a:pt x="652" y="1"/>
                </a:lnTo>
                <a:lnTo>
                  <a:pt x="652" y="0"/>
                </a:lnTo>
                <a:lnTo>
                  <a:pt x="654" y="0"/>
                </a:lnTo>
                <a:lnTo>
                  <a:pt x="654" y="1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337"/>
          <p:cNvSpPr>
            <a:spLocks/>
          </p:cNvSpPr>
          <p:nvPr/>
        </p:nvSpPr>
        <p:spPr bwMode="auto">
          <a:xfrm>
            <a:off x="7092461" y="6316646"/>
            <a:ext cx="153441" cy="1108"/>
          </a:xfrm>
          <a:custGeom>
            <a:avLst/>
            <a:gdLst/>
            <a:ahLst/>
            <a:cxnLst>
              <a:cxn ang="0">
                <a:pos x="1" y="1"/>
              </a:cxn>
              <a:cxn ang="0">
                <a:pos x="4" y="1"/>
              </a:cxn>
              <a:cxn ang="0">
                <a:pos x="6" y="1"/>
              </a:cxn>
              <a:cxn ang="0">
                <a:pos x="9" y="1"/>
              </a:cxn>
              <a:cxn ang="0">
                <a:pos x="11" y="1"/>
              </a:cxn>
              <a:cxn ang="0">
                <a:pos x="14" y="1"/>
              </a:cxn>
              <a:cxn ang="0">
                <a:pos x="16" y="1"/>
              </a:cxn>
              <a:cxn ang="0">
                <a:pos x="19" y="1"/>
              </a:cxn>
              <a:cxn ang="0">
                <a:pos x="22" y="0"/>
              </a:cxn>
              <a:cxn ang="0">
                <a:pos x="24" y="1"/>
              </a:cxn>
              <a:cxn ang="0">
                <a:pos x="27" y="1"/>
              </a:cxn>
              <a:cxn ang="0">
                <a:pos x="29" y="1"/>
              </a:cxn>
              <a:cxn ang="0">
                <a:pos x="32" y="1"/>
              </a:cxn>
              <a:cxn ang="0">
                <a:pos x="34" y="1"/>
              </a:cxn>
              <a:cxn ang="0">
                <a:pos x="37" y="1"/>
              </a:cxn>
              <a:cxn ang="0">
                <a:pos x="39" y="1"/>
              </a:cxn>
              <a:cxn ang="0">
                <a:pos x="42" y="1"/>
              </a:cxn>
              <a:cxn ang="0">
                <a:pos x="45" y="1"/>
              </a:cxn>
              <a:cxn ang="0">
                <a:pos x="47" y="0"/>
              </a:cxn>
              <a:cxn ang="0">
                <a:pos x="50" y="0"/>
              </a:cxn>
              <a:cxn ang="0">
                <a:pos x="52" y="1"/>
              </a:cxn>
              <a:cxn ang="0">
                <a:pos x="55" y="1"/>
              </a:cxn>
              <a:cxn ang="0">
                <a:pos x="57" y="1"/>
              </a:cxn>
              <a:cxn ang="0">
                <a:pos x="60" y="1"/>
              </a:cxn>
              <a:cxn ang="0">
                <a:pos x="63" y="1"/>
              </a:cxn>
              <a:cxn ang="0">
                <a:pos x="65" y="1"/>
              </a:cxn>
              <a:cxn ang="0">
                <a:pos x="68" y="1"/>
              </a:cxn>
              <a:cxn ang="0">
                <a:pos x="70" y="1"/>
              </a:cxn>
              <a:cxn ang="0">
                <a:pos x="73" y="1"/>
              </a:cxn>
              <a:cxn ang="0">
                <a:pos x="75" y="1"/>
              </a:cxn>
              <a:cxn ang="0">
                <a:pos x="78" y="1"/>
              </a:cxn>
              <a:cxn ang="0">
                <a:pos x="80" y="1"/>
              </a:cxn>
              <a:cxn ang="0">
                <a:pos x="83" y="1"/>
              </a:cxn>
              <a:cxn ang="0">
                <a:pos x="86" y="1"/>
              </a:cxn>
              <a:cxn ang="0">
                <a:pos x="88" y="1"/>
              </a:cxn>
              <a:cxn ang="0">
                <a:pos x="91" y="1"/>
              </a:cxn>
              <a:cxn ang="0">
                <a:pos x="93" y="1"/>
              </a:cxn>
              <a:cxn ang="0">
                <a:pos x="96" y="1"/>
              </a:cxn>
              <a:cxn ang="0">
                <a:pos x="98" y="1"/>
              </a:cxn>
              <a:cxn ang="0">
                <a:pos x="101" y="1"/>
              </a:cxn>
              <a:cxn ang="0">
                <a:pos x="103" y="1"/>
              </a:cxn>
              <a:cxn ang="0">
                <a:pos x="106" y="1"/>
              </a:cxn>
              <a:cxn ang="0">
                <a:pos x="109" y="1"/>
              </a:cxn>
              <a:cxn ang="0">
                <a:pos x="111" y="1"/>
              </a:cxn>
              <a:cxn ang="0">
                <a:pos x="114" y="1"/>
              </a:cxn>
              <a:cxn ang="0">
                <a:pos x="116" y="1"/>
              </a:cxn>
              <a:cxn ang="0">
                <a:pos x="119" y="1"/>
              </a:cxn>
              <a:cxn ang="0">
                <a:pos x="121" y="1"/>
              </a:cxn>
              <a:cxn ang="0">
                <a:pos x="124" y="1"/>
              </a:cxn>
              <a:cxn ang="0">
                <a:pos x="127" y="1"/>
              </a:cxn>
              <a:cxn ang="0">
                <a:pos x="129" y="1"/>
              </a:cxn>
              <a:cxn ang="0">
                <a:pos x="132" y="0"/>
              </a:cxn>
              <a:cxn ang="0">
                <a:pos x="134" y="0"/>
              </a:cxn>
              <a:cxn ang="0">
                <a:pos x="137" y="0"/>
              </a:cxn>
              <a:cxn ang="0">
                <a:pos x="139" y="0"/>
              </a:cxn>
            </a:cxnLst>
            <a:rect l="0" t="0" r="r" b="b"/>
            <a:pathLst>
              <a:path w="141" h="1">
                <a:moveTo>
                  <a:pt x="0" y="1"/>
                </a:moveTo>
                <a:lnTo>
                  <a:pt x="0" y="0"/>
                </a:lnTo>
                <a:lnTo>
                  <a:pt x="1" y="0"/>
                </a:lnTo>
                <a:lnTo>
                  <a:pt x="1" y="1"/>
                </a:lnTo>
                <a:lnTo>
                  <a:pt x="2" y="1"/>
                </a:lnTo>
                <a:lnTo>
                  <a:pt x="2" y="0"/>
                </a:lnTo>
                <a:lnTo>
                  <a:pt x="4" y="0"/>
                </a:lnTo>
                <a:lnTo>
                  <a:pt x="4" y="1"/>
                </a:lnTo>
                <a:lnTo>
                  <a:pt x="5" y="1"/>
                </a:lnTo>
                <a:lnTo>
                  <a:pt x="5" y="0"/>
                </a:lnTo>
                <a:lnTo>
                  <a:pt x="6" y="0"/>
                </a:lnTo>
                <a:lnTo>
                  <a:pt x="6" y="1"/>
                </a:lnTo>
                <a:lnTo>
                  <a:pt x="8" y="1"/>
                </a:lnTo>
                <a:lnTo>
                  <a:pt x="8" y="0"/>
                </a:lnTo>
                <a:lnTo>
                  <a:pt x="9" y="0"/>
                </a:lnTo>
                <a:lnTo>
                  <a:pt x="9" y="1"/>
                </a:lnTo>
                <a:lnTo>
                  <a:pt x="10" y="1"/>
                </a:lnTo>
                <a:lnTo>
                  <a:pt x="10" y="0"/>
                </a:lnTo>
                <a:lnTo>
                  <a:pt x="11" y="0"/>
                </a:lnTo>
                <a:lnTo>
                  <a:pt x="11" y="1"/>
                </a:lnTo>
                <a:lnTo>
                  <a:pt x="13" y="1"/>
                </a:lnTo>
                <a:lnTo>
                  <a:pt x="13" y="0"/>
                </a:lnTo>
                <a:lnTo>
                  <a:pt x="14" y="0"/>
                </a:lnTo>
                <a:lnTo>
                  <a:pt x="14" y="1"/>
                </a:lnTo>
                <a:lnTo>
                  <a:pt x="15" y="1"/>
                </a:lnTo>
                <a:lnTo>
                  <a:pt x="15" y="0"/>
                </a:lnTo>
                <a:lnTo>
                  <a:pt x="16" y="0"/>
                </a:lnTo>
                <a:lnTo>
                  <a:pt x="16" y="1"/>
                </a:lnTo>
                <a:lnTo>
                  <a:pt x="18" y="1"/>
                </a:lnTo>
                <a:lnTo>
                  <a:pt x="18" y="0"/>
                </a:lnTo>
                <a:lnTo>
                  <a:pt x="19" y="0"/>
                </a:lnTo>
                <a:lnTo>
                  <a:pt x="19" y="1"/>
                </a:lnTo>
                <a:lnTo>
                  <a:pt x="20" y="1"/>
                </a:lnTo>
                <a:lnTo>
                  <a:pt x="20" y="0"/>
                </a:lnTo>
                <a:lnTo>
                  <a:pt x="22" y="0"/>
                </a:lnTo>
                <a:lnTo>
                  <a:pt x="22" y="0"/>
                </a:lnTo>
                <a:lnTo>
                  <a:pt x="23" y="0"/>
                </a:lnTo>
                <a:lnTo>
                  <a:pt x="23" y="0"/>
                </a:lnTo>
                <a:lnTo>
                  <a:pt x="24" y="0"/>
                </a:lnTo>
                <a:lnTo>
                  <a:pt x="24" y="1"/>
                </a:lnTo>
                <a:lnTo>
                  <a:pt x="25" y="1"/>
                </a:lnTo>
                <a:lnTo>
                  <a:pt x="25" y="0"/>
                </a:lnTo>
                <a:lnTo>
                  <a:pt x="27" y="0"/>
                </a:lnTo>
                <a:lnTo>
                  <a:pt x="27" y="1"/>
                </a:lnTo>
                <a:lnTo>
                  <a:pt x="28" y="1"/>
                </a:lnTo>
                <a:lnTo>
                  <a:pt x="28" y="0"/>
                </a:lnTo>
                <a:lnTo>
                  <a:pt x="29" y="0"/>
                </a:lnTo>
                <a:lnTo>
                  <a:pt x="29" y="1"/>
                </a:lnTo>
                <a:lnTo>
                  <a:pt x="31" y="1"/>
                </a:lnTo>
                <a:lnTo>
                  <a:pt x="31" y="0"/>
                </a:lnTo>
                <a:lnTo>
                  <a:pt x="32" y="0"/>
                </a:lnTo>
                <a:lnTo>
                  <a:pt x="32" y="1"/>
                </a:lnTo>
                <a:lnTo>
                  <a:pt x="33" y="1"/>
                </a:lnTo>
                <a:lnTo>
                  <a:pt x="33" y="0"/>
                </a:lnTo>
                <a:lnTo>
                  <a:pt x="34" y="0"/>
                </a:lnTo>
                <a:lnTo>
                  <a:pt x="34" y="1"/>
                </a:lnTo>
                <a:lnTo>
                  <a:pt x="36" y="1"/>
                </a:lnTo>
                <a:lnTo>
                  <a:pt x="36" y="0"/>
                </a:lnTo>
                <a:lnTo>
                  <a:pt x="37" y="0"/>
                </a:lnTo>
                <a:lnTo>
                  <a:pt x="37" y="1"/>
                </a:lnTo>
                <a:lnTo>
                  <a:pt x="38" y="1"/>
                </a:lnTo>
                <a:lnTo>
                  <a:pt x="38" y="0"/>
                </a:lnTo>
                <a:lnTo>
                  <a:pt x="39" y="0"/>
                </a:lnTo>
                <a:lnTo>
                  <a:pt x="39" y="1"/>
                </a:lnTo>
                <a:lnTo>
                  <a:pt x="41" y="1"/>
                </a:lnTo>
                <a:lnTo>
                  <a:pt x="41" y="0"/>
                </a:lnTo>
                <a:lnTo>
                  <a:pt x="42" y="0"/>
                </a:lnTo>
                <a:lnTo>
                  <a:pt x="42" y="1"/>
                </a:lnTo>
                <a:lnTo>
                  <a:pt x="43" y="1"/>
                </a:lnTo>
                <a:lnTo>
                  <a:pt x="43" y="0"/>
                </a:lnTo>
                <a:lnTo>
                  <a:pt x="45" y="0"/>
                </a:lnTo>
                <a:lnTo>
                  <a:pt x="45" y="1"/>
                </a:lnTo>
                <a:lnTo>
                  <a:pt x="46" y="0"/>
                </a:lnTo>
                <a:lnTo>
                  <a:pt x="46" y="0"/>
                </a:lnTo>
                <a:lnTo>
                  <a:pt x="47" y="0"/>
                </a:lnTo>
                <a:lnTo>
                  <a:pt x="47" y="0"/>
                </a:lnTo>
                <a:lnTo>
                  <a:pt x="48" y="0"/>
                </a:lnTo>
                <a:lnTo>
                  <a:pt x="48" y="1"/>
                </a:lnTo>
                <a:lnTo>
                  <a:pt x="50" y="1"/>
                </a:lnTo>
                <a:lnTo>
                  <a:pt x="50" y="0"/>
                </a:lnTo>
                <a:lnTo>
                  <a:pt x="51" y="0"/>
                </a:lnTo>
                <a:lnTo>
                  <a:pt x="51" y="0"/>
                </a:lnTo>
                <a:lnTo>
                  <a:pt x="52" y="0"/>
                </a:lnTo>
                <a:lnTo>
                  <a:pt x="52" y="1"/>
                </a:lnTo>
                <a:lnTo>
                  <a:pt x="54" y="1"/>
                </a:lnTo>
                <a:lnTo>
                  <a:pt x="54" y="0"/>
                </a:lnTo>
                <a:lnTo>
                  <a:pt x="55" y="0"/>
                </a:lnTo>
                <a:lnTo>
                  <a:pt x="55" y="1"/>
                </a:lnTo>
                <a:lnTo>
                  <a:pt x="56" y="1"/>
                </a:lnTo>
                <a:lnTo>
                  <a:pt x="56" y="0"/>
                </a:lnTo>
                <a:lnTo>
                  <a:pt x="57" y="0"/>
                </a:lnTo>
                <a:lnTo>
                  <a:pt x="57" y="1"/>
                </a:lnTo>
                <a:lnTo>
                  <a:pt x="59" y="1"/>
                </a:lnTo>
                <a:lnTo>
                  <a:pt x="59" y="0"/>
                </a:lnTo>
                <a:lnTo>
                  <a:pt x="60" y="0"/>
                </a:lnTo>
                <a:lnTo>
                  <a:pt x="60" y="1"/>
                </a:lnTo>
                <a:lnTo>
                  <a:pt x="61" y="1"/>
                </a:lnTo>
                <a:lnTo>
                  <a:pt x="61" y="0"/>
                </a:lnTo>
                <a:lnTo>
                  <a:pt x="63" y="0"/>
                </a:lnTo>
                <a:lnTo>
                  <a:pt x="63" y="1"/>
                </a:lnTo>
                <a:lnTo>
                  <a:pt x="64" y="1"/>
                </a:lnTo>
                <a:lnTo>
                  <a:pt x="64" y="0"/>
                </a:lnTo>
                <a:lnTo>
                  <a:pt x="65" y="0"/>
                </a:lnTo>
                <a:lnTo>
                  <a:pt x="65" y="1"/>
                </a:lnTo>
                <a:lnTo>
                  <a:pt x="66" y="1"/>
                </a:lnTo>
                <a:lnTo>
                  <a:pt x="66" y="0"/>
                </a:lnTo>
                <a:lnTo>
                  <a:pt x="68" y="0"/>
                </a:lnTo>
                <a:lnTo>
                  <a:pt x="68" y="1"/>
                </a:lnTo>
                <a:lnTo>
                  <a:pt x="69" y="1"/>
                </a:lnTo>
                <a:lnTo>
                  <a:pt x="69" y="0"/>
                </a:lnTo>
                <a:lnTo>
                  <a:pt x="70" y="0"/>
                </a:lnTo>
                <a:lnTo>
                  <a:pt x="70" y="1"/>
                </a:lnTo>
                <a:lnTo>
                  <a:pt x="71" y="1"/>
                </a:lnTo>
                <a:lnTo>
                  <a:pt x="71" y="0"/>
                </a:lnTo>
                <a:lnTo>
                  <a:pt x="73" y="0"/>
                </a:lnTo>
                <a:lnTo>
                  <a:pt x="73" y="1"/>
                </a:lnTo>
                <a:lnTo>
                  <a:pt x="74" y="1"/>
                </a:lnTo>
                <a:lnTo>
                  <a:pt x="74" y="0"/>
                </a:lnTo>
                <a:lnTo>
                  <a:pt x="75" y="0"/>
                </a:lnTo>
                <a:lnTo>
                  <a:pt x="75" y="1"/>
                </a:lnTo>
                <a:lnTo>
                  <a:pt x="77" y="1"/>
                </a:lnTo>
                <a:lnTo>
                  <a:pt x="77" y="0"/>
                </a:lnTo>
                <a:lnTo>
                  <a:pt x="78" y="0"/>
                </a:lnTo>
                <a:lnTo>
                  <a:pt x="78" y="1"/>
                </a:lnTo>
                <a:lnTo>
                  <a:pt x="79" y="1"/>
                </a:lnTo>
                <a:lnTo>
                  <a:pt x="79" y="0"/>
                </a:lnTo>
                <a:lnTo>
                  <a:pt x="80" y="0"/>
                </a:lnTo>
                <a:lnTo>
                  <a:pt x="80" y="1"/>
                </a:lnTo>
                <a:lnTo>
                  <a:pt x="82" y="1"/>
                </a:lnTo>
                <a:lnTo>
                  <a:pt x="82" y="0"/>
                </a:lnTo>
                <a:lnTo>
                  <a:pt x="83" y="0"/>
                </a:lnTo>
                <a:lnTo>
                  <a:pt x="83" y="1"/>
                </a:lnTo>
                <a:lnTo>
                  <a:pt x="84" y="1"/>
                </a:lnTo>
                <a:lnTo>
                  <a:pt x="84" y="0"/>
                </a:lnTo>
                <a:lnTo>
                  <a:pt x="86" y="0"/>
                </a:lnTo>
                <a:lnTo>
                  <a:pt x="86" y="1"/>
                </a:lnTo>
                <a:lnTo>
                  <a:pt x="87" y="1"/>
                </a:lnTo>
                <a:lnTo>
                  <a:pt x="87" y="0"/>
                </a:lnTo>
                <a:lnTo>
                  <a:pt x="88" y="0"/>
                </a:lnTo>
                <a:lnTo>
                  <a:pt x="88" y="1"/>
                </a:lnTo>
                <a:lnTo>
                  <a:pt x="89" y="1"/>
                </a:lnTo>
                <a:lnTo>
                  <a:pt x="89" y="0"/>
                </a:lnTo>
                <a:lnTo>
                  <a:pt x="91" y="0"/>
                </a:lnTo>
                <a:lnTo>
                  <a:pt x="91" y="1"/>
                </a:lnTo>
                <a:lnTo>
                  <a:pt x="92" y="1"/>
                </a:lnTo>
                <a:lnTo>
                  <a:pt x="92" y="0"/>
                </a:lnTo>
                <a:lnTo>
                  <a:pt x="93" y="0"/>
                </a:lnTo>
                <a:lnTo>
                  <a:pt x="93" y="1"/>
                </a:lnTo>
                <a:lnTo>
                  <a:pt x="95" y="1"/>
                </a:lnTo>
                <a:lnTo>
                  <a:pt x="95" y="0"/>
                </a:lnTo>
                <a:lnTo>
                  <a:pt x="96" y="0"/>
                </a:lnTo>
                <a:lnTo>
                  <a:pt x="96" y="1"/>
                </a:lnTo>
                <a:lnTo>
                  <a:pt x="97" y="1"/>
                </a:lnTo>
                <a:lnTo>
                  <a:pt x="97" y="0"/>
                </a:lnTo>
                <a:lnTo>
                  <a:pt x="98" y="0"/>
                </a:lnTo>
                <a:lnTo>
                  <a:pt x="98" y="1"/>
                </a:lnTo>
                <a:lnTo>
                  <a:pt x="100" y="1"/>
                </a:lnTo>
                <a:lnTo>
                  <a:pt x="100" y="0"/>
                </a:lnTo>
                <a:lnTo>
                  <a:pt x="101" y="1"/>
                </a:lnTo>
                <a:lnTo>
                  <a:pt x="101" y="1"/>
                </a:lnTo>
                <a:lnTo>
                  <a:pt x="102" y="1"/>
                </a:lnTo>
                <a:lnTo>
                  <a:pt x="102" y="0"/>
                </a:lnTo>
                <a:lnTo>
                  <a:pt x="103" y="0"/>
                </a:lnTo>
                <a:lnTo>
                  <a:pt x="103" y="1"/>
                </a:lnTo>
                <a:lnTo>
                  <a:pt x="105" y="1"/>
                </a:lnTo>
                <a:lnTo>
                  <a:pt x="105" y="0"/>
                </a:lnTo>
                <a:lnTo>
                  <a:pt x="106" y="0"/>
                </a:lnTo>
                <a:lnTo>
                  <a:pt x="106" y="1"/>
                </a:lnTo>
                <a:lnTo>
                  <a:pt x="107" y="1"/>
                </a:lnTo>
                <a:lnTo>
                  <a:pt x="107" y="0"/>
                </a:lnTo>
                <a:lnTo>
                  <a:pt x="109" y="0"/>
                </a:lnTo>
                <a:lnTo>
                  <a:pt x="109" y="1"/>
                </a:lnTo>
                <a:lnTo>
                  <a:pt x="110" y="1"/>
                </a:lnTo>
                <a:lnTo>
                  <a:pt x="110" y="0"/>
                </a:lnTo>
                <a:lnTo>
                  <a:pt x="111" y="0"/>
                </a:lnTo>
                <a:lnTo>
                  <a:pt x="111" y="1"/>
                </a:lnTo>
                <a:lnTo>
                  <a:pt x="112" y="1"/>
                </a:lnTo>
                <a:lnTo>
                  <a:pt x="112" y="0"/>
                </a:lnTo>
                <a:lnTo>
                  <a:pt x="114" y="0"/>
                </a:lnTo>
                <a:lnTo>
                  <a:pt x="114" y="1"/>
                </a:lnTo>
                <a:lnTo>
                  <a:pt x="115" y="1"/>
                </a:lnTo>
                <a:lnTo>
                  <a:pt x="115" y="0"/>
                </a:lnTo>
                <a:lnTo>
                  <a:pt x="116" y="0"/>
                </a:lnTo>
                <a:lnTo>
                  <a:pt x="116" y="1"/>
                </a:lnTo>
                <a:lnTo>
                  <a:pt x="118" y="1"/>
                </a:lnTo>
                <a:lnTo>
                  <a:pt x="118" y="0"/>
                </a:lnTo>
                <a:lnTo>
                  <a:pt x="119" y="0"/>
                </a:lnTo>
                <a:lnTo>
                  <a:pt x="119" y="1"/>
                </a:lnTo>
                <a:lnTo>
                  <a:pt x="120" y="1"/>
                </a:lnTo>
                <a:lnTo>
                  <a:pt x="120" y="0"/>
                </a:lnTo>
                <a:lnTo>
                  <a:pt x="121" y="0"/>
                </a:lnTo>
                <a:lnTo>
                  <a:pt x="121" y="1"/>
                </a:lnTo>
                <a:lnTo>
                  <a:pt x="123" y="1"/>
                </a:lnTo>
                <a:lnTo>
                  <a:pt x="123" y="0"/>
                </a:lnTo>
                <a:lnTo>
                  <a:pt x="124" y="0"/>
                </a:lnTo>
                <a:lnTo>
                  <a:pt x="124" y="1"/>
                </a:lnTo>
                <a:lnTo>
                  <a:pt x="125" y="1"/>
                </a:lnTo>
                <a:lnTo>
                  <a:pt x="125" y="0"/>
                </a:lnTo>
                <a:lnTo>
                  <a:pt x="127" y="0"/>
                </a:lnTo>
                <a:lnTo>
                  <a:pt x="127" y="1"/>
                </a:lnTo>
                <a:lnTo>
                  <a:pt x="128" y="1"/>
                </a:lnTo>
                <a:lnTo>
                  <a:pt x="128" y="0"/>
                </a:lnTo>
                <a:lnTo>
                  <a:pt x="129" y="0"/>
                </a:lnTo>
                <a:lnTo>
                  <a:pt x="129" y="1"/>
                </a:lnTo>
                <a:lnTo>
                  <a:pt x="130" y="1"/>
                </a:lnTo>
                <a:lnTo>
                  <a:pt x="130" y="1"/>
                </a:lnTo>
                <a:lnTo>
                  <a:pt x="132" y="1"/>
                </a:lnTo>
                <a:lnTo>
                  <a:pt x="132" y="0"/>
                </a:lnTo>
                <a:lnTo>
                  <a:pt x="133" y="0"/>
                </a:lnTo>
                <a:lnTo>
                  <a:pt x="133" y="1"/>
                </a:lnTo>
                <a:lnTo>
                  <a:pt x="134" y="1"/>
                </a:lnTo>
                <a:lnTo>
                  <a:pt x="134" y="0"/>
                </a:lnTo>
                <a:lnTo>
                  <a:pt x="135" y="0"/>
                </a:lnTo>
                <a:lnTo>
                  <a:pt x="135" y="1"/>
                </a:lnTo>
                <a:lnTo>
                  <a:pt x="137" y="1"/>
                </a:lnTo>
                <a:lnTo>
                  <a:pt x="137" y="0"/>
                </a:lnTo>
                <a:lnTo>
                  <a:pt x="138" y="0"/>
                </a:lnTo>
                <a:lnTo>
                  <a:pt x="138" y="1"/>
                </a:lnTo>
                <a:lnTo>
                  <a:pt x="139" y="1"/>
                </a:lnTo>
                <a:lnTo>
                  <a:pt x="139" y="0"/>
                </a:lnTo>
                <a:lnTo>
                  <a:pt x="141" y="0"/>
                </a:lnTo>
                <a:lnTo>
                  <a:pt x="141" y="1"/>
                </a:lnTo>
              </a:path>
            </a:pathLst>
          </a:custGeom>
          <a:noFill/>
          <a:ln w="1588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38"/>
          <p:cNvSpPr>
            <a:spLocks/>
          </p:cNvSpPr>
          <p:nvPr/>
        </p:nvSpPr>
        <p:spPr bwMode="auto">
          <a:xfrm>
            <a:off x="4953000" y="6266779"/>
            <a:ext cx="711703" cy="50975"/>
          </a:xfrm>
          <a:custGeom>
            <a:avLst/>
            <a:gdLst/>
            <a:ahLst/>
            <a:cxnLst>
              <a:cxn ang="0">
                <a:pos x="11" y="46"/>
              </a:cxn>
              <a:cxn ang="0">
                <a:pos x="21" y="45"/>
              </a:cxn>
              <a:cxn ang="0">
                <a:pos x="32" y="45"/>
              </a:cxn>
              <a:cxn ang="0">
                <a:pos x="43" y="46"/>
              </a:cxn>
              <a:cxn ang="0">
                <a:pos x="54" y="46"/>
              </a:cxn>
              <a:cxn ang="0">
                <a:pos x="64" y="45"/>
              </a:cxn>
              <a:cxn ang="0">
                <a:pos x="76" y="46"/>
              </a:cxn>
              <a:cxn ang="0">
                <a:pos x="86" y="45"/>
              </a:cxn>
              <a:cxn ang="0">
                <a:pos x="98" y="45"/>
              </a:cxn>
              <a:cxn ang="0">
                <a:pos x="108" y="46"/>
              </a:cxn>
              <a:cxn ang="0">
                <a:pos x="119" y="0"/>
              </a:cxn>
              <a:cxn ang="0">
                <a:pos x="130" y="1"/>
              </a:cxn>
              <a:cxn ang="0">
                <a:pos x="141" y="1"/>
              </a:cxn>
              <a:cxn ang="0">
                <a:pos x="151" y="0"/>
              </a:cxn>
              <a:cxn ang="0">
                <a:pos x="163" y="0"/>
              </a:cxn>
              <a:cxn ang="0">
                <a:pos x="173" y="0"/>
              </a:cxn>
              <a:cxn ang="0">
                <a:pos x="185" y="0"/>
              </a:cxn>
              <a:cxn ang="0">
                <a:pos x="195" y="0"/>
              </a:cxn>
              <a:cxn ang="0">
                <a:pos x="206" y="0"/>
              </a:cxn>
              <a:cxn ang="0">
                <a:pos x="217" y="1"/>
              </a:cxn>
              <a:cxn ang="0">
                <a:pos x="228" y="1"/>
              </a:cxn>
              <a:cxn ang="0">
                <a:pos x="238" y="0"/>
              </a:cxn>
              <a:cxn ang="0">
                <a:pos x="250" y="0"/>
              </a:cxn>
              <a:cxn ang="0">
                <a:pos x="260" y="1"/>
              </a:cxn>
              <a:cxn ang="0">
                <a:pos x="272" y="1"/>
              </a:cxn>
              <a:cxn ang="0">
                <a:pos x="282" y="0"/>
              </a:cxn>
              <a:cxn ang="0">
                <a:pos x="293" y="0"/>
              </a:cxn>
              <a:cxn ang="0">
                <a:pos x="304" y="1"/>
              </a:cxn>
              <a:cxn ang="0">
                <a:pos x="315" y="1"/>
              </a:cxn>
              <a:cxn ang="0">
                <a:pos x="325" y="0"/>
              </a:cxn>
              <a:cxn ang="0">
                <a:pos x="337" y="0"/>
              </a:cxn>
              <a:cxn ang="0">
                <a:pos x="347" y="1"/>
              </a:cxn>
              <a:cxn ang="0">
                <a:pos x="359" y="1"/>
              </a:cxn>
              <a:cxn ang="0">
                <a:pos x="369" y="0"/>
              </a:cxn>
              <a:cxn ang="0">
                <a:pos x="380" y="1"/>
              </a:cxn>
              <a:cxn ang="0">
                <a:pos x="391" y="0"/>
              </a:cxn>
              <a:cxn ang="0">
                <a:pos x="402" y="0"/>
              </a:cxn>
              <a:cxn ang="0">
                <a:pos x="412" y="1"/>
              </a:cxn>
              <a:cxn ang="0">
                <a:pos x="424" y="1"/>
              </a:cxn>
              <a:cxn ang="0">
                <a:pos x="434" y="1"/>
              </a:cxn>
              <a:cxn ang="0">
                <a:pos x="446" y="1"/>
              </a:cxn>
              <a:cxn ang="0">
                <a:pos x="456" y="0"/>
              </a:cxn>
              <a:cxn ang="0">
                <a:pos x="467" y="0"/>
              </a:cxn>
              <a:cxn ang="0">
                <a:pos x="478" y="1"/>
              </a:cxn>
              <a:cxn ang="0">
                <a:pos x="489" y="1"/>
              </a:cxn>
              <a:cxn ang="0">
                <a:pos x="499" y="0"/>
              </a:cxn>
              <a:cxn ang="0">
                <a:pos x="511" y="0"/>
              </a:cxn>
              <a:cxn ang="0">
                <a:pos x="521" y="1"/>
              </a:cxn>
              <a:cxn ang="0">
                <a:pos x="533" y="1"/>
              </a:cxn>
              <a:cxn ang="0">
                <a:pos x="543" y="0"/>
              </a:cxn>
              <a:cxn ang="0">
                <a:pos x="554" y="0"/>
              </a:cxn>
              <a:cxn ang="0">
                <a:pos x="565" y="0"/>
              </a:cxn>
              <a:cxn ang="0">
                <a:pos x="576" y="0"/>
              </a:cxn>
              <a:cxn ang="0">
                <a:pos x="586" y="0"/>
              </a:cxn>
              <a:cxn ang="0">
                <a:pos x="598" y="1"/>
              </a:cxn>
              <a:cxn ang="0">
                <a:pos x="608" y="0"/>
              </a:cxn>
              <a:cxn ang="0">
                <a:pos x="620" y="1"/>
              </a:cxn>
              <a:cxn ang="0">
                <a:pos x="630" y="0"/>
              </a:cxn>
              <a:cxn ang="0">
                <a:pos x="641" y="1"/>
              </a:cxn>
              <a:cxn ang="0">
                <a:pos x="652" y="1"/>
              </a:cxn>
            </a:cxnLst>
            <a:rect l="0" t="0" r="r" b="b"/>
            <a:pathLst>
              <a:path w="654" h="46">
                <a:moveTo>
                  <a:pt x="0" y="46"/>
                </a:moveTo>
                <a:lnTo>
                  <a:pt x="0" y="45"/>
                </a:lnTo>
                <a:lnTo>
                  <a:pt x="2" y="45"/>
                </a:lnTo>
                <a:lnTo>
                  <a:pt x="2" y="46"/>
                </a:lnTo>
                <a:lnTo>
                  <a:pt x="3" y="46"/>
                </a:lnTo>
                <a:lnTo>
                  <a:pt x="3" y="45"/>
                </a:lnTo>
                <a:lnTo>
                  <a:pt x="4" y="45"/>
                </a:lnTo>
                <a:lnTo>
                  <a:pt x="4" y="46"/>
                </a:lnTo>
                <a:lnTo>
                  <a:pt x="5" y="46"/>
                </a:lnTo>
                <a:lnTo>
                  <a:pt x="5" y="45"/>
                </a:lnTo>
                <a:lnTo>
                  <a:pt x="7" y="45"/>
                </a:lnTo>
                <a:lnTo>
                  <a:pt x="7" y="46"/>
                </a:lnTo>
                <a:lnTo>
                  <a:pt x="8" y="46"/>
                </a:lnTo>
                <a:lnTo>
                  <a:pt x="8" y="45"/>
                </a:lnTo>
                <a:lnTo>
                  <a:pt x="9" y="45"/>
                </a:lnTo>
                <a:lnTo>
                  <a:pt x="9" y="46"/>
                </a:lnTo>
                <a:lnTo>
                  <a:pt x="11" y="46"/>
                </a:lnTo>
                <a:lnTo>
                  <a:pt x="11" y="45"/>
                </a:lnTo>
                <a:lnTo>
                  <a:pt x="12" y="45"/>
                </a:lnTo>
                <a:lnTo>
                  <a:pt x="12" y="46"/>
                </a:lnTo>
                <a:lnTo>
                  <a:pt x="13" y="46"/>
                </a:lnTo>
                <a:lnTo>
                  <a:pt x="13" y="45"/>
                </a:lnTo>
                <a:lnTo>
                  <a:pt x="14" y="45"/>
                </a:lnTo>
                <a:lnTo>
                  <a:pt x="14" y="46"/>
                </a:lnTo>
                <a:lnTo>
                  <a:pt x="16" y="46"/>
                </a:lnTo>
                <a:lnTo>
                  <a:pt x="16" y="45"/>
                </a:lnTo>
                <a:lnTo>
                  <a:pt x="17" y="45"/>
                </a:lnTo>
                <a:lnTo>
                  <a:pt x="17" y="46"/>
                </a:lnTo>
                <a:lnTo>
                  <a:pt x="18" y="46"/>
                </a:lnTo>
                <a:lnTo>
                  <a:pt x="18" y="45"/>
                </a:lnTo>
                <a:lnTo>
                  <a:pt x="19" y="45"/>
                </a:lnTo>
                <a:lnTo>
                  <a:pt x="19" y="46"/>
                </a:lnTo>
                <a:lnTo>
                  <a:pt x="21" y="46"/>
                </a:lnTo>
                <a:lnTo>
                  <a:pt x="21" y="45"/>
                </a:lnTo>
                <a:lnTo>
                  <a:pt x="22" y="45"/>
                </a:lnTo>
                <a:lnTo>
                  <a:pt x="22" y="46"/>
                </a:lnTo>
                <a:lnTo>
                  <a:pt x="23" y="46"/>
                </a:lnTo>
                <a:lnTo>
                  <a:pt x="23" y="45"/>
                </a:lnTo>
                <a:lnTo>
                  <a:pt x="25" y="45"/>
                </a:lnTo>
                <a:lnTo>
                  <a:pt x="25" y="46"/>
                </a:lnTo>
                <a:lnTo>
                  <a:pt x="26" y="46"/>
                </a:lnTo>
                <a:lnTo>
                  <a:pt x="26" y="45"/>
                </a:lnTo>
                <a:lnTo>
                  <a:pt x="27" y="45"/>
                </a:lnTo>
                <a:lnTo>
                  <a:pt x="27" y="46"/>
                </a:lnTo>
                <a:lnTo>
                  <a:pt x="28" y="46"/>
                </a:lnTo>
                <a:lnTo>
                  <a:pt x="28" y="45"/>
                </a:lnTo>
                <a:lnTo>
                  <a:pt x="30" y="45"/>
                </a:lnTo>
                <a:lnTo>
                  <a:pt x="30" y="46"/>
                </a:lnTo>
                <a:lnTo>
                  <a:pt x="31" y="46"/>
                </a:lnTo>
                <a:lnTo>
                  <a:pt x="31" y="45"/>
                </a:lnTo>
                <a:lnTo>
                  <a:pt x="32" y="45"/>
                </a:lnTo>
                <a:lnTo>
                  <a:pt x="32" y="46"/>
                </a:lnTo>
                <a:lnTo>
                  <a:pt x="34" y="45"/>
                </a:lnTo>
                <a:lnTo>
                  <a:pt x="34" y="45"/>
                </a:lnTo>
                <a:lnTo>
                  <a:pt x="35" y="45"/>
                </a:lnTo>
                <a:lnTo>
                  <a:pt x="35" y="46"/>
                </a:lnTo>
                <a:lnTo>
                  <a:pt x="36" y="46"/>
                </a:lnTo>
                <a:lnTo>
                  <a:pt x="36" y="45"/>
                </a:lnTo>
                <a:lnTo>
                  <a:pt x="37" y="45"/>
                </a:lnTo>
                <a:lnTo>
                  <a:pt x="37" y="46"/>
                </a:lnTo>
                <a:lnTo>
                  <a:pt x="39" y="46"/>
                </a:lnTo>
                <a:lnTo>
                  <a:pt x="39" y="45"/>
                </a:lnTo>
                <a:lnTo>
                  <a:pt x="40" y="45"/>
                </a:lnTo>
                <a:lnTo>
                  <a:pt x="40" y="46"/>
                </a:lnTo>
                <a:lnTo>
                  <a:pt x="41" y="46"/>
                </a:lnTo>
                <a:lnTo>
                  <a:pt x="41" y="45"/>
                </a:lnTo>
                <a:lnTo>
                  <a:pt x="43" y="45"/>
                </a:lnTo>
                <a:lnTo>
                  <a:pt x="43" y="46"/>
                </a:lnTo>
                <a:lnTo>
                  <a:pt x="44" y="46"/>
                </a:lnTo>
                <a:lnTo>
                  <a:pt x="44" y="45"/>
                </a:lnTo>
                <a:lnTo>
                  <a:pt x="45" y="45"/>
                </a:lnTo>
                <a:lnTo>
                  <a:pt x="45" y="46"/>
                </a:lnTo>
                <a:lnTo>
                  <a:pt x="46" y="46"/>
                </a:lnTo>
                <a:lnTo>
                  <a:pt x="46" y="45"/>
                </a:lnTo>
                <a:lnTo>
                  <a:pt x="48" y="45"/>
                </a:lnTo>
                <a:lnTo>
                  <a:pt x="48" y="46"/>
                </a:lnTo>
                <a:lnTo>
                  <a:pt x="49" y="46"/>
                </a:lnTo>
                <a:lnTo>
                  <a:pt x="49" y="45"/>
                </a:lnTo>
                <a:lnTo>
                  <a:pt x="50" y="45"/>
                </a:lnTo>
                <a:lnTo>
                  <a:pt x="50" y="46"/>
                </a:lnTo>
                <a:lnTo>
                  <a:pt x="51" y="45"/>
                </a:lnTo>
                <a:lnTo>
                  <a:pt x="51" y="45"/>
                </a:lnTo>
                <a:lnTo>
                  <a:pt x="53" y="45"/>
                </a:lnTo>
                <a:lnTo>
                  <a:pt x="53" y="46"/>
                </a:lnTo>
                <a:lnTo>
                  <a:pt x="54" y="46"/>
                </a:lnTo>
                <a:lnTo>
                  <a:pt x="54" y="45"/>
                </a:lnTo>
                <a:lnTo>
                  <a:pt x="55" y="45"/>
                </a:lnTo>
                <a:lnTo>
                  <a:pt x="55" y="46"/>
                </a:lnTo>
                <a:lnTo>
                  <a:pt x="57" y="46"/>
                </a:lnTo>
                <a:lnTo>
                  <a:pt x="57" y="45"/>
                </a:lnTo>
                <a:lnTo>
                  <a:pt x="58" y="45"/>
                </a:lnTo>
                <a:lnTo>
                  <a:pt x="58" y="45"/>
                </a:lnTo>
                <a:lnTo>
                  <a:pt x="59" y="45"/>
                </a:lnTo>
                <a:lnTo>
                  <a:pt x="59" y="46"/>
                </a:lnTo>
                <a:lnTo>
                  <a:pt x="60" y="46"/>
                </a:lnTo>
                <a:lnTo>
                  <a:pt x="60" y="45"/>
                </a:lnTo>
                <a:lnTo>
                  <a:pt x="62" y="45"/>
                </a:lnTo>
                <a:lnTo>
                  <a:pt x="62" y="45"/>
                </a:lnTo>
                <a:lnTo>
                  <a:pt x="63" y="45"/>
                </a:lnTo>
                <a:lnTo>
                  <a:pt x="63" y="46"/>
                </a:lnTo>
                <a:lnTo>
                  <a:pt x="64" y="46"/>
                </a:lnTo>
                <a:lnTo>
                  <a:pt x="64" y="45"/>
                </a:lnTo>
                <a:lnTo>
                  <a:pt x="66" y="45"/>
                </a:lnTo>
                <a:lnTo>
                  <a:pt x="66" y="46"/>
                </a:lnTo>
                <a:lnTo>
                  <a:pt x="67" y="46"/>
                </a:lnTo>
                <a:lnTo>
                  <a:pt x="67" y="45"/>
                </a:lnTo>
                <a:lnTo>
                  <a:pt x="68" y="45"/>
                </a:lnTo>
                <a:lnTo>
                  <a:pt x="68" y="45"/>
                </a:lnTo>
                <a:lnTo>
                  <a:pt x="69" y="45"/>
                </a:lnTo>
                <a:lnTo>
                  <a:pt x="69" y="46"/>
                </a:lnTo>
                <a:lnTo>
                  <a:pt x="71" y="46"/>
                </a:lnTo>
                <a:lnTo>
                  <a:pt x="71" y="45"/>
                </a:lnTo>
                <a:lnTo>
                  <a:pt x="72" y="45"/>
                </a:lnTo>
                <a:lnTo>
                  <a:pt x="72" y="46"/>
                </a:lnTo>
                <a:lnTo>
                  <a:pt x="73" y="46"/>
                </a:lnTo>
                <a:lnTo>
                  <a:pt x="73" y="45"/>
                </a:lnTo>
                <a:lnTo>
                  <a:pt x="75" y="45"/>
                </a:lnTo>
                <a:lnTo>
                  <a:pt x="75" y="46"/>
                </a:lnTo>
                <a:lnTo>
                  <a:pt x="76" y="46"/>
                </a:lnTo>
                <a:lnTo>
                  <a:pt x="76" y="45"/>
                </a:lnTo>
                <a:lnTo>
                  <a:pt x="77" y="45"/>
                </a:lnTo>
                <a:lnTo>
                  <a:pt x="77" y="46"/>
                </a:lnTo>
                <a:lnTo>
                  <a:pt x="78" y="46"/>
                </a:lnTo>
                <a:lnTo>
                  <a:pt x="78" y="45"/>
                </a:lnTo>
                <a:lnTo>
                  <a:pt x="80" y="45"/>
                </a:lnTo>
                <a:lnTo>
                  <a:pt x="80" y="46"/>
                </a:lnTo>
                <a:lnTo>
                  <a:pt x="81" y="46"/>
                </a:lnTo>
                <a:lnTo>
                  <a:pt x="81" y="45"/>
                </a:lnTo>
                <a:lnTo>
                  <a:pt x="82" y="45"/>
                </a:lnTo>
                <a:lnTo>
                  <a:pt x="82" y="46"/>
                </a:lnTo>
                <a:lnTo>
                  <a:pt x="83" y="46"/>
                </a:lnTo>
                <a:lnTo>
                  <a:pt x="83" y="45"/>
                </a:lnTo>
                <a:lnTo>
                  <a:pt x="85" y="45"/>
                </a:lnTo>
                <a:lnTo>
                  <a:pt x="85" y="46"/>
                </a:lnTo>
                <a:lnTo>
                  <a:pt x="86" y="46"/>
                </a:lnTo>
                <a:lnTo>
                  <a:pt x="86" y="45"/>
                </a:lnTo>
                <a:lnTo>
                  <a:pt x="87" y="45"/>
                </a:lnTo>
                <a:lnTo>
                  <a:pt x="87" y="46"/>
                </a:lnTo>
                <a:lnTo>
                  <a:pt x="89" y="46"/>
                </a:lnTo>
                <a:lnTo>
                  <a:pt x="89" y="45"/>
                </a:lnTo>
                <a:lnTo>
                  <a:pt x="90" y="45"/>
                </a:lnTo>
                <a:lnTo>
                  <a:pt x="90" y="46"/>
                </a:lnTo>
                <a:lnTo>
                  <a:pt x="91" y="46"/>
                </a:lnTo>
                <a:lnTo>
                  <a:pt x="91" y="45"/>
                </a:lnTo>
                <a:lnTo>
                  <a:pt x="92" y="45"/>
                </a:lnTo>
                <a:lnTo>
                  <a:pt x="92" y="46"/>
                </a:lnTo>
                <a:lnTo>
                  <a:pt x="94" y="46"/>
                </a:lnTo>
                <a:lnTo>
                  <a:pt x="94" y="45"/>
                </a:lnTo>
                <a:lnTo>
                  <a:pt x="95" y="45"/>
                </a:lnTo>
                <a:lnTo>
                  <a:pt x="95" y="46"/>
                </a:lnTo>
                <a:lnTo>
                  <a:pt x="96" y="46"/>
                </a:lnTo>
                <a:lnTo>
                  <a:pt x="96" y="45"/>
                </a:lnTo>
                <a:lnTo>
                  <a:pt x="98" y="45"/>
                </a:lnTo>
                <a:lnTo>
                  <a:pt x="98" y="46"/>
                </a:lnTo>
                <a:lnTo>
                  <a:pt x="99" y="46"/>
                </a:lnTo>
                <a:lnTo>
                  <a:pt x="99" y="45"/>
                </a:lnTo>
                <a:lnTo>
                  <a:pt x="100" y="45"/>
                </a:lnTo>
                <a:lnTo>
                  <a:pt x="100" y="46"/>
                </a:lnTo>
                <a:lnTo>
                  <a:pt x="101" y="46"/>
                </a:lnTo>
                <a:lnTo>
                  <a:pt x="101" y="45"/>
                </a:lnTo>
                <a:lnTo>
                  <a:pt x="103" y="45"/>
                </a:lnTo>
                <a:lnTo>
                  <a:pt x="103" y="46"/>
                </a:lnTo>
                <a:lnTo>
                  <a:pt x="104" y="46"/>
                </a:lnTo>
                <a:lnTo>
                  <a:pt x="104" y="45"/>
                </a:lnTo>
                <a:lnTo>
                  <a:pt x="105" y="45"/>
                </a:lnTo>
                <a:lnTo>
                  <a:pt x="105" y="46"/>
                </a:lnTo>
                <a:lnTo>
                  <a:pt x="107" y="46"/>
                </a:lnTo>
                <a:lnTo>
                  <a:pt x="107" y="45"/>
                </a:lnTo>
                <a:lnTo>
                  <a:pt x="108" y="45"/>
                </a:lnTo>
                <a:lnTo>
                  <a:pt x="108" y="46"/>
                </a:lnTo>
                <a:lnTo>
                  <a:pt x="109" y="46"/>
                </a:lnTo>
                <a:lnTo>
                  <a:pt x="109" y="45"/>
                </a:lnTo>
                <a:lnTo>
                  <a:pt x="110" y="45"/>
                </a:lnTo>
                <a:lnTo>
                  <a:pt x="110" y="46"/>
                </a:lnTo>
                <a:lnTo>
                  <a:pt x="112" y="46"/>
                </a:lnTo>
                <a:lnTo>
                  <a:pt x="112" y="45"/>
                </a:lnTo>
                <a:lnTo>
                  <a:pt x="113" y="45"/>
                </a:lnTo>
                <a:lnTo>
                  <a:pt x="113" y="46"/>
                </a:lnTo>
                <a:lnTo>
                  <a:pt x="114" y="45"/>
                </a:lnTo>
                <a:lnTo>
                  <a:pt x="114" y="1"/>
                </a:lnTo>
                <a:lnTo>
                  <a:pt x="115" y="1"/>
                </a:lnTo>
                <a:lnTo>
                  <a:pt x="115" y="0"/>
                </a:lnTo>
                <a:lnTo>
                  <a:pt x="117" y="0"/>
                </a:lnTo>
                <a:lnTo>
                  <a:pt x="117" y="1"/>
                </a:lnTo>
                <a:lnTo>
                  <a:pt x="118" y="1"/>
                </a:lnTo>
                <a:lnTo>
                  <a:pt x="118" y="0"/>
                </a:lnTo>
                <a:lnTo>
                  <a:pt x="119" y="0"/>
                </a:lnTo>
                <a:lnTo>
                  <a:pt x="119" y="1"/>
                </a:lnTo>
                <a:lnTo>
                  <a:pt x="121" y="1"/>
                </a:lnTo>
                <a:lnTo>
                  <a:pt x="121" y="0"/>
                </a:lnTo>
                <a:lnTo>
                  <a:pt x="122" y="0"/>
                </a:lnTo>
                <a:lnTo>
                  <a:pt x="122" y="1"/>
                </a:lnTo>
                <a:lnTo>
                  <a:pt x="123" y="1"/>
                </a:lnTo>
                <a:lnTo>
                  <a:pt x="123" y="0"/>
                </a:lnTo>
                <a:lnTo>
                  <a:pt x="124" y="0"/>
                </a:lnTo>
                <a:lnTo>
                  <a:pt x="124" y="1"/>
                </a:lnTo>
                <a:lnTo>
                  <a:pt x="126" y="1"/>
                </a:lnTo>
                <a:lnTo>
                  <a:pt x="126" y="0"/>
                </a:lnTo>
                <a:lnTo>
                  <a:pt x="127" y="0"/>
                </a:lnTo>
                <a:lnTo>
                  <a:pt x="127" y="1"/>
                </a:lnTo>
                <a:lnTo>
                  <a:pt x="128" y="1"/>
                </a:lnTo>
                <a:lnTo>
                  <a:pt x="128" y="0"/>
                </a:lnTo>
                <a:lnTo>
                  <a:pt x="130" y="0"/>
                </a:lnTo>
                <a:lnTo>
                  <a:pt x="130" y="1"/>
                </a:lnTo>
                <a:lnTo>
                  <a:pt x="131" y="1"/>
                </a:lnTo>
                <a:lnTo>
                  <a:pt x="131" y="0"/>
                </a:lnTo>
                <a:lnTo>
                  <a:pt x="132" y="0"/>
                </a:lnTo>
                <a:lnTo>
                  <a:pt x="132" y="1"/>
                </a:lnTo>
                <a:lnTo>
                  <a:pt x="133" y="1"/>
                </a:lnTo>
                <a:lnTo>
                  <a:pt x="133" y="0"/>
                </a:lnTo>
                <a:lnTo>
                  <a:pt x="135" y="0"/>
                </a:lnTo>
                <a:lnTo>
                  <a:pt x="135" y="1"/>
                </a:lnTo>
                <a:lnTo>
                  <a:pt x="136" y="1"/>
                </a:lnTo>
                <a:lnTo>
                  <a:pt x="136" y="0"/>
                </a:lnTo>
                <a:lnTo>
                  <a:pt x="137" y="0"/>
                </a:lnTo>
                <a:lnTo>
                  <a:pt x="137" y="1"/>
                </a:lnTo>
                <a:lnTo>
                  <a:pt x="138" y="1"/>
                </a:lnTo>
                <a:lnTo>
                  <a:pt x="138" y="0"/>
                </a:lnTo>
                <a:lnTo>
                  <a:pt x="140" y="0"/>
                </a:lnTo>
                <a:lnTo>
                  <a:pt x="140" y="1"/>
                </a:lnTo>
                <a:lnTo>
                  <a:pt x="141" y="1"/>
                </a:lnTo>
                <a:lnTo>
                  <a:pt x="141" y="0"/>
                </a:lnTo>
                <a:lnTo>
                  <a:pt x="142" y="0"/>
                </a:lnTo>
                <a:lnTo>
                  <a:pt x="142" y="1"/>
                </a:lnTo>
                <a:lnTo>
                  <a:pt x="144" y="1"/>
                </a:lnTo>
                <a:lnTo>
                  <a:pt x="144" y="0"/>
                </a:lnTo>
                <a:lnTo>
                  <a:pt x="145" y="0"/>
                </a:lnTo>
                <a:lnTo>
                  <a:pt x="145" y="1"/>
                </a:lnTo>
                <a:lnTo>
                  <a:pt x="146" y="1"/>
                </a:lnTo>
                <a:lnTo>
                  <a:pt x="146" y="0"/>
                </a:lnTo>
                <a:lnTo>
                  <a:pt x="147" y="0"/>
                </a:lnTo>
                <a:lnTo>
                  <a:pt x="147" y="1"/>
                </a:lnTo>
                <a:lnTo>
                  <a:pt x="149" y="1"/>
                </a:lnTo>
                <a:lnTo>
                  <a:pt x="149" y="0"/>
                </a:lnTo>
                <a:lnTo>
                  <a:pt x="150" y="0"/>
                </a:lnTo>
                <a:lnTo>
                  <a:pt x="150" y="1"/>
                </a:lnTo>
                <a:lnTo>
                  <a:pt x="151" y="1"/>
                </a:lnTo>
                <a:lnTo>
                  <a:pt x="151" y="0"/>
                </a:lnTo>
                <a:lnTo>
                  <a:pt x="153" y="0"/>
                </a:lnTo>
                <a:lnTo>
                  <a:pt x="153" y="1"/>
                </a:lnTo>
                <a:lnTo>
                  <a:pt x="154" y="1"/>
                </a:lnTo>
                <a:lnTo>
                  <a:pt x="154" y="0"/>
                </a:lnTo>
                <a:lnTo>
                  <a:pt x="155" y="0"/>
                </a:lnTo>
                <a:lnTo>
                  <a:pt x="155" y="1"/>
                </a:lnTo>
                <a:lnTo>
                  <a:pt x="156" y="1"/>
                </a:lnTo>
                <a:lnTo>
                  <a:pt x="156" y="0"/>
                </a:lnTo>
                <a:lnTo>
                  <a:pt x="158" y="0"/>
                </a:lnTo>
                <a:lnTo>
                  <a:pt x="158" y="1"/>
                </a:lnTo>
                <a:lnTo>
                  <a:pt x="159" y="1"/>
                </a:lnTo>
                <a:lnTo>
                  <a:pt x="159" y="0"/>
                </a:lnTo>
                <a:lnTo>
                  <a:pt x="160" y="0"/>
                </a:lnTo>
                <a:lnTo>
                  <a:pt x="160" y="1"/>
                </a:lnTo>
                <a:lnTo>
                  <a:pt x="162" y="1"/>
                </a:lnTo>
                <a:lnTo>
                  <a:pt x="162" y="0"/>
                </a:lnTo>
                <a:lnTo>
                  <a:pt x="163" y="0"/>
                </a:lnTo>
                <a:lnTo>
                  <a:pt x="163" y="1"/>
                </a:lnTo>
                <a:lnTo>
                  <a:pt x="164" y="1"/>
                </a:lnTo>
                <a:lnTo>
                  <a:pt x="164" y="0"/>
                </a:lnTo>
                <a:lnTo>
                  <a:pt x="165" y="0"/>
                </a:lnTo>
                <a:lnTo>
                  <a:pt x="165" y="1"/>
                </a:lnTo>
                <a:lnTo>
                  <a:pt x="167" y="1"/>
                </a:lnTo>
                <a:lnTo>
                  <a:pt x="167" y="0"/>
                </a:lnTo>
                <a:lnTo>
                  <a:pt x="168" y="0"/>
                </a:lnTo>
                <a:lnTo>
                  <a:pt x="168" y="1"/>
                </a:lnTo>
                <a:lnTo>
                  <a:pt x="169" y="1"/>
                </a:lnTo>
                <a:lnTo>
                  <a:pt x="169" y="1"/>
                </a:lnTo>
                <a:lnTo>
                  <a:pt x="170" y="1"/>
                </a:lnTo>
                <a:lnTo>
                  <a:pt x="170" y="0"/>
                </a:lnTo>
                <a:lnTo>
                  <a:pt x="172" y="0"/>
                </a:lnTo>
                <a:lnTo>
                  <a:pt x="172" y="1"/>
                </a:lnTo>
                <a:lnTo>
                  <a:pt x="173" y="1"/>
                </a:lnTo>
                <a:lnTo>
                  <a:pt x="173" y="0"/>
                </a:lnTo>
                <a:lnTo>
                  <a:pt x="174" y="0"/>
                </a:lnTo>
                <a:lnTo>
                  <a:pt x="174" y="1"/>
                </a:lnTo>
                <a:lnTo>
                  <a:pt x="176" y="1"/>
                </a:lnTo>
                <a:lnTo>
                  <a:pt x="176" y="0"/>
                </a:lnTo>
                <a:lnTo>
                  <a:pt x="177" y="0"/>
                </a:lnTo>
                <a:lnTo>
                  <a:pt x="177" y="1"/>
                </a:lnTo>
                <a:lnTo>
                  <a:pt x="178" y="1"/>
                </a:lnTo>
                <a:lnTo>
                  <a:pt x="178" y="0"/>
                </a:lnTo>
                <a:lnTo>
                  <a:pt x="179" y="0"/>
                </a:lnTo>
                <a:lnTo>
                  <a:pt x="179" y="1"/>
                </a:lnTo>
                <a:lnTo>
                  <a:pt x="181" y="1"/>
                </a:lnTo>
                <a:lnTo>
                  <a:pt x="181" y="0"/>
                </a:lnTo>
                <a:lnTo>
                  <a:pt x="182" y="0"/>
                </a:lnTo>
                <a:lnTo>
                  <a:pt x="182" y="1"/>
                </a:lnTo>
                <a:lnTo>
                  <a:pt x="183" y="1"/>
                </a:lnTo>
                <a:lnTo>
                  <a:pt x="183" y="0"/>
                </a:lnTo>
                <a:lnTo>
                  <a:pt x="185" y="0"/>
                </a:lnTo>
                <a:lnTo>
                  <a:pt x="185" y="0"/>
                </a:lnTo>
                <a:lnTo>
                  <a:pt x="186" y="0"/>
                </a:lnTo>
                <a:lnTo>
                  <a:pt x="186" y="1"/>
                </a:lnTo>
                <a:lnTo>
                  <a:pt x="187" y="1"/>
                </a:lnTo>
                <a:lnTo>
                  <a:pt x="187" y="0"/>
                </a:lnTo>
                <a:lnTo>
                  <a:pt x="188" y="0"/>
                </a:lnTo>
                <a:lnTo>
                  <a:pt x="188" y="1"/>
                </a:lnTo>
                <a:lnTo>
                  <a:pt x="190" y="1"/>
                </a:lnTo>
                <a:lnTo>
                  <a:pt x="190" y="0"/>
                </a:lnTo>
                <a:lnTo>
                  <a:pt x="191" y="0"/>
                </a:lnTo>
                <a:lnTo>
                  <a:pt x="191" y="1"/>
                </a:lnTo>
                <a:lnTo>
                  <a:pt x="192" y="1"/>
                </a:lnTo>
                <a:lnTo>
                  <a:pt x="192" y="0"/>
                </a:lnTo>
                <a:lnTo>
                  <a:pt x="194" y="0"/>
                </a:lnTo>
                <a:lnTo>
                  <a:pt x="194" y="1"/>
                </a:lnTo>
                <a:lnTo>
                  <a:pt x="195" y="1"/>
                </a:lnTo>
                <a:lnTo>
                  <a:pt x="195" y="0"/>
                </a:lnTo>
                <a:lnTo>
                  <a:pt x="196" y="0"/>
                </a:lnTo>
                <a:lnTo>
                  <a:pt x="196" y="1"/>
                </a:lnTo>
                <a:lnTo>
                  <a:pt x="197" y="1"/>
                </a:lnTo>
                <a:lnTo>
                  <a:pt x="197" y="0"/>
                </a:lnTo>
                <a:lnTo>
                  <a:pt x="199" y="0"/>
                </a:lnTo>
                <a:lnTo>
                  <a:pt x="199" y="1"/>
                </a:lnTo>
                <a:lnTo>
                  <a:pt x="200" y="1"/>
                </a:lnTo>
                <a:lnTo>
                  <a:pt x="200" y="0"/>
                </a:lnTo>
                <a:lnTo>
                  <a:pt x="201" y="0"/>
                </a:lnTo>
                <a:lnTo>
                  <a:pt x="201" y="1"/>
                </a:lnTo>
                <a:lnTo>
                  <a:pt x="202" y="1"/>
                </a:lnTo>
                <a:lnTo>
                  <a:pt x="202" y="0"/>
                </a:lnTo>
                <a:lnTo>
                  <a:pt x="204" y="0"/>
                </a:lnTo>
                <a:lnTo>
                  <a:pt x="204" y="1"/>
                </a:lnTo>
                <a:lnTo>
                  <a:pt x="205" y="1"/>
                </a:lnTo>
                <a:lnTo>
                  <a:pt x="205" y="0"/>
                </a:lnTo>
                <a:lnTo>
                  <a:pt x="206" y="0"/>
                </a:lnTo>
                <a:lnTo>
                  <a:pt x="206" y="1"/>
                </a:lnTo>
                <a:lnTo>
                  <a:pt x="208" y="1"/>
                </a:lnTo>
                <a:lnTo>
                  <a:pt x="208" y="0"/>
                </a:lnTo>
                <a:lnTo>
                  <a:pt x="209" y="0"/>
                </a:lnTo>
                <a:lnTo>
                  <a:pt x="209" y="1"/>
                </a:lnTo>
                <a:lnTo>
                  <a:pt x="210" y="1"/>
                </a:lnTo>
                <a:lnTo>
                  <a:pt x="210" y="0"/>
                </a:lnTo>
                <a:lnTo>
                  <a:pt x="211" y="0"/>
                </a:lnTo>
                <a:lnTo>
                  <a:pt x="211" y="1"/>
                </a:lnTo>
                <a:lnTo>
                  <a:pt x="213" y="1"/>
                </a:lnTo>
                <a:lnTo>
                  <a:pt x="213" y="0"/>
                </a:lnTo>
                <a:lnTo>
                  <a:pt x="214" y="0"/>
                </a:lnTo>
                <a:lnTo>
                  <a:pt x="214" y="1"/>
                </a:lnTo>
                <a:lnTo>
                  <a:pt x="215" y="1"/>
                </a:lnTo>
                <a:lnTo>
                  <a:pt x="215" y="0"/>
                </a:lnTo>
                <a:lnTo>
                  <a:pt x="217" y="0"/>
                </a:lnTo>
                <a:lnTo>
                  <a:pt x="217" y="1"/>
                </a:lnTo>
                <a:lnTo>
                  <a:pt x="218" y="1"/>
                </a:lnTo>
                <a:lnTo>
                  <a:pt x="218" y="0"/>
                </a:lnTo>
                <a:lnTo>
                  <a:pt x="219" y="0"/>
                </a:lnTo>
                <a:lnTo>
                  <a:pt x="219" y="1"/>
                </a:lnTo>
                <a:lnTo>
                  <a:pt x="220" y="1"/>
                </a:lnTo>
                <a:lnTo>
                  <a:pt x="220" y="0"/>
                </a:lnTo>
                <a:lnTo>
                  <a:pt x="222" y="0"/>
                </a:lnTo>
                <a:lnTo>
                  <a:pt x="222" y="1"/>
                </a:lnTo>
                <a:lnTo>
                  <a:pt x="223" y="1"/>
                </a:lnTo>
                <a:lnTo>
                  <a:pt x="223" y="0"/>
                </a:lnTo>
                <a:lnTo>
                  <a:pt x="224" y="0"/>
                </a:lnTo>
                <a:lnTo>
                  <a:pt x="224" y="1"/>
                </a:lnTo>
                <a:lnTo>
                  <a:pt x="226" y="1"/>
                </a:lnTo>
                <a:lnTo>
                  <a:pt x="226" y="0"/>
                </a:lnTo>
                <a:lnTo>
                  <a:pt x="227" y="0"/>
                </a:lnTo>
                <a:lnTo>
                  <a:pt x="227" y="1"/>
                </a:lnTo>
                <a:lnTo>
                  <a:pt x="228" y="1"/>
                </a:lnTo>
                <a:lnTo>
                  <a:pt x="228" y="0"/>
                </a:lnTo>
                <a:lnTo>
                  <a:pt x="229" y="0"/>
                </a:lnTo>
                <a:lnTo>
                  <a:pt x="229" y="1"/>
                </a:lnTo>
                <a:lnTo>
                  <a:pt x="231" y="1"/>
                </a:lnTo>
                <a:lnTo>
                  <a:pt x="231" y="0"/>
                </a:lnTo>
                <a:lnTo>
                  <a:pt x="232" y="0"/>
                </a:lnTo>
                <a:lnTo>
                  <a:pt x="232" y="1"/>
                </a:lnTo>
                <a:lnTo>
                  <a:pt x="233" y="1"/>
                </a:lnTo>
                <a:lnTo>
                  <a:pt x="233" y="0"/>
                </a:lnTo>
                <a:lnTo>
                  <a:pt x="234" y="0"/>
                </a:lnTo>
                <a:lnTo>
                  <a:pt x="234" y="1"/>
                </a:lnTo>
                <a:lnTo>
                  <a:pt x="236" y="1"/>
                </a:lnTo>
                <a:lnTo>
                  <a:pt x="236" y="0"/>
                </a:lnTo>
                <a:lnTo>
                  <a:pt x="237" y="0"/>
                </a:lnTo>
                <a:lnTo>
                  <a:pt x="237" y="1"/>
                </a:lnTo>
                <a:lnTo>
                  <a:pt x="238" y="1"/>
                </a:lnTo>
                <a:lnTo>
                  <a:pt x="238" y="0"/>
                </a:lnTo>
                <a:lnTo>
                  <a:pt x="240" y="0"/>
                </a:lnTo>
                <a:lnTo>
                  <a:pt x="240" y="1"/>
                </a:lnTo>
                <a:lnTo>
                  <a:pt x="241" y="1"/>
                </a:lnTo>
                <a:lnTo>
                  <a:pt x="241" y="0"/>
                </a:lnTo>
                <a:lnTo>
                  <a:pt x="242" y="0"/>
                </a:lnTo>
                <a:lnTo>
                  <a:pt x="242" y="1"/>
                </a:lnTo>
                <a:lnTo>
                  <a:pt x="243" y="0"/>
                </a:lnTo>
                <a:lnTo>
                  <a:pt x="243" y="0"/>
                </a:lnTo>
                <a:lnTo>
                  <a:pt x="245" y="0"/>
                </a:lnTo>
                <a:lnTo>
                  <a:pt x="245" y="1"/>
                </a:lnTo>
                <a:lnTo>
                  <a:pt x="246" y="1"/>
                </a:lnTo>
                <a:lnTo>
                  <a:pt x="246" y="0"/>
                </a:lnTo>
                <a:lnTo>
                  <a:pt x="247" y="0"/>
                </a:lnTo>
                <a:lnTo>
                  <a:pt x="247" y="1"/>
                </a:lnTo>
                <a:lnTo>
                  <a:pt x="249" y="1"/>
                </a:lnTo>
                <a:lnTo>
                  <a:pt x="249" y="0"/>
                </a:lnTo>
                <a:lnTo>
                  <a:pt x="250" y="0"/>
                </a:lnTo>
                <a:lnTo>
                  <a:pt x="250" y="1"/>
                </a:lnTo>
                <a:lnTo>
                  <a:pt x="251" y="1"/>
                </a:lnTo>
                <a:lnTo>
                  <a:pt x="251" y="0"/>
                </a:lnTo>
                <a:lnTo>
                  <a:pt x="252" y="0"/>
                </a:lnTo>
                <a:lnTo>
                  <a:pt x="252" y="1"/>
                </a:lnTo>
                <a:lnTo>
                  <a:pt x="254" y="1"/>
                </a:lnTo>
                <a:lnTo>
                  <a:pt x="254" y="0"/>
                </a:lnTo>
                <a:lnTo>
                  <a:pt x="255" y="0"/>
                </a:lnTo>
                <a:lnTo>
                  <a:pt x="255" y="1"/>
                </a:lnTo>
                <a:lnTo>
                  <a:pt x="256" y="1"/>
                </a:lnTo>
                <a:lnTo>
                  <a:pt x="256" y="0"/>
                </a:lnTo>
                <a:lnTo>
                  <a:pt x="258" y="0"/>
                </a:lnTo>
                <a:lnTo>
                  <a:pt x="258" y="1"/>
                </a:lnTo>
                <a:lnTo>
                  <a:pt x="259" y="1"/>
                </a:lnTo>
                <a:lnTo>
                  <a:pt x="259" y="0"/>
                </a:lnTo>
                <a:lnTo>
                  <a:pt x="260" y="0"/>
                </a:lnTo>
                <a:lnTo>
                  <a:pt x="260" y="1"/>
                </a:lnTo>
                <a:lnTo>
                  <a:pt x="261" y="1"/>
                </a:lnTo>
                <a:lnTo>
                  <a:pt x="261" y="0"/>
                </a:lnTo>
                <a:lnTo>
                  <a:pt x="263" y="0"/>
                </a:lnTo>
                <a:lnTo>
                  <a:pt x="263" y="1"/>
                </a:lnTo>
                <a:lnTo>
                  <a:pt x="264" y="1"/>
                </a:lnTo>
                <a:lnTo>
                  <a:pt x="264" y="0"/>
                </a:lnTo>
                <a:lnTo>
                  <a:pt x="265" y="0"/>
                </a:lnTo>
                <a:lnTo>
                  <a:pt x="265" y="1"/>
                </a:lnTo>
                <a:lnTo>
                  <a:pt x="266" y="1"/>
                </a:lnTo>
                <a:lnTo>
                  <a:pt x="266" y="0"/>
                </a:lnTo>
                <a:lnTo>
                  <a:pt x="268" y="0"/>
                </a:lnTo>
                <a:lnTo>
                  <a:pt x="268" y="1"/>
                </a:lnTo>
                <a:lnTo>
                  <a:pt x="269" y="1"/>
                </a:lnTo>
                <a:lnTo>
                  <a:pt x="269" y="0"/>
                </a:lnTo>
                <a:lnTo>
                  <a:pt x="270" y="0"/>
                </a:lnTo>
                <a:lnTo>
                  <a:pt x="270" y="1"/>
                </a:lnTo>
                <a:lnTo>
                  <a:pt x="272" y="1"/>
                </a:lnTo>
                <a:lnTo>
                  <a:pt x="272" y="0"/>
                </a:lnTo>
                <a:lnTo>
                  <a:pt x="273" y="0"/>
                </a:lnTo>
                <a:lnTo>
                  <a:pt x="273" y="1"/>
                </a:lnTo>
                <a:lnTo>
                  <a:pt x="274" y="1"/>
                </a:lnTo>
                <a:lnTo>
                  <a:pt x="274" y="0"/>
                </a:lnTo>
                <a:lnTo>
                  <a:pt x="275" y="0"/>
                </a:lnTo>
                <a:lnTo>
                  <a:pt x="275" y="1"/>
                </a:lnTo>
                <a:lnTo>
                  <a:pt x="277" y="1"/>
                </a:lnTo>
                <a:lnTo>
                  <a:pt x="277" y="0"/>
                </a:lnTo>
                <a:lnTo>
                  <a:pt x="278" y="0"/>
                </a:lnTo>
                <a:lnTo>
                  <a:pt x="278" y="1"/>
                </a:lnTo>
                <a:lnTo>
                  <a:pt x="279" y="1"/>
                </a:lnTo>
                <a:lnTo>
                  <a:pt x="279" y="0"/>
                </a:lnTo>
                <a:lnTo>
                  <a:pt x="281" y="0"/>
                </a:lnTo>
                <a:lnTo>
                  <a:pt x="281" y="1"/>
                </a:lnTo>
                <a:lnTo>
                  <a:pt x="282" y="1"/>
                </a:lnTo>
                <a:lnTo>
                  <a:pt x="282" y="0"/>
                </a:lnTo>
                <a:lnTo>
                  <a:pt x="283" y="1"/>
                </a:lnTo>
                <a:lnTo>
                  <a:pt x="283" y="1"/>
                </a:lnTo>
                <a:lnTo>
                  <a:pt x="284" y="1"/>
                </a:lnTo>
                <a:lnTo>
                  <a:pt x="284" y="0"/>
                </a:lnTo>
                <a:lnTo>
                  <a:pt x="286" y="0"/>
                </a:lnTo>
                <a:lnTo>
                  <a:pt x="286" y="1"/>
                </a:lnTo>
                <a:lnTo>
                  <a:pt x="287" y="1"/>
                </a:lnTo>
                <a:lnTo>
                  <a:pt x="287" y="0"/>
                </a:lnTo>
                <a:lnTo>
                  <a:pt x="288" y="0"/>
                </a:lnTo>
                <a:lnTo>
                  <a:pt x="288" y="1"/>
                </a:lnTo>
                <a:lnTo>
                  <a:pt x="289" y="1"/>
                </a:lnTo>
                <a:lnTo>
                  <a:pt x="289" y="0"/>
                </a:lnTo>
                <a:lnTo>
                  <a:pt x="291" y="0"/>
                </a:lnTo>
                <a:lnTo>
                  <a:pt x="291" y="1"/>
                </a:lnTo>
                <a:lnTo>
                  <a:pt x="292" y="1"/>
                </a:lnTo>
                <a:lnTo>
                  <a:pt x="292" y="0"/>
                </a:lnTo>
                <a:lnTo>
                  <a:pt x="293" y="0"/>
                </a:lnTo>
                <a:lnTo>
                  <a:pt x="293" y="1"/>
                </a:lnTo>
                <a:lnTo>
                  <a:pt x="295" y="1"/>
                </a:lnTo>
                <a:lnTo>
                  <a:pt x="295" y="0"/>
                </a:lnTo>
                <a:lnTo>
                  <a:pt x="296" y="0"/>
                </a:lnTo>
                <a:lnTo>
                  <a:pt x="296" y="1"/>
                </a:lnTo>
                <a:lnTo>
                  <a:pt x="297" y="1"/>
                </a:lnTo>
                <a:lnTo>
                  <a:pt x="297" y="0"/>
                </a:lnTo>
                <a:lnTo>
                  <a:pt x="298" y="0"/>
                </a:lnTo>
                <a:lnTo>
                  <a:pt x="298" y="1"/>
                </a:lnTo>
                <a:lnTo>
                  <a:pt x="300" y="1"/>
                </a:lnTo>
                <a:lnTo>
                  <a:pt x="300" y="0"/>
                </a:lnTo>
                <a:lnTo>
                  <a:pt x="301" y="0"/>
                </a:lnTo>
                <a:lnTo>
                  <a:pt x="301" y="1"/>
                </a:lnTo>
                <a:lnTo>
                  <a:pt x="302" y="1"/>
                </a:lnTo>
                <a:lnTo>
                  <a:pt x="302" y="0"/>
                </a:lnTo>
                <a:lnTo>
                  <a:pt x="304" y="0"/>
                </a:lnTo>
                <a:lnTo>
                  <a:pt x="304" y="1"/>
                </a:lnTo>
                <a:lnTo>
                  <a:pt x="305" y="1"/>
                </a:lnTo>
                <a:lnTo>
                  <a:pt x="305" y="0"/>
                </a:lnTo>
                <a:lnTo>
                  <a:pt x="306" y="0"/>
                </a:lnTo>
                <a:lnTo>
                  <a:pt x="306" y="1"/>
                </a:lnTo>
                <a:lnTo>
                  <a:pt x="307" y="1"/>
                </a:lnTo>
                <a:lnTo>
                  <a:pt x="307" y="0"/>
                </a:lnTo>
                <a:lnTo>
                  <a:pt x="309" y="0"/>
                </a:lnTo>
                <a:lnTo>
                  <a:pt x="309" y="1"/>
                </a:lnTo>
                <a:lnTo>
                  <a:pt x="310" y="1"/>
                </a:lnTo>
                <a:lnTo>
                  <a:pt x="310" y="0"/>
                </a:lnTo>
                <a:lnTo>
                  <a:pt x="311" y="0"/>
                </a:lnTo>
                <a:lnTo>
                  <a:pt x="311" y="1"/>
                </a:lnTo>
                <a:lnTo>
                  <a:pt x="313" y="1"/>
                </a:lnTo>
                <a:lnTo>
                  <a:pt x="313" y="0"/>
                </a:lnTo>
                <a:lnTo>
                  <a:pt x="314" y="0"/>
                </a:lnTo>
                <a:lnTo>
                  <a:pt x="314" y="1"/>
                </a:lnTo>
                <a:lnTo>
                  <a:pt x="315" y="1"/>
                </a:lnTo>
                <a:lnTo>
                  <a:pt x="315" y="0"/>
                </a:lnTo>
                <a:lnTo>
                  <a:pt x="316" y="0"/>
                </a:lnTo>
                <a:lnTo>
                  <a:pt x="316" y="1"/>
                </a:lnTo>
                <a:lnTo>
                  <a:pt x="318" y="1"/>
                </a:lnTo>
                <a:lnTo>
                  <a:pt x="318" y="0"/>
                </a:lnTo>
                <a:lnTo>
                  <a:pt x="319" y="0"/>
                </a:lnTo>
                <a:lnTo>
                  <a:pt x="319" y="1"/>
                </a:lnTo>
                <a:lnTo>
                  <a:pt x="320" y="1"/>
                </a:lnTo>
                <a:lnTo>
                  <a:pt x="320" y="0"/>
                </a:lnTo>
                <a:lnTo>
                  <a:pt x="321" y="0"/>
                </a:lnTo>
                <a:lnTo>
                  <a:pt x="321" y="1"/>
                </a:lnTo>
                <a:lnTo>
                  <a:pt x="323" y="1"/>
                </a:lnTo>
                <a:lnTo>
                  <a:pt x="323" y="0"/>
                </a:lnTo>
                <a:lnTo>
                  <a:pt x="324" y="0"/>
                </a:lnTo>
                <a:lnTo>
                  <a:pt x="324" y="1"/>
                </a:lnTo>
                <a:lnTo>
                  <a:pt x="325" y="1"/>
                </a:lnTo>
                <a:lnTo>
                  <a:pt x="325" y="0"/>
                </a:lnTo>
                <a:lnTo>
                  <a:pt x="327" y="0"/>
                </a:lnTo>
                <a:lnTo>
                  <a:pt x="327" y="1"/>
                </a:lnTo>
                <a:lnTo>
                  <a:pt x="328" y="1"/>
                </a:lnTo>
                <a:lnTo>
                  <a:pt x="328" y="0"/>
                </a:lnTo>
                <a:lnTo>
                  <a:pt x="329" y="0"/>
                </a:lnTo>
                <a:lnTo>
                  <a:pt x="329" y="1"/>
                </a:lnTo>
                <a:lnTo>
                  <a:pt x="330" y="1"/>
                </a:lnTo>
                <a:lnTo>
                  <a:pt x="330" y="0"/>
                </a:lnTo>
                <a:lnTo>
                  <a:pt x="332" y="1"/>
                </a:lnTo>
                <a:lnTo>
                  <a:pt x="332" y="1"/>
                </a:lnTo>
                <a:lnTo>
                  <a:pt x="333" y="1"/>
                </a:lnTo>
                <a:lnTo>
                  <a:pt x="333" y="0"/>
                </a:lnTo>
                <a:lnTo>
                  <a:pt x="334" y="0"/>
                </a:lnTo>
                <a:lnTo>
                  <a:pt x="334" y="1"/>
                </a:lnTo>
                <a:lnTo>
                  <a:pt x="336" y="1"/>
                </a:lnTo>
                <a:lnTo>
                  <a:pt x="336" y="0"/>
                </a:lnTo>
                <a:lnTo>
                  <a:pt x="337" y="0"/>
                </a:lnTo>
                <a:lnTo>
                  <a:pt x="337" y="1"/>
                </a:lnTo>
                <a:lnTo>
                  <a:pt x="338" y="1"/>
                </a:lnTo>
                <a:lnTo>
                  <a:pt x="338" y="0"/>
                </a:lnTo>
                <a:lnTo>
                  <a:pt x="339" y="0"/>
                </a:lnTo>
                <a:lnTo>
                  <a:pt x="339" y="1"/>
                </a:lnTo>
                <a:lnTo>
                  <a:pt x="341" y="1"/>
                </a:lnTo>
                <a:lnTo>
                  <a:pt x="341" y="0"/>
                </a:lnTo>
                <a:lnTo>
                  <a:pt x="342" y="0"/>
                </a:lnTo>
                <a:lnTo>
                  <a:pt x="342" y="1"/>
                </a:lnTo>
                <a:lnTo>
                  <a:pt x="343" y="1"/>
                </a:lnTo>
                <a:lnTo>
                  <a:pt x="343" y="0"/>
                </a:lnTo>
                <a:lnTo>
                  <a:pt x="345" y="0"/>
                </a:lnTo>
                <a:lnTo>
                  <a:pt x="345" y="1"/>
                </a:lnTo>
                <a:lnTo>
                  <a:pt x="346" y="1"/>
                </a:lnTo>
                <a:lnTo>
                  <a:pt x="346" y="0"/>
                </a:lnTo>
                <a:lnTo>
                  <a:pt x="347" y="0"/>
                </a:lnTo>
                <a:lnTo>
                  <a:pt x="347" y="1"/>
                </a:lnTo>
                <a:lnTo>
                  <a:pt x="348" y="1"/>
                </a:lnTo>
                <a:lnTo>
                  <a:pt x="348" y="0"/>
                </a:lnTo>
                <a:lnTo>
                  <a:pt x="350" y="0"/>
                </a:lnTo>
                <a:lnTo>
                  <a:pt x="350" y="1"/>
                </a:lnTo>
                <a:lnTo>
                  <a:pt x="351" y="1"/>
                </a:lnTo>
                <a:lnTo>
                  <a:pt x="351" y="0"/>
                </a:lnTo>
                <a:lnTo>
                  <a:pt x="352" y="0"/>
                </a:lnTo>
                <a:lnTo>
                  <a:pt x="352" y="1"/>
                </a:lnTo>
                <a:lnTo>
                  <a:pt x="353" y="1"/>
                </a:lnTo>
                <a:lnTo>
                  <a:pt x="353" y="0"/>
                </a:lnTo>
                <a:lnTo>
                  <a:pt x="355" y="0"/>
                </a:lnTo>
                <a:lnTo>
                  <a:pt x="355" y="1"/>
                </a:lnTo>
                <a:lnTo>
                  <a:pt x="356" y="1"/>
                </a:lnTo>
                <a:lnTo>
                  <a:pt x="356" y="0"/>
                </a:lnTo>
                <a:lnTo>
                  <a:pt x="357" y="0"/>
                </a:lnTo>
                <a:lnTo>
                  <a:pt x="357" y="1"/>
                </a:lnTo>
                <a:lnTo>
                  <a:pt x="359" y="1"/>
                </a:lnTo>
                <a:lnTo>
                  <a:pt x="359" y="0"/>
                </a:lnTo>
                <a:lnTo>
                  <a:pt x="360" y="0"/>
                </a:lnTo>
                <a:lnTo>
                  <a:pt x="360" y="1"/>
                </a:lnTo>
                <a:lnTo>
                  <a:pt x="361" y="1"/>
                </a:lnTo>
                <a:lnTo>
                  <a:pt x="361" y="0"/>
                </a:lnTo>
                <a:lnTo>
                  <a:pt x="362" y="0"/>
                </a:lnTo>
                <a:lnTo>
                  <a:pt x="362" y="1"/>
                </a:lnTo>
                <a:lnTo>
                  <a:pt x="364" y="1"/>
                </a:lnTo>
                <a:lnTo>
                  <a:pt x="364" y="0"/>
                </a:lnTo>
                <a:lnTo>
                  <a:pt x="365" y="0"/>
                </a:lnTo>
                <a:lnTo>
                  <a:pt x="365" y="1"/>
                </a:lnTo>
                <a:lnTo>
                  <a:pt x="366" y="1"/>
                </a:lnTo>
                <a:lnTo>
                  <a:pt x="366" y="0"/>
                </a:lnTo>
                <a:lnTo>
                  <a:pt x="368" y="0"/>
                </a:lnTo>
                <a:lnTo>
                  <a:pt x="368" y="1"/>
                </a:lnTo>
                <a:lnTo>
                  <a:pt x="369" y="1"/>
                </a:lnTo>
                <a:lnTo>
                  <a:pt x="369" y="0"/>
                </a:lnTo>
                <a:lnTo>
                  <a:pt x="370" y="0"/>
                </a:lnTo>
                <a:lnTo>
                  <a:pt x="370" y="1"/>
                </a:lnTo>
                <a:lnTo>
                  <a:pt x="371" y="1"/>
                </a:lnTo>
                <a:lnTo>
                  <a:pt x="371" y="0"/>
                </a:lnTo>
                <a:lnTo>
                  <a:pt x="373" y="0"/>
                </a:lnTo>
                <a:lnTo>
                  <a:pt x="373" y="0"/>
                </a:lnTo>
                <a:lnTo>
                  <a:pt x="374" y="0"/>
                </a:lnTo>
                <a:lnTo>
                  <a:pt x="374" y="1"/>
                </a:lnTo>
                <a:lnTo>
                  <a:pt x="375" y="1"/>
                </a:lnTo>
                <a:lnTo>
                  <a:pt x="375" y="0"/>
                </a:lnTo>
                <a:lnTo>
                  <a:pt x="377" y="0"/>
                </a:lnTo>
                <a:lnTo>
                  <a:pt x="377" y="1"/>
                </a:lnTo>
                <a:lnTo>
                  <a:pt x="378" y="1"/>
                </a:lnTo>
                <a:lnTo>
                  <a:pt x="378" y="0"/>
                </a:lnTo>
                <a:lnTo>
                  <a:pt x="379" y="0"/>
                </a:lnTo>
                <a:lnTo>
                  <a:pt x="379" y="1"/>
                </a:lnTo>
                <a:lnTo>
                  <a:pt x="380" y="1"/>
                </a:lnTo>
                <a:lnTo>
                  <a:pt x="380" y="0"/>
                </a:lnTo>
                <a:lnTo>
                  <a:pt x="382" y="0"/>
                </a:lnTo>
                <a:lnTo>
                  <a:pt x="382" y="1"/>
                </a:lnTo>
                <a:lnTo>
                  <a:pt x="383" y="1"/>
                </a:lnTo>
                <a:lnTo>
                  <a:pt x="383" y="0"/>
                </a:lnTo>
                <a:lnTo>
                  <a:pt x="384" y="0"/>
                </a:lnTo>
                <a:lnTo>
                  <a:pt x="384" y="1"/>
                </a:lnTo>
                <a:lnTo>
                  <a:pt x="385" y="1"/>
                </a:lnTo>
                <a:lnTo>
                  <a:pt x="385" y="0"/>
                </a:lnTo>
                <a:lnTo>
                  <a:pt x="387" y="0"/>
                </a:lnTo>
                <a:lnTo>
                  <a:pt x="387" y="1"/>
                </a:lnTo>
                <a:lnTo>
                  <a:pt x="388" y="1"/>
                </a:lnTo>
                <a:lnTo>
                  <a:pt x="388" y="0"/>
                </a:lnTo>
                <a:lnTo>
                  <a:pt x="389" y="0"/>
                </a:lnTo>
                <a:lnTo>
                  <a:pt x="389" y="1"/>
                </a:lnTo>
                <a:lnTo>
                  <a:pt x="391" y="1"/>
                </a:lnTo>
                <a:lnTo>
                  <a:pt x="391" y="0"/>
                </a:lnTo>
                <a:lnTo>
                  <a:pt x="392" y="0"/>
                </a:lnTo>
                <a:lnTo>
                  <a:pt x="392" y="1"/>
                </a:lnTo>
                <a:lnTo>
                  <a:pt x="393" y="1"/>
                </a:lnTo>
                <a:lnTo>
                  <a:pt x="393" y="0"/>
                </a:lnTo>
                <a:lnTo>
                  <a:pt x="394" y="0"/>
                </a:lnTo>
                <a:lnTo>
                  <a:pt x="394" y="1"/>
                </a:lnTo>
                <a:lnTo>
                  <a:pt x="396" y="1"/>
                </a:lnTo>
                <a:lnTo>
                  <a:pt x="396" y="0"/>
                </a:lnTo>
                <a:lnTo>
                  <a:pt x="397" y="0"/>
                </a:lnTo>
                <a:lnTo>
                  <a:pt x="397" y="1"/>
                </a:lnTo>
                <a:lnTo>
                  <a:pt x="398" y="1"/>
                </a:lnTo>
                <a:lnTo>
                  <a:pt x="398" y="0"/>
                </a:lnTo>
                <a:lnTo>
                  <a:pt x="400" y="0"/>
                </a:lnTo>
                <a:lnTo>
                  <a:pt x="400" y="1"/>
                </a:lnTo>
                <a:lnTo>
                  <a:pt x="401" y="1"/>
                </a:lnTo>
                <a:lnTo>
                  <a:pt x="401" y="0"/>
                </a:lnTo>
                <a:lnTo>
                  <a:pt x="402" y="0"/>
                </a:lnTo>
                <a:lnTo>
                  <a:pt x="402" y="1"/>
                </a:lnTo>
                <a:lnTo>
                  <a:pt x="403" y="1"/>
                </a:lnTo>
                <a:lnTo>
                  <a:pt x="403" y="0"/>
                </a:lnTo>
                <a:lnTo>
                  <a:pt x="405" y="0"/>
                </a:lnTo>
                <a:lnTo>
                  <a:pt x="405" y="1"/>
                </a:lnTo>
                <a:lnTo>
                  <a:pt x="406" y="1"/>
                </a:lnTo>
                <a:lnTo>
                  <a:pt x="406" y="0"/>
                </a:lnTo>
                <a:lnTo>
                  <a:pt x="407" y="0"/>
                </a:lnTo>
                <a:lnTo>
                  <a:pt x="407" y="1"/>
                </a:lnTo>
                <a:lnTo>
                  <a:pt x="409" y="1"/>
                </a:lnTo>
                <a:lnTo>
                  <a:pt x="409" y="0"/>
                </a:lnTo>
                <a:lnTo>
                  <a:pt x="410" y="0"/>
                </a:lnTo>
                <a:lnTo>
                  <a:pt x="410" y="1"/>
                </a:lnTo>
                <a:lnTo>
                  <a:pt x="411" y="1"/>
                </a:lnTo>
                <a:lnTo>
                  <a:pt x="411" y="0"/>
                </a:lnTo>
                <a:lnTo>
                  <a:pt x="412" y="0"/>
                </a:lnTo>
                <a:lnTo>
                  <a:pt x="412" y="1"/>
                </a:lnTo>
                <a:lnTo>
                  <a:pt x="414" y="1"/>
                </a:lnTo>
                <a:lnTo>
                  <a:pt x="414" y="0"/>
                </a:lnTo>
                <a:lnTo>
                  <a:pt x="415" y="0"/>
                </a:lnTo>
                <a:lnTo>
                  <a:pt x="415" y="1"/>
                </a:lnTo>
                <a:lnTo>
                  <a:pt x="416" y="1"/>
                </a:lnTo>
                <a:lnTo>
                  <a:pt x="416" y="0"/>
                </a:lnTo>
                <a:lnTo>
                  <a:pt x="417" y="0"/>
                </a:lnTo>
                <a:lnTo>
                  <a:pt x="417" y="1"/>
                </a:lnTo>
                <a:lnTo>
                  <a:pt x="419" y="1"/>
                </a:lnTo>
                <a:lnTo>
                  <a:pt x="419" y="0"/>
                </a:lnTo>
                <a:lnTo>
                  <a:pt x="420" y="0"/>
                </a:lnTo>
                <a:lnTo>
                  <a:pt x="420" y="1"/>
                </a:lnTo>
                <a:lnTo>
                  <a:pt x="421" y="1"/>
                </a:lnTo>
                <a:lnTo>
                  <a:pt x="421" y="0"/>
                </a:lnTo>
                <a:lnTo>
                  <a:pt x="423" y="0"/>
                </a:lnTo>
                <a:lnTo>
                  <a:pt x="423" y="1"/>
                </a:lnTo>
                <a:lnTo>
                  <a:pt x="424" y="1"/>
                </a:lnTo>
                <a:lnTo>
                  <a:pt x="424" y="0"/>
                </a:lnTo>
                <a:lnTo>
                  <a:pt x="425" y="0"/>
                </a:lnTo>
                <a:lnTo>
                  <a:pt x="425" y="1"/>
                </a:lnTo>
                <a:lnTo>
                  <a:pt x="426" y="1"/>
                </a:lnTo>
                <a:lnTo>
                  <a:pt x="426" y="0"/>
                </a:lnTo>
                <a:lnTo>
                  <a:pt x="428" y="0"/>
                </a:lnTo>
                <a:lnTo>
                  <a:pt x="428" y="1"/>
                </a:lnTo>
                <a:lnTo>
                  <a:pt x="429" y="1"/>
                </a:lnTo>
                <a:lnTo>
                  <a:pt x="429" y="0"/>
                </a:lnTo>
                <a:lnTo>
                  <a:pt x="430" y="0"/>
                </a:lnTo>
                <a:lnTo>
                  <a:pt x="430" y="1"/>
                </a:lnTo>
                <a:lnTo>
                  <a:pt x="432" y="1"/>
                </a:lnTo>
                <a:lnTo>
                  <a:pt x="432" y="0"/>
                </a:lnTo>
                <a:lnTo>
                  <a:pt x="433" y="0"/>
                </a:lnTo>
                <a:lnTo>
                  <a:pt x="433" y="1"/>
                </a:lnTo>
                <a:lnTo>
                  <a:pt x="434" y="1"/>
                </a:lnTo>
                <a:lnTo>
                  <a:pt x="434" y="1"/>
                </a:lnTo>
                <a:lnTo>
                  <a:pt x="435" y="1"/>
                </a:lnTo>
                <a:lnTo>
                  <a:pt x="435" y="0"/>
                </a:lnTo>
                <a:lnTo>
                  <a:pt x="437" y="0"/>
                </a:lnTo>
                <a:lnTo>
                  <a:pt x="437" y="1"/>
                </a:lnTo>
                <a:lnTo>
                  <a:pt x="438" y="1"/>
                </a:lnTo>
                <a:lnTo>
                  <a:pt x="438" y="0"/>
                </a:lnTo>
                <a:lnTo>
                  <a:pt x="439" y="0"/>
                </a:lnTo>
                <a:lnTo>
                  <a:pt x="439" y="1"/>
                </a:lnTo>
                <a:lnTo>
                  <a:pt x="440" y="1"/>
                </a:lnTo>
                <a:lnTo>
                  <a:pt x="440" y="0"/>
                </a:lnTo>
                <a:lnTo>
                  <a:pt x="442" y="0"/>
                </a:lnTo>
                <a:lnTo>
                  <a:pt x="442" y="1"/>
                </a:lnTo>
                <a:lnTo>
                  <a:pt x="443" y="1"/>
                </a:lnTo>
                <a:lnTo>
                  <a:pt x="443" y="0"/>
                </a:lnTo>
                <a:lnTo>
                  <a:pt x="444" y="0"/>
                </a:lnTo>
                <a:lnTo>
                  <a:pt x="444" y="1"/>
                </a:lnTo>
                <a:lnTo>
                  <a:pt x="446" y="1"/>
                </a:lnTo>
                <a:lnTo>
                  <a:pt x="446" y="0"/>
                </a:lnTo>
                <a:lnTo>
                  <a:pt x="447" y="0"/>
                </a:lnTo>
                <a:lnTo>
                  <a:pt x="447" y="1"/>
                </a:lnTo>
                <a:lnTo>
                  <a:pt x="448" y="1"/>
                </a:lnTo>
                <a:lnTo>
                  <a:pt x="448" y="0"/>
                </a:lnTo>
                <a:lnTo>
                  <a:pt x="449" y="0"/>
                </a:lnTo>
                <a:lnTo>
                  <a:pt x="449" y="1"/>
                </a:lnTo>
                <a:lnTo>
                  <a:pt x="451" y="1"/>
                </a:lnTo>
                <a:lnTo>
                  <a:pt x="451" y="0"/>
                </a:lnTo>
                <a:lnTo>
                  <a:pt x="452" y="0"/>
                </a:lnTo>
                <a:lnTo>
                  <a:pt x="452" y="1"/>
                </a:lnTo>
                <a:lnTo>
                  <a:pt x="453" y="1"/>
                </a:lnTo>
                <a:lnTo>
                  <a:pt x="453" y="0"/>
                </a:lnTo>
                <a:lnTo>
                  <a:pt x="455" y="0"/>
                </a:lnTo>
                <a:lnTo>
                  <a:pt x="455" y="1"/>
                </a:lnTo>
                <a:lnTo>
                  <a:pt x="456" y="1"/>
                </a:lnTo>
                <a:lnTo>
                  <a:pt x="456" y="0"/>
                </a:lnTo>
                <a:lnTo>
                  <a:pt x="457" y="0"/>
                </a:lnTo>
                <a:lnTo>
                  <a:pt x="457" y="1"/>
                </a:lnTo>
                <a:lnTo>
                  <a:pt x="458" y="1"/>
                </a:lnTo>
                <a:lnTo>
                  <a:pt x="458" y="0"/>
                </a:lnTo>
                <a:lnTo>
                  <a:pt x="460" y="0"/>
                </a:lnTo>
                <a:lnTo>
                  <a:pt x="460" y="1"/>
                </a:lnTo>
                <a:lnTo>
                  <a:pt x="461" y="1"/>
                </a:lnTo>
                <a:lnTo>
                  <a:pt x="461" y="0"/>
                </a:lnTo>
                <a:lnTo>
                  <a:pt x="462" y="0"/>
                </a:lnTo>
                <a:lnTo>
                  <a:pt x="462" y="1"/>
                </a:lnTo>
                <a:lnTo>
                  <a:pt x="464" y="1"/>
                </a:lnTo>
                <a:lnTo>
                  <a:pt x="464" y="0"/>
                </a:lnTo>
                <a:lnTo>
                  <a:pt x="465" y="0"/>
                </a:lnTo>
                <a:lnTo>
                  <a:pt x="465" y="1"/>
                </a:lnTo>
                <a:lnTo>
                  <a:pt x="466" y="1"/>
                </a:lnTo>
                <a:lnTo>
                  <a:pt x="466" y="0"/>
                </a:lnTo>
                <a:lnTo>
                  <a:pt x="467" y="0"/>
                </a:lnTo>
                <a:lnTo>
                  <a:pt x="467" y="1"/>
                </a:lnTo>
                <a:lnTo>
                  <a:pt x="469" y="1"/>
                </a:lnTo>
                <a:lnTo>
                  <a:pt x="469" y="0"/>
                </a:lnTo>
                <a:lnTo>
                  <a:pt x="470" y="0"/>
                </a:lnTo>
                <a:lnTo>
                  <a:pt x="470" y="1"/>
                </a:lnTo>
                <a:lnTo>
                  <a:pt x="471" y="1"/>
                </a:lnTo>
                <a:lnTo>
                  <a:pt x="471" y="0"/>
                </a:lnTo>
                <a:lnTo>
                  <a:pt x="472" y="0"/>
                </a:lnTo>
                <a:lnTo>
                  <a:pt x="472" y="1"/>
                </a:lnTo>
                <a:lnTo>
                  <a:pt x="474" y="1"/>
                </a:lnTo>
                <a:lnTo>
                  <a:pt x="474" y="0"/>
                </a:lnTo>
                <a:lnTo>
                  <a:pt x="475" y="0"/>
                </a:lnTo>
                <a:lnTo>
                  <a:pt x="475" y="1"/>
                </a:lnTo>
                <a:lnTo>
                  <a:pt x="476" y="1"/>
                </a:lnTo>
                <a:lnTo>
                  <a:pt x="476" y="0"/>
                </a:lnTo>
                <a:lnTo>
                  <a:pt x="478" y="0"/>
                </a:lnTo>
                <a:lnTo>
                  <a:pt x="478" y="1"/>
                </a:lnTo>
                <a:lnTo>
                  <a:pt x="479" y="1"/>
                </a:lnTo>
                <a:lnTo>
                  <a:pt x="479" y="0"/>
                </a:lnTo>
                <a:lnTo>
                  <a:pt x="480" y="0"/>
                </a:lnTo>
                <a:lnTo>
                  <a:pt x="480" y="1"/>
                </a:lnTo>
                <a:lnTo>
                  <a:pt x="481" y="1"/>
                </a:lnTo>
                <a:lnTo>
                  <a:pt x="481" y="0"/>
                </a:lnTo>
                <a:lnTo>
                  <a:pt x="483" y="0"/>
                </a:lnTo>
                <a:lnTo>
                  <a:pt x="483" y="1"/>
                </a:lnTo>
                <a:lnTo>
                  <a:pt x="484" y="1"/>
                </a:lnTo>
                <a:lnTo>
                  <a:pt x="484" y="0"/>
                </a:lnTo>
                <a:lnTo>
                  <a:pt x="485" y="0"/>
                </a:lnTo>
                <a:lnTo>
                  <a:pt x="485" y="1"/>
                </a:lnTo>
                <a:lnTo>
                  <a:pt x="487" y="1"/>
                </a:lnTo>
                <a:lnTo>
                  <a:pt x="487" y="0"/>
                </a:lnTo>
                <a:lnTo>
                  <a:pt x="488" y="0"/>
                </a:lnTo>
                <a:lnTo>
                  <a:pt x="488" y="1"/>
                </a:lnTo>
                <a:lnTo>
                  <a:pt x="489" y="1"/>
                </a:lnTo>
                <a:lnTo>
                  <a:pt x="489" y="0"/>
                </a:lnTo>
                <a:lnTo>
                  <a:pt x="490" y="0"/>
                </a:lnTo>
                <a:lnTo>
                  <a:pt x="490" y="1"/>
                </a:lnTo>
                <a:lnTo>
                  <a:pt x="492" y="1"/>
                </a:lnTo>
                <a:lnTo>
                  <a:pt x="492" y="0"/>
                </a:lnTo>
                <a:lnTo>
                  <a:pt x="493" y="0"/>
                </a:lnTo>
                <a:lnTo>
                  <a:pt x="493" y="1"/>
                </a:lnTo>
                <a:lnTo>
                  <a:pt x="494" y="1"/>
                </a:lnTo>
                <a:lnTo>
                  <a:pt x="494" y="0"/>
                </a:lnTo>
                <a:lnTo>
                  <a:pt x="496" y="0"/>
                </a:lnTo>
                <a:lnTo>
                  <a:pt x="496" y="1"/>
                </a:lnTo>
                <a:lnTo>
                  <a:pt x="497" y="1"/>
                </a:lnTo>
                <a:lnTo>
                  <a:pt x="497" y="0"/>
                </a:lnTo>
                <a:lnTo>
                  <a:pt x="498" y="0"/>
                </a:lnTo>
                <a:lnTo>
                  <a:pt x="498" y="1"/>
                </a:lnTo>
                <a:lnTo>
                  <a:pt x="499" y="1"/>
                </a:lnTo>
                <a:lnTo>
                  <a:pt x="499" y="0"/>
                </a:lnTo>
                <a:lnTo>
                  <a:pt x="501" y="0"/>
                </a:lnTo>
                <a:lnTo>
                  <a:pt x="501" y="1"/>
                </a:lnTo>
                <a:lnTo>
                  <a:pt x="502" y="1"/>
                </a:lnTo>
                <a:lnTo>
                  <a:pt x="502" y="0"/>
                </a:lnTo>
                <a:lnTo>
                  <a:pt x="503" y="0"/>
                </a:lnTo>
                <a:lnTo>
                  <a:pt x="503" y="1"/>
                </a:lnTo>
                <a:lnTo>
                  <a:pt x="504" y="1"/>
                </a:lnTo>
                <a:lnTo>
                  <a:pt x="504" y="0"/>
                </a:lnTo>
                <a:lnTo>
                  <a:pt x="506" y="0"/>
                </a:lnTo>
                <a:lnTo>
                  <a:pt x="506" y="1"/>
                </a:lnTo>
                <a:lnTo>
                  <a:pt x="507" y="1"/>
                </a:lnTo>
                <a:lnTo>
                  <a:pt x="507" y="0"/>
                </a:lnTo>
                <a:lnTo>
                  <a:pt x="508" y="0"/>
                </a:lnTo>
                <a:lnTo>
                  <a:pt x="508" y="1"/>
                </a:lnTo>
                <a:lnTo>
                  <a:pt x="510" y="1"/>
                </a:lnTo>
                <a:lnTo>
                  <a:pt x="510" y="0"/>
                </a:lnTo>
                <a:lnTo>
                  <a:pt x="511" y="0"/>
                </a:lnTo>
                <a:lnTo>
                  <a:pt x="511" y="1"/>
                </a:lnTo>
                <a:lnTo>
                  <a:pt x="512" y="1"/>
                </a:lnTo>
                <a:lnTo>
                  <a:pt x="512" y="0"/>
                </a:lnTo>
                <a:lnTo>
                  <a:pt x="513" y="0"/>
                </a:lnTo>
                <a:lnTo>
                  <a:pt x="513" y="1"/>
                </a:lnTo>
                <a:lnTo>
                  <a:pt x="515" y="1"/>
                </a:lnTo>
                <a:lnTo>
                  <a:pt x="515" y="0"/>
                </a:lnTo>
                <a:lnTo>
                  <a:pt x="516" y="0"/>
                </a:lnTo>
                <a:lnTo>
                  <a:pt x="516" y="1"/>
                </a:lnTo>
                <a:lnTo>
                  <a:pt x="517" y="1"/>
                </a:lnTo>
                <a:lnTo>
                  <a:pt x="517" y="0"/>
                </a:lnTo>
                <a:lnTo>
                  <a:pt x="519" y="0"/>
                </a:lnTo>
                <a:lnTo>
                  <a:pt x="519" y="1"/>
                </a:lnTo>
                <a:lnTo>
                  <a:pt x="520" y="1"/>
                </a:lnTo>
                <a:lnTo>
                  <a:pt x="520" y="0"/>
                </a:lnTo>
                <a:lnTo>
                  <a:pt x="521" y="0"/>
                </a:lnTo>
                <a:lnTo>
                  <a:pt x="521" y="1"/>
                </a:lnTo>
                <a:lnTo>
                  <a:pt x="522" y="1"/>
                </a:lnTo>
                <a:lnTo>
                  <a:pt x="522" y="0"/>
                </a:lnTo>
                <a:lnTo>
                  <a:pt x="524" y="0"/>
                </a:lnTo>
                <a:lnTo>
                  <a:pt x="524" y="1"/>
                </a:lnTo>
                <a:lnTo>
                  <a:pt x="525" y="1"/>
                </a:lnTo>
                <a:lnTo>
                  <a:pt x="525" y="0"/>
                </a:lnTo>
                <a:lnTo>
                  <a:pt x="526" y="0"/>
                </a:lnTo>
                <a:lnTo>
                  <a:pt x="526" y="1"/>
                </a:lnTo>
                <a:lnTo>
                  <a:pt x="528" y="1"/>
                </a:lnTo>
                <a:lnTo>
                  <a:pt x="528" y="0"/>
                </a:lnTo>
                <a:lnTo>
                  <a:pt x="529" y="0"/>
                </a:lnTo>
                <a:lnTo>
                  <a:pt x="529" y="1"/>
                </a:lnTo>
                <a:lnTo>
                  <a:pt x="530" y="1"/>
                </a:lnTo>
                <a:lnTo>
                  <a:pt x="530" y="0"/>
                </a:lnTo>
                <a:lnTo>
                  <a:pt x="531" y="0"/>
                </a:lnTo>
                <a:lnTo>
                  <a:pt x="531" y="1"/>
                </a:lnTo>
                <a:lnTo>
                  <a:pt x="533" y="1"/>
                </a:lnTo>
                <a:lnTo>
                  <a:pt x="533" y="0"/>
                </a:lnTo>
                <a:lnTo>
                  <a:pt x="534" y="0"/>
                </a:lnTo>
                <a:lnTo>
                  <a:pt x="534" y="1"/>
                </a:lnTo>
                <a:lnTo>
                  <a:pt x="535" y="1"/>
                </a:lnTo>
                <a:lnTo>
                  <a:pt x="535" y="0"/>
                </a:lnTo>
                <a:lnTo>
                  <a:pt x="536" y="0"/>
                </a:lnTo>
                <a:lnTo>
                  <a:pt x="536" y="1"/>
                </a:lnTo>
                <a:lnTo>
                  <a:pt x="538" y="1"/>
                </a:lnTo>
                <a:lnTo>
                  <a:pt x="538" y="0"/>
                </a:lnTo>
                <a:lnTo>
                  <a:pt x="539" y="0"/>
                </a:lnTo>
                <a:lnTo>
                  <a:pt x="539" y="1"/>
                </a:lnTo>
                <a:lnTo>
                  <a:pt x="540" y="1"/>
                </a:lnTo>
                <a:lnTo>
                  <a:pt x="540" y="0"/>
                </a:lnTo>
                <a:lnTo>
                  <a:pt x="542" y="0"/>
                </a:lnTo>
                <a:lnTo>
                  <a:pt x="542" y="1"/>
                </a:lnTo>
                <a:lnTo>
                  <a:pt x="543" y="1"/>
                </a:lnTo>
                <a:lnTo>
                  <a:pt x="543" y="0"/>
                </a:lnTo>
                <a:lnTo>
                  <a:pt x="544" y="0"/>
                </a:lnTo>
                <a:lnTo>
                  <a:pt x="544" y="1"/>
                </a:lnTo>
                <a:lnTo>
                  <a:pt x="545" y="1"/>
                </a:lnTo>
                <a:lnTo>
                  <a:pt x="545" y="0"/>
                </a:lnTo>
                <a:lnTo>
                  <a:pt x="547" y="0"/>
                </a:lnTo>
                <a:lnTo>
                  <a:pt x="547" y="1"/>
                </a:lnTo>
                <a:lnTo>
                  <a:pt x="548" y="1"/>
                </a:lnTo>
                <a:lnTo>
                  <a:pt x="548" y="0"/>
                </a:lnTo>
                <a:lnTo>
                  <a:pt x="549" y="0"/>
                </a:lnTo>
                <a:lnTo>
                  <a:pt x="549" y="1"/>
                </a:lnTo>
                <a:lnTo>
                  <a:pt x="551" y="1"/>
                </a:lnTo>
                <a:lnTo>
                  <a:pt x="551" y="0"/>
                </a:lnTo>
                <a:lnTo>
                  <a:pt x="552" y="0"/>
                </a:lnTo>
                <a:lnTo>
                  <a:pt x="552" y="1"/>
                </a:lnTo>
                <a:lnTo>
                  <a:pt x="553" y="1"/>
                </a:lnTo>
                <a:lnTo>
                  <a:pt x="553" y="0"/>
                </a:lnTo>
                <a:lnTo>
                  <a:pt x="554" y="0"/>
                </a:lnTo>
                <a:lnTo>
                  <a:pt x="554" y="1"/>
                </a:lnTo>
                <a:lnTo>
                  <a:pt x="556" y="1"/>
                </a:lnTo>
                <a:lnTo>
                  <a:pt x="556" y="0"/>
                </a:lnTo>
                <a:lnTo>
                  <a:pt x="557" y="0"/>
                </a:lnTo>
                <a:lnTo>
                  <a:pt x="557" y="1"/>
                </a:lnTo>
                <a:lnTo>
                  <a:pt x="558" y="1"/>
                </a:lnTo>
                <a:lnTo>
                  <a:pt x="558" y="0"/>
                </a:lnTo>
                <a:lnTo>
                  <a:pt x="560" y="0"/>
                </a:lnTo>
                <a:lnTo>
                  <a:pt x="560" y="1"/>
                </a:lnTo>
                <a:lnTo>
                  <a:pt x="561" y="1"/>
                </a:lnTo>
                <a:lnTo>
                  <a:pt x="561" y="0"/>
                </a:lnTo>
                <a:lnTo>
                  <a:pt x="562" y="0"/>
                </a:lnTo>
                <a:lnTo>
                  <a:pt x="562" y="1"/>
                </a:lnTo>
                <a:lnTo>
                  <a:pt x="563" y="1"/>
                </a:lnTo>
                <a:lnTo>
                  <a:pt x="563" y="1"/>
                </a:lnTo>
                <a:lnTo>
                  <a:pt x="565" y="1"/>
                </a:lnTo>
                <a:lnTo>
                  <a:pt x="565" y="0"/>
                </a:lnTo>
                <a:lnTo>
                  <a:pt x="566" y="0"/>
                </a:lnTo>
                <a:lnTo>
                  <a:pt x="566" y="1"/>
                </a:lnTo>
                <a:lnTo>
                  <a:pt x="567" y="1"/>
                </a:lnTo>
                <a:lnTo>
                  <a:pt x="567" y="0"/>
                </a:lnTo>
                <a:lnTo>
                  <a:pt x="568" y="0"/>
                </a:lnTo>
                <a:lnTo>
                  <a:pt x="568" y="1"/>
                </a:lnTo>
                <a:lnTo>
                  <a:pt x="570" y="1"/>
                </a:lnTo>
                <a:lnTo>
                  <a:pt x="570" y="0"/>
                </a:lnTo>
                <a:lnTo>
                  <a:pt x="571" y="0"/>
                </a:lnTo>
                <a:lnTo>
                  <a:pt x="571" y="1"/>
                </a:lnTo>
                <a:lnTo>
                  <a:pt x="572" y="1"/>
                </a:lnTo>
                <a:lnTo>
                  <a:pt x="572" y="0"/>
                </a:lnTo>
                <a:lnTo>
                  <a:pt x="574" y="0"/>
                </a:lnTo>
                <a:lnTo>
                  <a:pt x="574" y="1"/>
                </a:lnTo>
                <a:lnTo>
                  <a:pt x="575" y="1"/>
                </a:lnTo>
                <a:lnTo>
                  <a:pt x="575" y="0"/>
                </a:lnTo>
                <a:lnTo>
                  <a:pt x="576" y="0"/>
                </a:lnTo>
                <a:lnTo>
                  <a:pt x="576" y="1"/>
                </a:lnTo>
                <a:lnTo>
                  <a:pt x="577" y="1"/>
                </a:lnTo>
                <a:lnTo>
                  <a:pt x="577" y="0"/>
                </a:lnTo>
                <a:lnTo>
                  <a:pt x="579" y="0"/>
                </a:lnTo>
                <a:lnTo>
                  <a:pt x="579" y="1"/>
                </a:lnTo>
                <a:lnTo>
                  <a:pt x="580" y="1"/>
                </a:lnTo>
                <a:lnTo>
                  <a:pt x="580" y="1"/>
                </a:lnTo>
                <a:lnTo>
                  <a:pt x="581" y="1"/>
                </a:lnTo>
                <a:lnTo>
                  <a:pt x="581" y="0"/>
                </a:lnTo>
                <a:lnTo>
                  <a:pt x="583" y="0"/>
                </a:lnTo>
                <a:lnTo>
                  <a:pt x="583" y="1"/>
                </a:lnTo>
                <a:lnTo>
                  <a:pt x="584" y="1"/>
                </a:lnTo>
                <a:lnTo>
                  <a:pt x="584" y="0"/>
                </a:lnTo>
                <a:lnTo>
                  <a:pt x="585" y="0"/>
                </a:lnTo>
                <a:lnTo>
                  <a:pt x="585" y="1"/>
                </a:lnTo>
                <a:lnTo>
                  <a:pt x="586" y="1"/>
                </a:lnTo>
                <a:lnTo>
                  <a:pt x="586" y="0"/>
                </a:lnTo>
                <a:lnTo>
                  <a:pt x="588" y="0"/>
                </a:lnTo>
                <a:lnTo>
                  <a:pt x="588" y="1"/>
                </a:lnTo>
                <a:lnTo>
                  <a:pt x="589" y="1"/>
                </a:lnTo>
                <a:lnTo>
                  <a:pt x="589" y="1"/>
                </a:lnTo>
                <a:lnTo>
                  <a:pt x="590" y="1"/>
                </a:lnTo>
                <a:lnTo>
                  <a:pt x="590" y="0"/>
                </a:lnTo>
                <a:lnTo>
                  <a:pt x="591" y="0"/>
                </a:lnTo>
                <a:lnTo>
                  <a:pt x="591" y="1"/>
                </a:lnTo>
                <a:lnTo>
                  <a:pt x="593" y="1"/>
                </a:lnTo>
                <a:lnTo>
                  <a:pt x="593" y="0"/>
                </a:lnTo>
                <a:lnTo>
                  <a:pt x="594" y="0"/>
                </a:lnTo>
                <a:lnTo>
                  <a:pt x="594" y="1"/>
                </a:lnTo>
                <a:lnTo>
                  <a:pt x="595" y="1"/>
                </a:lnTo>
                <a:lnTo>
                  <a:pt x="595" y="0"/>
                </a:lnTo>
                <a:lnTo>
                  <a:pt x="597" y="0"/>
                </a:lnTo>
                <a:lnTo>
                  <a:pt x="597" y="1"/>
                </a:lnTo>
                <a:lnTo>
                  <a:pt x="598" y="1"/>
                </a:lnTo>
                <a:lnTo>
                  <a:pt x="598" y="0"/>
                </a:lnTo>
                <a:lnTo>
                  <a:pt x="599" y="0"/>
                </a:lnTo>
                <a:lnTo>
                  <a:pt x="599" y="1"/>
                </a:lnTo>
                <a:lnTo>
                  <a:pt x="600" y="1"/>
                </a:lnTo>
                <a:lnTo>
                  <a:pt x="600" y="0"/>
                </a:lnTo>
                <a:lnTo>
                  <a:pt x="602" y="0"/>
                </a:lnTo>
                <a:lnTo>
                  <a:pt x="602" y="1"/>
                </a:lnTo>
                <a:lnTo>
                  <a:pt x="603" y="1"/>
                </a:lnTo>
                <a:lnTo>
                  <a:pt x="603" y="0"/>
                </a:lnTo>
                <a:lnTo>
                  <a:pt x="604" y="0"/>
                </a:lnTo>
                <a:lnTo>
                  <a:pt x="604" y="1"/>
                </a:lnTo>
                <a:lnTo>
                  <a:pt x="606" y="1"/>
                </a:lnTo>
                <a:lnTo>
                  <a:pt x="606" y="0"/>
                </a:lnTo>
                <a:lnTo>
                  <a:pt x="607" y="0"/>
                </a:lnTo>
                <a:lnTo>
                  <a:pt x="607" y="1"/>
                </a:lnTo>
                <a:lnTo>
                  <a:pt x="608" y="1"/>
                </a:lnTo>
                <a:lnTo>
                  <a:pt x="608" y="0"/>
                </a:lnTo>
                <a:lnTo>
                  <a:pt x="609" y="0"/>
                </a:lnTo>
                <a:lnTo>
                  <a:pt x="609" y="1"/>
                </a:lnTo>
                <a:lnTo>
                  <a:pt x="611" y="1"/>
                </a:lnTo>
                <a:lnTo>
                  <a:pt x="611" y="0"/>
                </a:lnTo>
                <a:lnTo>
                  <a:pt x="612" y="0"/>
                </a:lnTo>
                <a:lnTo>
                  <a:pt x="612" y="0"/>
                </a:lnTo>
                <a:lnTo>
                  <a:pt x="613" y="0"/>
                </a:lnTo>
                <a:lnTo>
                  <a:pt x="613" y="1"/>
                </a:lnTo>
                <a:lnTo>
                  <a:pt x="615" y="1"/>
                </a:lnTo>
                <a:lnTo>
                  <a:pt x="615" y="0"/>
                </a:lnTo>
                <a:lnTo>
                  <a:pt x="616" y="0"/>
                </a:lnTo>
                <a:lnTo>
                  <a:pt x="616" y="1"/>
                </a:lnTo>
                <a:lnTo>
                  <a:pt x="617" y="1"/>
                </a:lnTo>
                <a:lnTo>
                  <a:pt x="617" y="0"/>
                </a:lnTo>
                <a:lnTo>
                  <a:pt x="618" y="0"/>
                </a:lnTo>
                <a:lnTo>
                  <a:pt x="618" y="1"/>
                </a:lnTo>
                <a:lnTo>
                  <a:pt x="620" y="1"/>
                </a:lnTo>
                <a:lnTo>
                  <a:pt x="620" y="0"/>
                </a:lnTo>
                <a:lnTo>
                  <a:pt x="621" y="0"/>
                </a:lnTo>
                <a:lnTo>
                  <a:pt x="621" y="1"/>
                </a:lnTo>
                <a:lnTo>
                  <a:pt x="622" y="1"/>
                </a:lnTo>
                <a:lnTo>
                  <a:pt x="622" y="0"/>
                </a:lnTo>
                <a:lnTo>
                  <a:pt x="623" y="0"/>
                </a:lnTo>
                <a:lnTo>
                  <a:pt x="623" y="1"/>
                </a:lnTo>
                <a:lnTo>
                  <a:pt x="625" y="1"/>
                </a:lnTo>
                <a:lnTo>
                  <a:pt x="625" y="0"/>
                </a:lnTo>
                <a:lnTo>
                  <a:pt x="626" y="0"/>
                </a:lnTo>
                <a:lnTo>
                  <a:pt x="626" y="1"/>
                </a:lnTo>
                <a:lnTo>
                  <a:pt x="627" y="1"/>
                </a:lnTo>
                <a:lnTo>
                  <a:pt x="627" y="0"/>
                </a:lnTo>
                <a:lnTo>
                  <a:pt x="629" y="0"/>
                </a:lnTo>
                <a:lnTo>
                  <a:pt x="629" y="1"/>
                </a:lnTo>
                <a:lnTo>
                  <a:pt x="630" y="1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1"/>
                </a:lnTo>
                <a:lnTo>
                  <a:pt x="634" y="1"/>
                </a:lnTo>
                <a:lnTo>
                  <a:pt x="634" y="0"/>
                </a:lnTo>
                <a:lnTo>
                  <a:pt x="635" y="0"/>
                </a:lnTo>
                <a:lnTo>
                  <a:pt x="635" y="1"/>
                </a:lnTo>
                <a:lnTo>
                  <a:pt x="636" y="1"/>
                </a:lnTo>
                <a:lnTo>
                  <a:pt x="636" y="0"/>
                </a:lnTo>
                <a:lnTo>
                  <a:pt x="638" y="0"/>
                </a:lnTo>
                <a:lnTo>
                  <a:pt x="638" y="1"/>
                </a:lnTo>
                <a:lnTo>
                  <a:pt x="639" y="1"/>
                </a:lnTo>
                <a:lnTo>
                  <a:pt x="639" y="0"/>
                </a:lnTo>
                <a:lnTo>
                  <a:pt x="640" y="0"/>
                </a:lnTo>
                <a:lnTo>
                  <a:pt x="640" y="1"/>
                </a:lnTo>
                <a:lnTo>
                  <a:pt x="641" y="1"/>
                </a:lnTo>
                <a:lnTo>
                  <a:pt x="641" y="0"/>
                </a:lnTo>
                <a:lnTo>
                  <a:pt x="643" y="0"/>
                </a:lnTo>
                <a:lnTo>
                  <a:pt x="643" y="1"/>
                </a:lnTo>
                <a:lnTo>
                  <a:pt x="644" y="1"/>
                </a:lnTo>
                <a:lnTo>
                  <a:pt x="644" y="0"/>
                </a:lnTo>
                <a:lnTo>
                  <a:pt x="645" y="0"/>
                </a:lnTo>
                <a:lnTo>
                  <a:pt x="645" y="1"/>
                </a:lnTo>
                <a:lnTo>
                  <a:pt x="647" y="1"/>
                </a:lnTo>
                <a:lnTo>
                  <a:pt x="647" y="0"/>
                </a:lnTo>
                <a:lnTo>
                  <a:pt x="648" y="0"/>
                </a:lnTo>
                <a:lnTo>
                  <a:pt x="648" y="1"/>
                </a:lnTo>
                <a:lnTo>
                  <a:pt x="649" y="1"/>
                </a:lnTo>
                <a:lnTo>
                  <a:pt x="649" y="1"/>
                </a:lnTo>
                <a:lnTo>
                  <a:pt x="650" y="1"/>
                </a:lnTo>
                <a:lnTo>
                  <a:pt x="650" y="0"/>
                </a:lnTo>
                <a:lnTo>
                  <a:pt x="652" y="0"/>
                </a:lnTo>
                <a:lnTo>
                  <a:pt x="652" y="1"/>
                </a:lnTo>
                <a:lnTo>
                  <a:pt x="653" y="1"/>
                </a:lnTo>
                <a:lnTo>
                  <a:pt x="653" y="0"/>
                </a:lnTo>
                <a:lnTo>
                  <a:pt x="654" y="0"/>
                </a:lnTo>
                <a:lnTo>
                  <a:pt x="654" y="1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9"/>
          <p:cNvSpPr>
            <a:spLocks/>
          </p:cNvSpPr>
          <p:nvPr/>
        </p:nvSpPr>
        <p:spPr bwMode="auto">
          <a:xfrm>
            <a:off x="5665791" y="6266779"/>
            <a:ext cx="711703" cy="1108"/>
          </a:xfrm>
          <a:custGeom>
            <a:avLst/>
            <a:gdLst/>
            <a:ahLst/>
            <a:cxnLst>
              <a:cxn ang="0">
                <a:pos x="11" y="1"/>
              </a:cxn>
              <a:cxn ang="0">
                <a:pos x="21" y="0"/>
              </a:cxn>
              <a:cxn ang="0">
                <a:pos x="32" y="0"/>
              </a:cxn>
              <a:cxn ang="0">
                <a:pos x="43" y="1"/>
              </a:cxn>
              <a:cxn ang="0">
                <a:pos x="54" y="1"/>
              </a:cxn>
              <a:cxn ang="0">
                <a:pos x="64" y="1"/>
              </a:cxn>
              <a:cxn ang="0">
                <a:pos x="76" y="1"/>
              </a:cxn>
              <a:cxn ang="0">
                <a:pos x="86" y="0"/>
              </a:cxn>
              <a:cxn ang="0">
                <a:pos x="98" y="0"/>
              </a:cxn>
              <a:cxn ang="0">
                <a:pos x="108" y="0"/>
              </a:cxn>
              <a:cxn ang="0">
                <a:pos x="119" y="0"/>
              </a:cxn>
              <a:cxn ang="0">
                <a:pos x="130" y="1"/>
              </a:cxn>
              <a:cxn ang="0">
                <a:pos x="141" y="1"/>
              </a:cxn>
              <a:cxn ang="0">
                <a:pos x="151" y="0"/>
              </a:cxn>
              <a:cxn ang="0">
                <a:pos x="163" y="0"/>
              </a:cxn>
              <a:cxn ang="0">
                <a:pos x="173" y="0"/>
              </a:cxn>
              <a:cxn ang="0">
                <a:pos x="185" y="0"/>
              </a:cxn>
              <a:cxn ang="0">
                <a:pos x="195" y="1"/>
              </a:cxn>
              <a:cxn ang="0">
                <a:pos x="206" y="1"/>
              </a:cxn>
              <a:cxn ang="0">
                <a:pos x="217" y="0"/>
              </a:cxn>
              <a:cxn ang="0">
                <a:pos x="228" y="0"/>
              </a:cxn>
              <a:cxn ang="0">
                <a:pos x="238" y="0"/>
              </a:cxn>
              <a:cxn ang="0">
                <a:pos x="250" y="0"/>
              </a:cxn>
              <a:cxn ang="0">
                <a:pos x="260" y="1"/>
              </a:cxn>
              <a:cxn ang="0">
                <a:pos x="272" y="1"/>
              </a:cxn>
              <a:cxn ang="0">
                <a:pos x="282" y="0"/>
              </a:cxn>
              <a:cxn ang="0">
                <a:pos x="294" y="0"/>
              </a:cxn>
              <a:cxn ang="0">
                <a:pos x="304" y="0"/>
              </a:cxn>
              <a:cxn ang="0">
                <a:pos x="315" y="0"/>
              </a:cxn>
              <a:cxn ang="0">
                <a:pos x="326" y="1"/>
              </a:cxn>
              <a:cxn ang="0">
                <a:pos x="337" y="1"/>
              </a:cxn>
              <a:cxn ang="0">
                <a:pos x="347" y="0"/>
              </a:cxn>
              <a:cxn ang="0">
                <a:pos x="359" y="0"/>
              </a:cxn>
              <a:cxn ang="0">
                <a:pos x="369" y="1"/>
              </a:cxn>
              <a:cxn ang="0">
                <a:pos x="381" y="1"/>
              </a:cxn>
              <a:cxn ang="0">
                <a:pos x="391" y="0"/>
              </a:cxn>
              <a:cxn ang="0">
                <a:pos x="402" y="0"/>
              </a:cxn>
              <a:cxn ang="0">
                <a:pos x="413" y="1"/>
              </a:cxn>
              <a:cxn ang="0">
                <a:pos x="424" y="1"/>
              </a:cxn>
              <a:cxn ang="0">
                <a:pos x="434" y="0"/>
              </a:cxn>
              <a:cxn ang="0">
                <a:pos x="446" y="0"/>
              </a:cxn>
              <a:cxn ang="0">
                <a:pos x="456" y="1"/>
              </a:cxn>
              <a:cxn ang="0">
                <a:pos x="468" y="1"/>
              </a:cxn>
              <a:cxn ang="0">
                <a:pos x="478" y="0"/>
              </a:cxn>
              <a:cxn ang="0">
                <a:pos x="489" y="0"/>
              </a:cxn>
              <a:cxn ang="0">
                <a:pos x="500" y="1"/>
              </a:cxn>
              <a:cxn ang="0">
                <a:pos x="511" y="1"/>
              </a:cxn>
              <a:cxn ang="0">
                <a:pos x="521" y="0"/>
              </a:cxn>
              <a:cxn ang="0">
                <a:pos x="533" y="0"/>
              </a:cxn>
              <a:cxn ang="0">
                <a:pos x="543" y="1"/>
              </a:cxn>
              <a:cxn ang="0">
                <a:pos x="555" y="1"/>
              </a:cxn>
              <a:cxn ang="0">
                <a:pos x="565" y="0"/>
              </a:cxn>
              <a:cxn ang="0">
                <a:pos x="576" y="0"/>
              </a:cxn>
              <a:cxn ang="0">
                <a:pos x="587" y="1"/>
              </a:cxn>
              <a:cxn ang="0">
                <a:pos x="598" y="1"/>
              </a:cxn>
              <a:cxn ang="0">
                <a:pos x="608" y="0"/>
              </a:cxn>
              <a:cxn ang="0">
                <a:pos x="620" y="0"/>
              </a:cxn>
              <a:cxn ang="0">
                <a:pos x="630" y="1"/>
              </a:cxn>
              <a:cxn ang="0">
                <a:pos x="642" y="1"/>
              </a:cxn>
              <a:cxn ang="0">
                <a:pos x="652" y="0"/>
              </a:cxn>
            </a:cxnLst>
            <a:rect l="0" t="0" r="r" b="b"/>
            <a:pathLst>
              <a:path w="654" h="1">
                <a:moveTo>
                  <a:pt x="0" y="1"/>
                </a:moveTo>
                <a:lnTo>
                  <a:pt x="0" y="0"/>
                </a:lnTo>
                <a:lnTo>
                  <a:pt x="2" y="0"/>
                </a:lnTo>
                <a:lnTo>
                  <a:pt x="2" y="1"/>
                </a:lnTo>
                <a:lnTo>
                  <a:pt x="3" y="1"/>
                </a:lnTo>
                <a:lnTo>
                  <a:pt x="3" y="0"/>
                </a:lnTo>
                <a:lnTo>
                  <a:pt x="4" y="0"/>
                </a:lnTo>
                <a:lnTo>
                  <a:pt x="4" y="1"/>
                </a:lnTo>
                <a:lnTo>
                  <a:pt x="6" y="1"/>
                </a:lnTo>
                <a:lnTo>
                  <a:pt x="6" y="0"/>
                </a:lnTo>
                <a:lnTo>
                  <a:pt x="7" y="0"/>
                </a:lnTo>
                <a:lnTo>
                  <a:pt x="7" y="1"/>
                </a:lnTo>
                <a:lnTo>
                  <a:pt x="8" y="1"/>
                </a:lnTo>
                <a:lnTo>
                  <a:pt x="8" y="0"/>
                </a:lnTo>
                <a:lnTo>
                  <a:pt x="9" y="0"/>
                </a:lnTo>
                <a:lnTo>
                  <a:pt x="9" y="1"/>
                </a:lnTo>
                <a:lnTo>
                  <a:pt x="11" y="1"/>
                </a:lnTo>
                <a:lnTo>
                  <a:pt x="11" y="0"/>
                </a:lnTo>
                <a:lnTo>
                  <a:pt x="12" y="0"/>
                </a:lnTo>
                <a:lnTo>
                  <a:pt x="12" y="1"/>
                </a:lnTo>
                <a:lnTo>
                  <a:pt x="13" y="1"/>
                </a:lnTo>
                <a:lnTo>
                  <a:pt x="13" y="0"/>
                </a:lnTo>
                <a:lnTo>
                  <a:pt x="15" y="0"/>
                </a:lnTo>
                <a:lnTo>
                  <a:pt x="15" y="1"/>
                </a:lnTo>
                <a:lnTo>
                  <a:pt x="16" y="1"/>
                </a:lnTo>
                <a:lnTo>
                  <a:pt x="16" y="0"/>
                </a:lnTo>
                <a:lnTo>
                  <a:pt x="17" y="0"/>
                </a:lnTo>
                <a:lnTo>
                  <a:pt x="17" y="1"/>
                </a:lnTo>
                <a:lnTo>
                  <a:pt x="18" y="1"/>
                </a:lnTo>
                <a:lnTo>
                  <a:pt x="18" y="0"/>
                </a:lnTo>
                <a:lnTo>
                  <a:pt x="20" y="0"/>
                </a:lnTo>
                <a:lnTo>
                  <a:pt x="20" y="1"/>
                </a:lnTo>
                <a:lnTo>
                  <a:pt x="21" y="1"/>
                </a:lnTo>
                <a:lnTo>
                  <a:pt x="21" y="0"/>
                </a:lnTo>
                <a:lnTo>
                  <a:pt x="22" y="0"/>
                </a:lnTo>
                <a:lnTo>
                  <a:pt x="22" y="1"/>
                </a:lnTo>
                <a:lnTo>
                  <a:pt x="24" y="1"/>
                </a:lnTo>
                <a:lnTo>
                  <a:pt x="24" y="0"/>
                </a:lnTo>
                <a:lnTo>
                  <a:pt x="25" y="0"/>
                </a:lnTo>
                <a:lnTo>
                  <a:pt x="25" y="1"/>
                </a:lnTo>
                <a:lnTo>
                  <a:pt x="26" y="1"/>
                </a:lnTo>
                <a:lnTo>
                  <a:pt x="26" y="0"/>
                </a:lnTo>
                <a:lnTo>
                  <a:pt x="27" y="0"/>
                </a:lnTo>
                <a:lnTo>
                  <a:pt x="27" y="1"/>
                </a:lnTo>
                <a:lnTo>
                  <a:pt x="29" y="1"/>
                </a:lnTo>
                <a:lnTo>
                  <a:pt x="29" y="0"/>
                </a:lnTo>
                <a:lnTo>
                  <a:pt x="30" y="0"/>
                </a:lnTo>
                <a:lnTo>
                  <a:pt x="30" y="1"/>
                </a:lnTo>
                <a:lnTo>
                  <a:pt x="31" y="1"/>
                </a:lnTo>
                <a:lnTo>
                  <a:pt x="31" y="0"/>
                </a:lnTo>
                <a:lnTo>
                  <a:pt x="32" y="0"/>
                </a:lnTo>
                <a:lnTo>
                  <a:pt x="32" y="1"/>
                </a:lnTo>
                <a:lnTo>
                  <a:pt x="34" y="1"/>
                </a:lnTo>
                <a:lnTo>
                  <a:pt x="34" y="0"/>
                </a:lnTo>
                <a:lnTo>
                  <a:pt x="35" y="0"/>
                </a:lnTo>
                <a:lnTo>
                  <a:pt x="35" y="1"/>
                </a:lnTo>
                <a:lnTo>
                  <a:pt x="36" y="1"/>
                </a:lnTo>
                <a:lnTo>
                  <a:pt x="36" y="0"/>
                </a:lnTo>
                <a:lnTo>
                  <a:pt x="38" y="0"/>
                </a:lnTo>
                <a:lnTo>
                  <a:pt x="38" y="1"/>
                </a:lnTo>
                <a:lnTo>
                  <a:pt x="39" y="1"/>
                </a:lnTo>
                <a:lnTo>
                  <a:pt x="39" y="0"/>
                </a:lnTo>
                <a:lnTo>
                  <a:pt x="40" y="0"/>
                </a:lnTo>
                <a:lnTo>
                  <a:pt x="40" y="1"/>
                </a:lnTo>
                <a:lnTo>
                  <a:pt x="41" y="1"/>
                </a:lnTo>
                <a:lnTo>
                  <a:pt x="41" y="0"/>
                </a:lnTo>
                <a:lnTo>
                  <a:pt x="43" y="0"/>
                </a:lnTo>
                <a:lnTo>
                  <a:pt x="43" y="1"/>
                </a:lnTo>
                <a:lnTo>
                  <a:pt x="44" y="1"/>
                </a:lnTo>
                <a:lnTo>
                  <a:pt x="44" y="0"/>
                </a:lnTo>
                <a:lnTo>
                  <a:pt x="45" y="0"/>
                </a:lnTo>
                <a:lnTo>
                  <a:pt x="45" y="1"/>
                </a:lnTo>
                <a:lnTo>
                  <a:pt x="47" y="1"/>
                </a:lnTo>
                <a:lnTo>
                  <a:pt x="47" y="0"/>
                </a:lnTo>
                <a:lnTo>
                  <a:pt x="48" y="0"/>
                </a:lnTo>
                <a:lnTo>
                  <a:pt x="48" y="1"/>
                </a:lnTo>
                <a:lnTo>
                  <a:pt x="49" y="1"/>
                </a:lnTo>
                <a:lnTo>
                  <a:pt x="49" y="0"/>
                </a:lnTo>
                <a:lnTo>
                  <a:pt x="50" y="1"/>
                </a:lnTo>
                <a:lnTo>
                  <a:pt x="50" y="1"/>
                </a:lnTo>
                <a:lnTo>
                  <a:pt x="52" y="1"/>
                </a:lnTo>
                <a:lnTo>
                  <a:pt x="52" y="0"/>
                </a:lnTo>
                <a:lnTo>
                  <a:pt x="53" y="0"/>
                </a:lnTo>
                <a:lnTo>
                  <a:pt x="53" y="1"/>
                </a:lnTo>
                <a:lnTo>
                  <a:pt x="54" y="1"/>
                </a:lnTo>
                <a:lnTo>
                  <a:pt x="54" y="1"/>
                </a:lnTo>
                <a:lnTo>
                  <a:pt x="55" y="1"/>
                </a:lnTo>
                <a:lnTo>
                  <a:pt x="55" y="0"/>
                </a:lnTo>
                <a:lnTo>
                  <a:pt x="57" y="0"/>
                </a:lnTo>
                <a:lnTo>
                  <a:pt x="57" y="1"/>
                </a:lnTo>
                <a:lnTo>
                  <a:pt x="58" y="1"/>
                </a:lnTo>
                <a:lnTo>
                  <a:pt x="58" y="0"/>
                </a:lnTo>
                <a:lnTo>
                  <a:pt x="59" y="0"/>
                </a:lnTo>
                <a:lnTo>
                  <a:pt x="59" y="1"/>
                </a:lnTo>
                <a:lnTo>
                  <a:pt x="61" y="1"/>
                </a:lnTo>
                <a:lnTo>
                  <a:pt x="61" y="0"/>
                </a:lnTo>
                <a:lnTo>
                  <a:pt x="62" y="0"/>
                </a:lnTo>
                <a:lnTo>
                  <a:pt x="62" y="1"/>
                </a:lnTo>
                <a:lnTo>
                  <a:pt x="63" y="1"/>
                </a:lnTo>
                <a:lnTo>
                  <a:pt x="63" y="0"/>
                </a:lnTo>
                <a:lnTo>
                  <a:pt x="64" y="0"/>
                </a:lnTo>
                <a:lnTo>
                  <a:pt x="64" y="1"/>
                </a:lnTo>
                <a:lnTo>
                  <a:pt x="66" y="1"/>
                </a:lnTo>
                <a:lnTo>
                  <a:pt x="66" y="0"/>
                </a:lnTo>
                <a:lnTo>
                  <a:pt x="67" y="0"/>
                </a:lnTo>
                <a:lnTo>
                  <a:pt x="67" y="1"/>
                </a:lnTo>
                <a:lnTo>
                  <a:pt x="68" y="1"/>
                </a:lnTo>
                <a:lnTo>
                  <a:pt x="68" y="0"/>
                </a:lnTo>
                <a:lnTo>
                  <a:pt x="70" y="0"/>
                </a:lnTo>
                <a:lnTo>
                  <a:pt x="70" y="1"/>
                </a:lnTo>
                <a:lnTo>
                  <a:pt x="71" y="1"/>
                </a:lnTo>
                <a:lnTo>
                  <a:pt x="71" y="0"/>
                </a:lnTo>
                <a:lnTo>
                  <a:pt x="72" y="0"/>
                </a:lnTo>
                <a:lnTo>
                  <a:pt x="72" y="1"/>
                </a:lnTo>
                <a:lnTo>
                  <a:pt x="73" y="1"/>
                </a:lnTo>
                <a:lnTo>
                  <a:pt x="73" y="0"/>
                </a:lnTo>
                <a:lnTo>
                  <a:pt x="75" y="0"/>
                </a:lnTo>
                <a:lnTo>
                  <a:pt x="75" y="1"/>
                </a:lnTo>
                <a:lnTo>
                  <a:pt x="76" y="1"/>
                </a:lnTo>
                <a:lnTo>
                  <a:pt x="76" y="0"/>
                </a:lnTo>
                <a:lnTo>
                  <a:pt x="77" y="0"/>
                </a:lnTo>
                <a:lnTo>
                  <a:pt x="77" y="1"/>
                </a:lnTo>
                <a:lnTo>
                  <a:pt x="79" y="1"/>
                </a:lnTo>
                <a:lnTo>
                  <a:pt x="79" y="0"/>
                </a:lnTo>
                <a:lnTo>
                  <a:pt x="80" y="0"/>
                </a:lnTo>
                <a:lnTo>
                  <a:pt x="80" y="1"/>
                </a:lnTo>
                <a:lnTo>
                  <a:pt x="81" y="1"/>
                </a:lnTo>
                <a:lnTo>
                  <a:pt x="81" y="0"/>
                </a:lnTo>
                <a:lnTo>
                  <a:pt x="82" y="0"/>
                </a:lnTo>
                <a:lnTo>
                  <a:pt x="82" y="1"/>
                </a:lnTo>
                <a:lnTo>
                  <a:pt x="84" y="1"/>
                </a:lnTo>
                <a:lnTo>
                  <a:pt x="84" y="0"/>
                </a:lnTo>
                <a:lnTo>
                  <a:pt x="85" y="0"/>
                </a:lnTo>
                <a:lnTo>
                  <a:pt x="85" y="1"/>
                </a:lnTo>
                <a:lnTo>
                  <a:pt x="86" y="1"/>
                </a:lnTo>
                <a:lnTo>
                  <a:pt x="86" y="0"/>
                </a:lnTo>
                <a:lnTo>
                  <a:pt x="87" y="0"/>
                </a:lnTo>
                <a:lnTo>
                  <a:pt x="87" y="1"/>
                </a:lnTo>
                <a:lnTo>
                  <a:pt x="89" y="1"/>
                </a:lnTo>
                <a:lnTo>
                  <a:pt x="89" y="0"/>
                </a:lnTo>
                <a:lnTo>
                  <a:pt x="90" y="0"/>
                </a:lnTo>
                <a:lnTo>
                  <a:pt x="90" y="1"/>
                </a:lnTo>
                <a:lnTo>
                  <a:pt x="91" y="1"/>
                </a:lnTo>
                <a:lnTo>
                  <a:pt x="91" y="0"/>
                </a:lnTo>
                <a:lnTo>
                  <a:pt x="93" y="0"/>
                </a:lnTo>
                <a:lnTo>
                  <a:pt x="93" y="1"/>
                </a:lnTo>
                <a:lnTo>
                  <a:pt x="94" y="1"/>
                </a:lnTo>
                <a:lnTo>
                  <a:pt x="94" y="0"/>
                </a:lnTo>
                <a:lnTo>
                  <a:pt x="95" y="0"/>
                </a:lnTo>
                <a:lnTo>
                  <a:pt x="95" y="1"/>
                </a:lnTo>
                <a:lnTo>
                  <a:pt x="96" y="1"/>
                </a:lnTo>
                <a:lnTo>
                  <a:pt x="96" y="0"/>
                </a:lnTo>
                <a:lnTo>
                  <a:pt x="98" y="0"/>
                </a:lnTo>
                <a:lnTo>
                  <a:pt x="98" y="1"/>
                </a:lnTo>
                <a:lnTo>
                  <a:pt x="99" y="1"/>
                </a:lnTo>
                <a:lnTo>
                  <a:pt x="99" y="0"/>
                </a:lnTo>
                <a:lnTo>
                  <a:pt x="100" y="0"/>
                </a:lnTo>
                <a:lnTo>
                  <a:pt x="100" y="1"/>
                </a:lnTo>
                <a:lnTo>
                  <a:pt x="102" y="1"/>
                </a:lnTo>
                <a:lnTo>
                  <a:pt x="102" y="0"/>
                </a:lnTo>
                <a:lnTo>
                  <a:pt x="103" y="0"/>
                </a:lnTo>
                <a:lnTo>
                  <a:pt x="103" y="1"/>
                </a:lnTo>
                <a:lnTo>
                  <a:pt x="104" y="1"/>
                </a:lnTo>
                <a:lnTo>
                  <a:pt x="104" y="0"/>
                </a:lnTo>
                <a:lnTo>
                  <a:pt x="105" y="0"/>
                </a:lnTo>
                <a:lnTo>
                  <a:pt x="105" y="1"/>
                </a:lnTo>
                <a:lnTo>
                  <a:pt x="107" y="1"/>
                </a:lnTo>
                <a:lnTo>
                  <a:pt x="107" y="1"/>
                </a:lnTo>
                <a:lnTo>
                  <a:pt x="108" y="1"/>
                </a:lnTo>
                <a:lnTo>
                  <a:pt x="108" y="0"/>
                </a:lnTo>
                <a:lnTo>
                  <a:pt x="109" y="0"/>
                </a:lnTo>
                <a:lnTo>
                  <a:pt x="109" y="1"/>
                </a:lnTo>
                <a:lnTo>
                  <a:pt x="111" y="1"/>
                </a:lnTo>
                <a:lnTo>
                  <a:pt x="111" y="0"/>
                </a:lnTo>
                <a:lnTo>
                  <a:pt x="112" y="0"/>
                </a:lnTo>
                <a:lnTo>
                  <a:pt x="112" y="1"/>
                </a:lnTo>
                <a:lnTo>
                  <a:pt x="113" y="1"/>
                </a:lnTo>
                <a:lnTo>
                  <a:pt x="113" y="0"/>
                </a:lnTo>
                <a:lnTo>
                  <a:pt x="114" y="0"/>
                </a:lnTo>
                <a:lnTo>
                  <a:pt x="114" y="1"/>
                </a:lnTo>
                <a:lnTo>
                  <a:pt x="116" y="1"/>
                </a:lnTo>
                <a:lnTo>
                  <a:pt x="116" y="0"/>
                </a:lnTo>
                <a:lnTo>
                  <a:pt x="117" y="0"/>
                </a:lnTo>
                <a:lnTo>
                  <a:pt x="117" y="1"/>
                </a:lnTo>
                <a:lnTo>
                  <a:pt x="118" y="1"/>
                </a:lnTo>
                <a:lnTo>
                  <a:pt x="118" y="0"/>
                </a:lnTo>
                <a:lnTo>
                  <a:pt x="119" y="0"/>
                </a:lnTo>
                <a:lnTo>
                  <a:pt x="119" y="1"/>
                </a:lnTo>
                <a:lnTo>
                  <a:pt x="121" y="1"/>
                </a:lnTo>
                <a:lnTo>
                  <a:pt x="121" y="0"/>
                </a:lnTo>
                <a:lnTo>
                  <a:pt x="122" y="1"/>
                </a:lnTo>
                <a:lnTo>
                  <a:pt x="122" y="1"/>
                </a:lnTo>
                <a:lnTo>
                  <a:pt x="123" y="1"/>
                </a:lnTo>
                <a:lnTo>
                  <a:pt x="123" y="0"/>
                </a:lnTo>
                <a:lnTo>
                  <a:pt x="125" y="0"/>
                </a:lnTo>
                <a:lnTo>
                  <a:pt x="125" y="1"/>
                </a:lnTo>
                <a:lnTo>
                  <a:pt x="126" y="1"/>
                </a:lnTo>
                <a:lnTo>
                  <a:pt x="126" y="0"/>
                </a:lnTo>
                <a:lnTo>
                  <a:pt x="127" y="0"/>
                </a:lnTo>
                <a:lnTo>
                  <a:pt x="127" y="1"/>
                </a:lnTo>
                <a:lnTo>
                  <a:pt x="128" y="1"/>
                </a:lnTo>
                <a:lnTo>
                  <a:pt x="128" y="0"/>
                </a:lnTo>
                <a:lnTo>
                  <a:pt x="130" y="0"/>
                </a:lnTo>
                <a:lnTo>
                  <a:pt x="130" y="1"/>
                </a:lnTo>
                <a:lnTo>
                  <a:pt x="131" y="1"/>
                </a:lnTo>
                <a:lnTo>
                  <a:pt x="131" y="0"/>
                </a:lnTo>
                <a:lnTo>
                  <a:pt x="132" y="1"/>
                </a:lnTo>
                <a:lnTo>
                  <a:pt x="132" y="1"/>
                </a:lnTo>
                <a:lnTo>
                  <a:pt x="134" y="1"/>
                </a:lnTo>
                <a:lnTo>
                  <a:pt x="134" y="0"/>
                </a:lnTo>
                <a:lnTo>
                  <a:pt x="135" y="0"/>
                </a:lnTo>
                <a:lnTo>
                  <a:pt x="135" y="1"/>
                </a:lnTo>
                <a:lnTo>
                  <a:pt x="136" y="1"/>
                </a:lnTo>
                <a:lnTo>
                  <a:pt x="136" y="0"/>
                </a:lnTo>
                <a:lnTo>
                  <a:pt x="137" y="0"/>
                </a:lnTo>
                <a:lnTo>
                  <a:pt x="137" y="1"/>
                </a:lnTo>
                <a:lnTo>
                  <a:pt x="139" y="1"/>
                </a:lnTo>
                <a:lnTo>
                  <a:pt x="139" y="0"/>
                </a:lnTo>
                <a:lnTo>
                  <a:pt x="140" y="0"/>
                </a:lnTo>
                <a:lnTo>
                  <a:pt x="140" y="1"/>
                </a:lnTo>
                <a:lnTo>
                  <a:pt x="141" y="1"/>
                </a:lnTo>
                <a:lnTo>
                  <a:pt x="141" y="0"/>
                </a:lnTo>
                <a:lnTo>
                  <a:pt x="143" y="0"/>
                </a:lnTo>
                <a:lnTo>
                  <a:pt x="143" y="1"/>
                </a:lnTo>
                <a:lnTo>
                  <a:pt x="144" y="1"/>
                </a:lnTo>
                <a:lnTo>
                  <a:pt x="144" y="0"/>
                </a:lnTo>
                <a:lnTo>
                  <a:pt x="145" y="0"/>
                </a:lnTo>
                <a:lnTo>
                  <a:pt x="145" y="1"/>
                </a:lnTo>
                <a:lnTo>
                  <a:pt x="146" y="1"/>
                </a:lnTo>
                <a:lnTo>
                  <a:pt x="146" y="0"/>
                </a:lnTo>
                <a:lnTo>
                  <a:pt x="148" y="0"/>
                </a:lnTo>
                <a:lnTo>
                  <a:pt x="148" y="1"/>
                </a:lnTo>
                <a:lnTo>
                  <a:pt x="149" y="1"/>
                </a:lnTo>
                <a:lnTo>
                  <a:pt x="149" y="0"/>
                </a:lnTo>
                <a:lnTo>
                  <a:pt x="150" y="0"/>
                </a:lnTo>
                <a:lnTo>
                  <a:pt x="150" y="1"/>
                </a:lnTo>
                <a:lnTo>
                  <a:pt x="151" y="1"/>
                </a:lnTo>
                <a:lnTo>
                  <a:pt x="151" y="0"/>
                </a:lnTo>
                <a:lnTo>
                  <a:pt x="153" y="0"/>
                </a:lnTo>
                <a:lnTo>
                  <a:pt x="153" y="1"/>
                </a:lnTo>
                <a:lnTo>
                  <a:pt x="154" y="1"/>
                </a:lnTo>
                <a:lnTo>
                  <a:pt x="154" y="0"/>
                </a:lnTo>
                <a:lnTo>
                  <a:pt x="155" y="0"/>
                </a:lnTo>
                <a:lnTo>
                  <a:pt x="155" y="1"/>
                </a:lnTo>
                <a:lnTo>
                  <a:pt x="157" y="1"/>
                </a:lnTo>
                <a:lnTo>
                  <a:pt x="157" y="0"/>
                </a:lnTo>
                <a:lnTo>
                  <a:pt x="158" y="0"/>
                </a:lnTo>
                <a:lnTo>
                  <a:pt x="158" y="1"/>
                </a:lnTo>
                <a:lnTo>
                  <a:pt x="159" y="1"/>
                </a:lnTo>
                <a:lnTo>
                  <a:pt x="159" y="0"/>
                </a:lnTo>
                <a:lnTo>
                  <a:pt x="160" y="0"/>
                </a:lnTo>
                <a:lnTo>
                  <a:pt x="160" y="1"/>
                </a:lnTo>
                <a:lnTo>
                  <a:pt x="162" y="1"/>
                </a:lnTo>
                <a:lnTo>
                  <a:pt x="162" y="0"/>
                </a:lnTo>
                <a:lnTo>
                  <a:pt x="163" y="0"/>
                </a:lnTo>
                <a:lnTo>
                  <a:pt x="163" y="1"/>
                </a:lnTo>
                <a:lnTo>
                  <a:pt x="164" y="0"/>
                </a:lnTo>
                <a:lnTo>
                  <a:pt x="164" y="0"/>
                </a:lnTo>
                <a:lnTo>
                  <a:pt x="166" y="0"/>
                </a:lnTo>
                <a:lnTo>
                  <a:pt x="166" y="1"/>
                </a:lnTo>
                <a:lnTo>
                  <a:pt x="167" y="1"/>
                </a:lnTo>
                <a:lnTo>
                  <a:pt x="167" y="0"/>
                </a:lnTo>
                <a:lnTo>
                  <a:pt x="168" y="0"/>
                </a:lnTo>
                <a:lnTo>
                  <a:pt x="168" y="1"/>
                </a:lnTo>
                <a:lnTo>
                  <a:pt x="169" y="1"/>
                </a:lnTo>
                <a:lnTo>
                  <a:pt x="169" y="0"/>
                </a:lnTo>
                <a:lnTo>
                  <a:pt x="171" y="0"/>
                </a:lnTo>
                <a:lnTo>
                  <a:pt x="171" y="1"/>
                </a:lnTo>
                <a:lnTo>
                  <a:pt x="172" y="1"/>
                </a:lnTo>
                <a:lnTo>
                  <a:pt x="172" y="1"/>
                </a:lnTo>
                <a:lnTo>
                  <a:pt x="173" y="1"/>
                </a:lnTo>
                <a:lnTo>
                  <a:pt x="173" y="0"/>
                </a:lnTo>
                <a:lnTo>
                  <a:pt x="175" y="0"/>
                </a:lnTo>
                <a:lnTo>
                  <a:pt x="175" y="1"/>
                </a:lnTo>
                <a:lnTo>
                  <a:pt x="176" y="1"/>
                </a:lnTo>
                <a:lnTo>
                  <a:pt x="176" y="0"/>
                </a:lnTo>
                <a:lnTo>
                  <a:pt x="177" y="0"/>
                </a:lnTo>
                <a:lnTo>
                  <a:pt x="177" y="1"/>
                </a:lnTo>
                <a:lnTo>
                  <a:pt x="178" y="1"/>
                </a:lnTo>
                <a:lnTo>
                  <a:pt x="178" y="0"/>
                </a:lnTo>
                <a:lnTo>
                  <a:pt x="180" y="0"/>
                </a:lnTo>
                <a:lnTo>
                  <a:pt x="180" y="1"/>
                </a:lnTo>
                <a:lnTo>
                  <a:pt x="181" y="1"/>
                </a:lnTo>
                <a:lnTo>
                  <a:pt x="181" y="0"/>
                </a:lnTo>
                <a:lnTo>
                  <a:pt x="182" y="0"/>
                </a:lnTo>
                <a:lnTo>
                  <a:pt x="182" y="1"/>
                </a:lnTo>
                <a:lnTo>
                  <a:pt x="183" y="1"/>
                </a:lnTo>
                <a:lnTo>
                  <a:pt x="183" y="0"/>
                </a:lnTo>
                <a:lnTo>
                  <a:pt x="185" y="0"/>
                </a:lnTo>
                <a:lnTo>
                  <a:pt x="185" y="1"/>
                </a:lnTo>
                <a:lnTo>
                  <a:pt x="186" y="1"/>
                </a:lnTo>
                <a:lnTo>
                  <a:pt x="186" y="0"/>
                </a:lnTo>
                <a:lnTo>
                  <a:pt x="187" y="0"/>
                </a:lnTo>
                <a:lnTo>
                  <a:pt x="187" y="1"/>
                </a:lnTo>
                <a:lnTo>
                  <a:pt x="189" y="1"/>
                </a:lnTo>
                <a:lnTo>
                  <a:pt x="189" y="0"/>
                </a:lnTo>
                <a:lnTo>
                  <a:pt x="190" y="0"/>
                </a:lnTo>
                <a:lnTo>
                  <a:pt x="190" y="1"/>
                </a:lnTo>
                <a:lnTo>
                  <a:pt x="191" y="1"/>
                </a:lnTo>
                <a:lnTo>
                  <a:pt x="191" y="0"/>
                </a:lnTo>
                <a:lnTo>
                  <a:pt x="192" y="0"/>
                </a:lnTo>
                <a:lnTo>
                  <a:pt x="192" y="1"/>
                </a:lnTo>
                <a:lnTo>
                  <a:pt x="194" y="1"/>
                </a:lnTo>
                <a:lnTo>
                  <a:pt x="194" y="0"/>
                </a:lnTo>
                <a:lnTo>
                  <a:pt x="195" y="1"/>
                </a:lnTo>
                <a:lnTo>
                  <a:pt x="195" y="1"/>
                </a:lnTo>
                <a:lnTo>
                  <a:pt x="196" y="1"/>
                </a:lnTo>
                <a:lnTo>
                  <a:pt x="196" y="0"/>
                </a:lnTo>
                <a:lnTo>
                  <a:pt x="198" y="0"/>
                </a:lnTo>
                <a:lnTo>
                  <a:pt x="198" y="1"/>
                </a:lnTo>
                <a:lnTo>
                  <a:pt x="199" y="1"/>
                </a:lnTo>
                <a:lnTo>
                  <a:pt x="199" y="0"/>
                </a:lnTo>
                <a:lnTo>
                  <a:pt x="200" y="0"/>
                </a:lnTo>
                <a:lnTo>
                  <a:pt x="200" y="1"/>
                </a:lnTo>
                <a:lnTo>
                  <a:pt x="201" y="1"/>
                </a:lnTo>
                <a:lnTo>
                  <a:pt x="201" y="0"/>
                </a:lnTo>
                <a:lnTo>
                  <a:pt x="203" y="0"/>
                </a:lnTo>
                <a:lnTo>
                  <a:pt x="203" y="1"/>
                </a:lnTo>
                <a:lnTo>
                  <a:pt x="204" y="1"/>
                </a:lnTo>
                <a:lnTo>
                  <a:pt x="204" y="0"/>
                </a:lnTo>
                <a:lnTo>
                  <a:pt x="205" y="0"/>
                </a:lnTo>
                <a:lnTo>
                  <a:pt x="205" y="1"/>
                </a:lnTo>
                <a:lnTo>
                  <a:pt x="206" y="1"/>
                </a:lnTo>
                <a:lnTo>
                  <a:pt x="206" y="0"/>
                </a:lnTo>
                <a:lnTo>
                  <a:pt x="208" y="0"/>
                </a:lnTo>
                <a:lnTo>
                  <a:pt x="208" y="1"/>
                </a:lnTo>
                <a:lnTo>
                  <a:pt x="209" y="1"/>
                </a:lnTo>
                <a:lnTo>
                  <a:pt x="209" y="0"/>
                </a:lnTo>
                <a:lnTo>
                  <a:pt x="210" y="0"/>
                </a:lnTo>
                <a:lnTo>
                  <a:pt x="210" y="1"/>
                </a:lnTo>
                <a:lnTo>
                  <a:pt x="212" y="1"/>
                </a:lnTo>
                <a:lnTo>
                  <a:pt x="212" y="0"/>
                </a:lnTo>
                <a:lnTo>
                  <a:pt x="213" y="0"/>
                </a:lnTo>
                <a:lnTo>
                  <a:pt x="213" y="1"/>
                </a:lnTo>
                <a:lnTo>
                  <a:pt x="214" y="1"/>
                </a:lnTo>
                <a:lnTo>
                  <a:pt x="214" y="0"/>
                </a:lnTo>
                <a:lnTo>
                  <a:pt x="215" y="0"/>
                </a:lnTo>
                <a:lnTo>
                  <a:pt x="215" y="1"/>
                </a:lnTo>
                <a:lnTo>
                  <a:pt x="217" y="1"/>
                </a:lnTo>
                <a:lnTo>
                  <a:pt x="217" y="0"/>
                </a:lnTo>
                <a:lnTo>
                  <a:pt x="218" y="0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1" y="0"/>
                </a:lnTo>
                <a:lnTo>
                  <a:pt x="221" y="1"/>
                </a:lnTo>
                <a:lnTo>
                  <a:pt x="222" y="1"/>
                </a:lnTo>
                <a:lnTo>
                  <a:pt x="222" y="0"/>
                </a:lnTo>
                <a:lnTo>
                  <a:pt x="223" y="0"/>
                </a:lnTo>
                <a:lnTo>
                  <a:pt x="223" y="1"/>
                </a:lnTo>
                <a:lnTo>
                  <a:pt x="224" y="1"/>
                </a:lnTo>
                <a:lnTo>
                  <a:pt x="224" y="0"/>
                </a:lnTo>
                <a:lnTo>
                  <a:pt x="226" y="0"/>
                </a:lnTo>
                <a:lnTo>
                  <a:pt x="226" y="1"/>
                </a:lnTo>
                <a:lnTo>
                  <a:pt x="227" y="1"/>
                </a:lnTo>
                <a:lnTo>
                  <a:pt x="227" y="0"/>
                </a:lnTo>
                <a:lnTo>
                  <a:pt x="228" y="0"/>
                </a:lnTo>
                <a:lnTo>
                  <a:pt x="228" y="1"/>
                </a:lnTo>
                <a:lnTo>
                  <a:pt x="230" y="1"/>
                </a:lnTo>
                <a:lnTo>
                  <a:pt x="230" y="0"/>
                </a:lnTo>
                <a:lnTo>
                  <a:pt x="231" y="0"/>
                </a:lnTo>
                <a:lnTo>
                  <a:pt x="231" y="0"/>
                </a:lnTo>
                <a:lnTo>
                  <a:pt x="232" y="0"/>
                </a:lnTo>
                <a:lnTo>
                  <a:pt x="232" y="1"/>
                </a:lnTo>
                <a:lnTo>
                  <a:pt x="233" y="1"/>
                </a:lnTo>
                <a:lnTo>
                  <a:pt x="233" y="0"/>
                </a:lnTo>
                <a:lnTo>
                  <a:pt x="235" y="0"/>
                </a:lnTo>
                <a:lnTo>
                  <a:pt x="235" y="1"/>
                </a:lnTo>
                <a:lnTo>
                  <a:pt x="236" y="1"/>
                </a:lnTo>
                <a:lnTo>
                  <a:pt x="236" y="0"/>
                </a:lnTo>
                <a:lnTo>
                  <a:pt x="237" y="0"/>
                </a:lnTo>
                <a:lnTo>
                  <a:pt x="237" y="1"/>
                </a:lnTo>
                <a:lnTo>
                  <a:pt x="238" y="1"/>
                </a:lnTo>
                <a:lnTo>
                  <a:pt x="238" y="0"/>
                </a:lnTo>
                <a:lnTo>
                  <a:pt x="240" y="0"/>
                </a:lnTo>
                <a:lnTo>
                  <a:pt x="240" y="1"/>
                </a:lnTo>
                <a:lnTo>
                  <a:pt x="241" y="1"/>
                </a:lnTo>
                <a:lnTo>
                  <a:pt x="241" y="0"/>
                </a:lnTo>
                <a:lnTo>
                  <a:pt x="242" y="0"/>
                </a:lnTo>
                <a:lnTo>
                  <a:pt x="242" y="1"/>
                </a:lnTo>
                <a:lnTo>
                  <a:pt x="244" y="1"/>
                </a:lnTo>
                <a:lnTo>
                  <a:pt x="244" y="0"/>
                </a:lnTo>
                <a:lnTo>
                  <a:pt x="245" y="0"/>
                </a:lnTo>
                <a:lnTo>
                  <a:pt x="245" y="1"/>
                </a:lnTo>
                <a:lnTo>
                  <a:pt x="246" y="0"/>
                </a:lnTo>
                <a:lnTo>
                  <a:pt x="246" y="0"/>
                </a:lnTo>
                <a:lnTo>
                  <a:pt x="247" y="0"/>
                </a:lnTo>
                <a:lnTo>
                  <a:pt x="247" y="1"/>
                </a:lnTo>
                <a:lnTo>
                  <a:pt x="249" y="1"/>
                </a:lnTo>
                <a:lnTo>
                  <a:pt x="249" y="0"/>
                </a:lnTo>
                <a:lnTo>
                  <a:pt x="250" y="0"/>
                </a:lnTo>
                <a:lnTo>
                  <a:pt x="250" y="1"/>
                </a:lnTo>
                <a:lnTo>
                  <a:pt x="251" y="1"/>
                </a:lnTo>
                <a:lnTo>
                  <a:pt x="251" y="0"/>
                </a:lnTo>
                <a:lnTo>
                  <a:pt x="253" y="0"/>
                </a:lnTo>
                <a:lnTo>
                  <a:pt x="253" y="1"/>
                </a:lnTo>
                <a:lnTo>
                  <a:pt x="254" y="1"/>
                </a:lnTo>
                <a:lnTo>
                  <a:pt x="254" y="0"/>
                </a:lnTo>
                <a:lnTo>
                  <a:pt x="255" y="0"/>
                </a:lnTo>
                <a:lnTo>
                  <a:pt x="255" y="1"/>
                </a:lnTo>
                <a:lnTo>
                  <a:pt x="256" y="1"/>
                </a:lnTo>
                <a:lnTo>
                  <a:pt x="256" y="0"/>
                </a:lnTo>
                <a:lnTo>
                  <a:pt x="258" y="0"/>
                </a:lnTo>
                <a:lnTo>
                  <a:pt x="258" y="1"/>
                </a:lnTo>
                <a:lnTo>
                  <a:pt x="259" y="1"/>
                </a:lnTo>
                <a:lnTo>
                  <a:pt x="259" y="0"/>
                </a:lnTo>
                <a:lnTo>
                  <a:pt x="260" y="1"/>
                </a:lnTo>
                <a:lnTo>
                  <a:pt x="260" y="1"/>
                </a:lnTo>
                <a:lnTo>
                  <a:pt x="262" y="1"/>
                </a:lnTo>
                <a:lnTo>
                  <a:pt x="262" y="0"/>
                </a:lnTo>
                <a:lnTo>
                  <a:pt x="263" y="0"/>
                </a:lnTo>
                <a:lnTo>
                  <a:pt x="263" y="1"/>
                </a:lnTo>
                <a:lnTo>
                  <a:pt x="264" y="1"/>
                </a:lnTo>
                <a:lnTo>
                  <a:pt x="264" y="0"/>
                </a:lnTo>
                <a:lnTo>
                  <a:pt x="265" y="0"/>
                </a:lnTo>
                <a:lnTo>
                  <a:pt x="265" y="1"/>
                </a:lnTo>
                <a:lnTo>
                  <a:pt x="267" y="1"/>
                </a:lnTo>
                <a:lnTo>
                  <a:pt x="267" y="0"/>
                </a:lnTo>
                <a:lnTo>
                  <a:pt x="268" y="0"/>
                </a:lnTo>
                <a:lnTo>
                  <a:pt x="268" y="1"/>
                </a:lnTo>
                <a:lnTo>
                  <a:pt x="269" y="1"/>
                </a:lnTo>
                <a:lnTo>
                  <a:pt x="269" y="0"/>
                </a:lnTo>
                <a:lnTo>
                  <a:pt x="270" y="0"/>
                </a:lnTo>
                <a:lnTo>
                  <a:pt x="270" y="1"/>
                </a:lnTo>
                <a:lnTo>
                  <a:pt x="272" y="1"/>
                </a:lnTo>
                <a:lnTo>
                  <a:pt x="272" y="0"/>
                </a:lnTo>
                <a:lnTo>
                  <a:pt x="273" y="0"/>
                </a:lnTo>
                <a:lnTo>
                  <a:pt x="273" y="1"/>
                </a:lnTo>
                <a:lnTo>
                  <a:pt x="274" y="1"/>
                </a:lnTo>
                <a:lnTo>
                  <a:pt x="274" y="0"/>
                </a:lnTo>
                <a:lnTo>
                  <a:pt x="276" y="0"/>
                </a:lnTo>
                <a:lnTo>
                  <a:pt x="276" y="1"/>
                </a:lnTo>
                <a:lnTo>
                  <a:pt x="277" y="1"/>
                </a:lnTo>
                <a:lnTo>
                  <a:pt x="277" y="0"/>
                </a:lnTo>
                <a:lnTo>
                  <a:pt x="278" y="1"/>
                </a:lnTo>
                <a:lnTo>
                  <a:pt x="278" y="1"/>
                </a:lnTo>
                <a:lnTo>
                  <a:pt x="279" y="1"/>
                </a:lnTo>
                <a:lnTo>
                  <a:pt x="279" y="0"/>
                </a:lnTo>
                <a:lnTo>
                  <a:pt x="281" y="0"/>
                </a:lnTo>
                <a:lnTo>
                  <a:pt x="281" y="1"/>
                </a:lnTo>
                <a:lnTo>
                  <a:pt x="282" y="1"/>
                </a:lnTo>
                <a:lnTo>
                  <a:pt x="282" y="0"/>
                </a:lnTo>
                <a:lnTo>
                  <a:pt x="283" y="1"/>
                </a:lnTo>
                <a:lnTo>
                  <a:pt x="283" y="1"/>
                </a:lnTo>
                <a:lnTo>
                  <a:pt x="285" y="1"/>
                </a:lnTo>
                <a:lnTo>
                  <a:pt x="285" y="0"/>
                </a:lnTo>
                <a:lnTo>
                  <a:pt x="286" y="0"/>
                </a:lnTo>
                <a:lnTo>
                  <a:pt x="286" y="1"/>
                </a:lnTo>
                <a:lnTo>
                  <a:pt x="287" y="1"/>
                </a:lnTo>
                <a:lnTo>
                  <a:pt x="287" y="0"/>
                </a:lnTo>
                <a:lnTo>
                  <a:pt x="288" y="0"/>
                </a:lnTo>
                <a:lnTo>
                  <a:pt x="288" y="1"/>
                </a:lnTo>
                <a:lnTo>
                  <a:pt x="290" y="1"/>
                </a:lnTo>
                <a:lnTo>
                  <a:pt x="290" y="0"/>
                </a:lnTo>
                <a:lnTo>
                  <a:pt x="291" y="0"/>
                </a:lnTo>
                <a:lnTo>
                  <a:pt x="291" y="1"/>
                </a:lnTo>
                <a:lnTo>
                  <a:pt x="292" y="1"/>
                </a:lnTo>
                <a:lnTo>
                  <a:pt x="292" y="0"/>
                </a:lnTo>
                <a:lnTo>
                  <a:pt x="294" y="0"/>
                </a:lnTo>
                <a:lnTo>
                  <a:pt x="294" y="0"/>
                </a:lnTo>
                <a:lnTo>
                  <a:pt x="295" y="0"/>
                </a:lnTo>
                <a:lnTo>
                  <a:pt x="295" y="1"/>
                </a:lnTo>
                <a:lnTo>
                  <a:pt x="296" y="1"/>
                </a:lnTo>
                <a:lnTo>
                  <a:pt x="296" y="0"/>
                </a:lnTo>
                <a:lnTo>
                  <a:pt x="297" y="0"/>
                </a:lnTo>
                <a:lnTo>
                  <a:pt x="297" y="1"/>
                </a:lnTo>
                <a:lnTo>
                  <a:pt x="299" y="1"/>
                </a:lnTo>
                <a:lnTo>
                  <a:pt x="299" y="0"/>
                </a:lnTo>
                <a:lnTo>
                  <a:pt x="300" y="0"/>
                </a:lnTo>
                <a:lnTo>
                  <a:pt x="300" y="1"/>
                </a:lnTo>
                <a:lnTo>
                  <a:pt x="301" y="1"/>
                </a:lnTo>
                <a:lnTo>
                  <a:pt x="301" y="0"/>
                </a:lnTo>
                <a:lnTo>
                  <a:pt x="302" y="0"/>
                </a:lnTo>
                <a:lnTo>
                  <a:pt x="302" y="1"/>
                </a:lnTo>
                <a:lnTo>
                  <a:pt x="304" y="1"/>
                </a:lnTo>
                <a:lnTo>
                  <a:pt x="304" y="0"/>
                </a:lnTo>
                <a:lnTo>
                  <a:pt x="305" y="0"/>
                </a:lnTo>
                <a:lnTo>
                  <a:pt x="305" y="1"/>
                </a:lnTo>
                <a:lnTo>
                  <a:pt x="306" y="1"/>
                </a:lnTo>
                <a:lnTo>
                  <a:pt x="306" y="0"/>
                </a:lnTo>
                <a:lnTo>
                  <a:pt x="308" y="0"/>
                </a:lnTo>
                <a:lnTo>
                  <a:pt x="308" y="1"/>
                </a:lnTo>
                <a:lnTo>
                  <a:pt x="309" y="1"/>
                </a:lnTo>
                <a:lnTo>
                  <a:pt x="309" y="0"/>
                </a:lnTo>
                <a:lnTo>
                  <a:pt x="310" y="0"/>
                </a:lnTo>
                <a:lnTo>
                  <a:pt x="310" y="1"/>
                </a:lnTo>
                <a:lnTo>
                  <a:pt x="311" y="1"/>
                </a:lnTo>
                <a:lnTo>
                  <a:pt x="311" y="0"/>
                </a:lnTo>
                <a:lnTo>
                  <a:pt x="313" y="0"/>
                </a:lnTo>
                <a:lnTo>
                  <a:pt x="313" y="1"/>
                </a:lnTo>
                <a:lnTo>
                  <a:pt x="314" y="1"/>
                </a:lnTo>
                <a:lnTo>
                  <a:pt x="314" y="0"/>
                </a:lnTo>
                <a:lnTo>
                  <a:pt x="315" y="0"/>
                </a:lnTo>
                <a:lnTo>
                  <a:pt x="315" y="1"/>
                </a:lnTo>
                <a:lnTo>
                  <a:pt x="317" y="1"/>
                </a:lnTo>
                <a:lnTo>
                  <a:pt x="317" y="0"/>
                </a:lnTo>
                <a:lnTo>
                  <a:pt x="318" y="0"/>
                </a:lnTo>
                <a:lnTo>
                  <a:pt x="318" y="1"/>
                </a:lnTo>
                <a:lnTo>
                  <a:pt x="319" y="1"/>
                </a:lnTo>
                <a:lnTo>
                  <a:pt x="319" y="0"/>
                </a:lnTo>
                <a:lnTo>
                  <a:pt x="320" y="0"/>
                </a:lnTo>
                <a:lnTo>
                  <a:pt x="320" y="1"/>
                </a:lnTo>
                <a:lnTo>
                  <a:pt x="322" y="1"/>
                </a:lnTo>
                <a:lnTo>
                  <a:pt x="322" y="0"/>
                </a:lnTo>
                <a:lnTo>
                  <a:pt x="323" y="0"/>
                </a:lnTo>
                <a:lnTo>
                  <a:pt x="323" y="1"/>
                </a:lnTo>
                <a:lnTo>
                  <a:pt x="324" y="1"/>
                </a:lnTo>
                <a:lnTo>
                  <a:pt x="324" y="0"/>
                </a:lnTo>
                <a:lnTo>
                  <a:pt x="326" y="0"/>
                </a:lnTo>
                <a:lnTo>
                  <a:pt x="326" y="1"/>
                </a:lnTo>
                <a:lnTo>
                  <a:pt x="327" y="1"/>
                </a:lnTo>
                <a:lnTo>
                  <a:pt x="327" y="0"/>
                </a:lnTo>
                <a:lnTo>
                  <a:pt x="328" y="0"/>
                </a:lnTo>
                <a:lnTo>
                  <a:pt x="328" y="1"/>
                </a:lnTo>
                <a:lnTo>
                  <a:pt x="329" y="1"/>
                </a:lnTo>
                <a:lnTo>
                  <a:pt x="329" y="0"/>
                </a:lnTo>
                <a:lnTo>
                  <a:pt x="331" y="0"/>
                </a:lnTo>
                <a:lnTo>
                  <a:pt x="331" y="1"/>
                </a:lnTo>
                <a:lnTo>
                  <a:pt x="332" y="1"/>
                </a:lnTo>
                <a:lnTo>
                  <a:pt x="332" y="0"/>
                </a:lnTo>
                <a:lnTo>
                  <a:pt x="333" y="0"/>
                </a:lnTo>
                <a:lnTo>
                  <a:pt x="333" y="1"/>
                </a:lnTo>
                <a:lnTo>
                  <a:pt x="334" y="1"/>
                </a:lnTo>
                <a:lnTo>
                  <a:pt x="334" y="0"/>
                </a:lnTo>
                <a:lnTo>
                  <a:pt x="336" y="0"/>
                </a:lnTo>
                <a:lnTo>
                  <a:pt x="336" y="1"/>
                </a:lnTo>
                <a:lnTo>
                  <a:pt x="337" y="1"/>
                </a:lnTo>
                <a:lnTo>
                  <a:pt x="337" y="0"/>
                </a:lnTo>
                <a:lnTo>
                  <a:pt x="338" y="0"/>
                </a:lnTo>
                <a:lnTo>
                  <a:pt x="338" y="1"/>
                </a:lnTo>
                <a:lnTo>
                  <a:pt x="340" y="1"/>
                </a:lnTo>
                <a:lnTo>
                  <a:pt x="340" y="0"/>
                </a:lnTo>
                <a:lnTo>
                  <a:pt x="341" y="0"/>
                </a:lnTo>
                <a:lnTo>
                  <a:pt x="341" y="1"/>
                </a:lnTo>
                <a:lnTo>
                  <a:pt x="342" y="1"/>
                </a:lnTo>
                <a:lnTo>
                  <a:pt x="342" y="0"/>
                </a:lnTo>
                <a:lnTo>
                  <a:pt x="343" y="0"/>
                </a:lnTo>
                <a:lnTo>
                  <a:pt x="343" y="1"/>
                </a:lnTo>
                <a:lnTo>
                  <a:pt x="345" y="1"/>
                </a:lnTo>
                <a:lnTo>
                  <a:pt x="345" y="0"/>
                </a:lnTo>
                <a:lnTo>
                  <a:pt x="346" y="0"/>
                </a:lnTo>
                <a:lnTo>
                  <a:pt x="346" y="1"/>
                </a:lnTo>
                <a:lnTo>
                  <a:pt x="347" y="1"/>
                </a:lnTo>
                <a:lnTo>
                  <a:pt x="347" y="0"/>
                </a:lnTo>
                <a:lnTo>
                  <a:pt x="349" y="0"/>
                </a:lnTo>
                <a:lnTo>
                  <a:pt x="349" y="1"/>
                </a:lnTo>
                <a:lnTo>
                  <a:pt x="350" y="1"/>
                </a:lnTo>
                <a:lnTo>
                  <a:pt x="350" y="0"/>
                </a:lnTo>
                <a:lnTo>
                  <a:pt x="351" y="0"/>
                </a:lnTo>
                <a:lnTo>
                  <a:pt x="351" y="1"/>
                </a:lnTo>
                <a:lnTo>
                  <a:pt x="352" y="1"/>
                </a:lnTo>
                <a:lnTo>
                  <a:pt x="352" y="0"/>
                </a:lnTo>
                <a:lnTo>
                  <a:pt x="354" y="0"/>
                </a:lnTo>
                <a:lnTo>
                  <a:pt x="354" y="1"/>
                </a:lnTo>
                <a:lnTo>
                  <a:pt x="355" y="1"/>
                </a:lnTo>
                <a:lnTo>
                  <a:pt x="355" y="0"/>
                </a:lnTo>
                <a:lnTo>
                  <a:pt x="356" y="0"/>
                </a:lnTo>
                <a:lnTo>
                  <a:pt x="356" y="1"/>
                </a:lnTo>
                <a:lnTo>
                  <a:pt x="357" y="1"/>
                </a:lnTo>
                <a:lnTo>
                  <a:pt x="357" y="0"/>
                </a:lnTo>
                <a:lnTo>
                  <a:pt x="359" y="0"/>
                </a:lnTo>
                <a:lnTo>
                  <a:pt x="359" y="1"/>
                </a:lnTo>
                <a:lnTo>
                  <a:pt x="360" y="1"/>
                </a:lnTo>
                <a:lnTo>
                  <a:pt x="360" y="0"/>
                </a:lnTo>
                <a:lnTo>
                  <a:pt x="361" y="0"/>
                </a:lnTo>
                <a:lnTo>
                  <a:pt x="361" y="1"/>
                </a:lnTo>
                <a:lnTo>
                  <a:pt x="363" y="1"/>
                </a:lnTo>
                <a:lnTo>
                  <a:pt x="363" y="0"/>
                </a:lnTo>
                <a:lnTo>
                  <a:pt x="364" y="0"/>
                </a:lnTo>
                <a:lnTo>
                  <a:pt x="364" y="1"/>
                </a:lnTo>
                <a:lnTo>
                  <a:pt x="365" y="1"/>
                </a:lnTo>
                <a:lnTo>
                  <a:pt x="365" y="0"/>
                </a:lnTo>
                <a:lnTo>
                  <a:pt x="366" y="0"/>
                </a:lnTo>
                <a:lnTo>
                  <a:pt x="366" y="1"/>
                </a:lnTo>
                <a:lnTo>
                  <a:pt x="368" y="0"/>
                </a:lnTo>
                <a:lnTo>
                  <a:pt x="368" y="0"/>
                </a:lnTo>
                <a:lnTo>
                  <a:pt x="369" y="0"/>
                </a:lnTo>
                <a:lnTo>
                  <a:pt x="369" y="1"/>
                </a:lnTo>
                <a:lnTo>
                  <a:pt x="370" y="1"/>
                </a:lnTo>
                <a:lnTo>
                  <a:pt x="370" y="0"/>
                </a:lnTo>
                <a:lnTo>
                  <a:pt x="372" y="0"/>
                </a:lnTo>
                <a:lnTo>
                  <a:pt x="372" y="1"/>
                </a:lnTo>
                <a:lnTo>
                  <a:pt x="373" y="1"/>
                </a:lnTo>
                <a:lnTo>
                  <a:pt x="373" y="0"/>
                </a:lnTo>
                <a:lnTo>
                  <a:pt x="374" y="0"/>
                </a:lnTo>
                <a:lnTo>
                  <a:pt x="374" y="1"/>
                </a:lnTo>
                <a:lnTo>
                  <a:pt x="375" y="1"/>
                </a:lnTo>
                <a:lnTo>
                  <a:pt x="375" y="0"/>
                </a:lnTo>
                <a:lnTo>
                  <a:pt x="377" y="0"/>
                </a:lnTo>
                <a:lnTo>
                  <a:pt x="377" y="1"/>
                </a:lnTo>
                <a:lnTo>
                  <a:pt x="378" y="1"/>
                </a:lnTo>
                <a:lnTo>
                  <a:pt x="378" y="0"/>
                </a:lnTo>
                <a:lnTo>
                  <a:pt x="379" y="0"/>
                </a:lnTo>
                <a:lnTo>
                  <a:pt x="379" y="1"/>
                </a:lnTo>
                <a:lnTo>
                  <a:pt x="381" y="1"/>
                </a:lnTo>
                <a:lnTo>
                  <a:pt x="381" y="0"/>
                </a:lnTo>
                <a:lnTo>
                  <a:pt x="382" y="0"/>
                </a:lnTo>
                <a:lnTo>
                  <a:pt x="382" y="1"/>
                </a:lnTo>
                <a:lnTo>
                  <a:pt x="383" y="1"/>
                </a:lnTo>
                <a:lnTo>
                  <a:pt x="383" y="0"/>
                </a:lnTo>
                <a:lnTo>
                  <a:pt x="384" y="1"/>
                </a:lnTo>
                <a:lnTo>
                  <a:pt x="384" y="1"/>
                </a:lnTo>
                <a:lnTo>
                  <a:pt x="386" y="1"/>
                </a:lnTo>
                <a:lnTo>
                  <a:pt x="386" y="0"/>
                </a:lnTo>
                <a:lnTo>
                  <a:pt x="387" y="0"/>
                </a:lnTo>
                <a:lnTo>
                  <a:pt x="387" y="1"/>
                </a:lnTo>
                <a:lnTo>
                  <a:pt x="388" y="1"/>
                </a:lnTo>
                <a:lnTo>
                  <a:pt x="388" y="0"/>
                </a:lnTo>
                <a:lnTo>
                  <a:pt x="389" y="0"/>
                </a:lnTo>
                <a:lnTo>
                  <a:pt x="389" y="1"/>
                </a:lnTo>
                <a:lnTo>
                  <a:pt x="391" y="1"/>
                </a:lnTo>
                <a:lnTo>
                  <a:pt x="391" y="0"/>
                </a:lnTo>
                <a:lnTo>
                  <a:pt x="392" y="0"/>
                </a:lnTo>
                <a:lnTo>
                  <a:pt x="392" y="1"/>
                </a:lnTo>
                <a:lnTo>
                  <a:pt x="393" y="1"/>
                </a:lnTo>
                <a:lnTo>
                  <a:pt x="393" y="0"/>
                </a:lnTo>
                <a:lnTo>
                  <a:pt x="395" y="0"/>
                </a:lnTo>
                <a:lnTo>
                  <a:pt x="395" y="1"/>
                </a:lnTo>
                <a:lnTo>
                  <a:pt x="396" y="1"/>
                </a:lnTo>
                <a:lnTo>
                  <a:pt x="396" y="0"/>
                </a:lnTo>
                <a:lnTo>
                  <a:pt x="397" y="0"/>
                </a:lnTo>
                <a:lnTo>
                  <a:pt x="397" y="1"/>
                </a:lnTo>
                <a:lnTo>
                  <a:pt x="398" y="1"/>
                </a:lnTo>
                <a:lnTo>
                  <a:pt x="398" y="0"/>
                </a:lnTo>
                <a:lnTo>
                  <a:pt x="400" y="0"/>
                </a:lnTo>
                <a:lnTo>
                  <a:pt x="400" y="1"/>
                </a:lnTo>
                <a:lnTo>
                  <a:pt x="401" y="1"/>
                </a:lnTo>
                <a:lnTo>
                  <a:pt x="401" y="0"/>
                </a:lnTo>
                <a:lnTo>
                  <a:pt x="402" y="0"/>
                </a:lnTo>
                <a:lnTo>
                  <a:pt x="402" y="1"/>
                </a:lnTo>
                <a:lnTo>
                  <a:pt x="404" y="1"/>
                </a:lnTo>
                <a:lnTo>
                  <a:pt x="404" y="0"/>
                </a:lnTo>
                <a:lnTo>
                  <a:pt x="405" y="0"/>
                </a:lnTo>
                <a:lnTo>
                  <a:pt x="405" y="1"/>
                </a:lnTo>
                <a:lnTo>
                  <a:pt x="406" y="1"/>
                </a:lnTo>
                <a:lnTo>
                  <a:pt x="406" y="0"/>
                </a:lnTo>
                <a:lnTo>
                  <a:pt x="407" y="0"/>
                </a:lnTo>
                <a:lnTo>
                  <a:pt x="407" y="1"/>
                </a:lnTo>
                <a:lnTo>
                  <a:pt x="409" y="1"/>
                </a:lnTo>
                <a:lnTo>
                  <a:pt x="409" y="0"/>
                </a:lnTo>
                <a:lnTo>
                  <a:pt x="410" y="0"/>
                </a:lnTo>
                <a:lnTo>
                  <a:pt x="410" y="1"/>
                </a:lnTo>
                <a:lnTo>
                  <a:pt x="411" y="1"/>
                </a:lnTo>
                <a:lnTo>
                  <a:pt x="411" y="0"/>
                </a:lnTo>
                <a:lnTo>
                  <a:pt x="413" y="0"/>
                </a:lnTo>
                <a:lnTo>
                  <a:pt x="413" y="1"/>
                </a:lnTo>
                <a:lnTo>
                  <a:pt x="414" y="1"/>
                </a:lnTo>
                <a:lnTo>
                  <a:pt x="414" y="0"/>
                </a:lnTo>
                <a:lnTo>
                  <a:pt x="415" y="0"/>
                </a:lnTo>
                <a:lnTo>
                  <a:pt x="415" y="1"/>
                </a:lnTo>
                <a:lnTo>
                  <a:pt x="416" y="1"/>
                </a:lnTo>
                <a:lnTo>
                  <a:pt x="416" y="0"/>
                </a:lnTo>
                <a:lnTo>
                  <a:pt x="418" y="0"/>
                </a:lnTo>
                <a:lnTo>
                  <a:pt x="418" y="1"/>
                </a:lnTo>
                <a:lnTo>
                  <a:pt x="419" y="1"/>
                </a:lnTo>
                <a:lnTo>
                  <a:pt x="419" y="0"/>
                </a:lnTo>
                <a:lnTo>
                  <a:pt x="420" y="0"/>
                </a:lnTo>
                <a:lnTo>
                  <a:pt x="420" y="1"/>
                </a:lnTo>
                <a:lnTo>
                  <a:pt x="421" y="1"/>
                </a:lnTo>
                <a:lnTo>
                  <a:pt x="421" y="0"/>
                </a:lnTo>
                <a:lnTo>
                  <a:pt x="423" y="0"/>
                </a:lnTo>
                <a:lnTo>
                  <a:pt x="423" y="1"/>
                </a:lnTo>
                <a:lnTo>
                  <a:pt x="424" y="1"/>
                </a:lnTo>
                <a:lnTo>
                  <a:pt x="424" y="0"/>
                </a:lnTo>
                <a:lnTo>
                  <a:pt x="425" y="0"/>
                </a:lnTo>
                <a:lnTo>
                  <a:pt x="425" y="1"/>
                </a:lnTo>
                <a:lnTo>
                  <a:pt x="427" y="1"/>
                </a:lnTo>
                <a:lnTo>
                  <a:pt x="427" y="0"/>
                </a:lnTo>
                <a:lnTo>
                  <a:pt x="428" y="0"/>
                </a:lnTo>
                <a:lnTo>
                  <a:pt x="428" y="1"/>
                </a:lnTo>
                <a:lnTo>
                  <a:pt x="429" y="1"/>
                </a:lnTo>
                <a:lnTo>
                  <a:pt x="429" y="0"/>
                </a:lnTo>
                <a:lnTo>
                  <a:pt x="430" y="0"/>
                </a:lnTo>
                <a:lnTo>
                  <a:pt x="430" y="1"/>
                </a:lnTo>
                <a:lnTo>
                  <a:pt x="432" y="1"/>
                </a:lnTo>
                <a:lnTo>
                  <a:pt x="432" y="0"/>
                </a:lnTo>
                <a:lnTo>
                  <a:pt x="433" y="0"/>
                </a:lnTo>
                <a:lnTo>
                  <a:pt x="433" y="1"/>
                </a:lnTo>
                <a:lnTo>
                  <a:pt x="434" y="1"/>
                </a:lnTo>
                <a:lnTo>
                  <a:pt x="434" y="0"/>
                </a:lnTo>
                <a:lnTo>
                  <a:pt x="436" y="0"/>
                </a:lnTo>
                <a:lnTo>
                  <a:pt x="436" y="1"/>
                </a:lnTo>
                <a:lnTo>
                  <a:pt x="437" y="1"/>
                </a:lnTo>
                <a:lnTo>
                  <a:pt x="437" y="0"/>
                </a:lnTo>
                <a:lnTo>
                  <a:pt x="438" y="1"/>
                </a:lnTo>
                <a:lnTo>
                  <a:pt x="438" y="1"/>
                </a:lnTo>
                <a:lnTo>
                  <a:pt x="439" y="1"/>
                </a:lnTo>
                <a:lnTo>
                  <a:pt x="439" y="0"/>
                </a:lnTo>
                <a:lnTo>
                  <a:pt x="441" y="0"/>
                </a:lnTo>
                <a:lnTo>
                  <a:pt x="441" y="1"/>
                </a:lnTo>
                <a:lnTo>
                  <a:pt x="442" y="1"/>
                </a:lnTo>
                <a:lnTo>
                  <a:pt x="442" y="0"/>
                </a:lnTo>
                <a:lnTo>
                  <a:pt x="443" y="0"/>
                </a:lnTo>
                <a:lnTo>
                  <a:pt x="443" y="1"/>
                </a:lnTo>
                <a:lnTo>
                  <a:pt x="445" y="1"/>
                </a:lnTo>
                <a:lnTo>
                  <a:pt x="445" y="0"/>
                </a:lnTo>
                <a:lnTo>
                  <a:pt x="446" y="0"/>
                </a:lnTo>
                <a:lnTo>
                  <a:pt x="446" y="1"/>
                </a:lnTo>
                <a:lnTo>
                  <a:pt x="447" y="1"/>
                </a:lnTo>
                <a:lnTo>
                  <a:pt x="447" y="0"/>
                </a:lnTo>
                <a:lnTo>
                  <a:pt x="448" y="0"/>
                </a:lnTo>
                <a:lnTo>
                  <a:pt x="448" y="1"/>
                </a:lnTo>
                <a:lnTo>
                  <a:pt x="450" y="1"/>
                </a:lnTo>
                <a:lnTo>
                  <a:pt x="450" y="0"/>
                </a:lnTo>
                <a:lnTo>
                  <a:pt x="451" y="0"/>
                </a:lnTo>
                <a:lnTo>
                  <a:pt x="451" y="1"/>
                </a:lnTo>
                <a:lnTo>
                  <a:pt x="452" y="1"/>
                </a:lnTo>
                <a:lnTo>
                  <a:pt x="452" y="0"/>
                </a:lnTo>
                <a:lnTo>
                  <a:pt x="453" y="0"/>
                </a:lnTo>
                <a:lnTo>
                  <a:pt x="453" y="1"/>
                </a:lnTo>
                <a:lnTo>
                  <a:pt x="455" y="1"/>
                </a:lnTo>
                <a:lnTo>
                  <a:pt x="455" y="0"/>
                </a:lnTo>
                <a:lnTo>
                  <a:pt x="456" y="0"/>
                </a:lnTo>
                <a:lnTo>
                  <a:pt x="456" y="1"/>
                </a:lnTo>
                <a:lnTo>
                  <a:pt x="457" y="1"/>
                </a:lnTo>
                <a:lnTo>
                  <a:pt x="457" y="0"/>
                </a:lnTo>
                <a:lnTo>
                  <a:pt x="459" y="0"/>
                </a:lnTo>
                <a:lnTo>
                  <a:pt x="459" y="1"/>
                </a:lnTo>
                <a:lnTo>
                  <a:pt x="460" y="1"/>
                </a:lnTo>
                <a:lnTo>
                  <a:pt x="460" y="0"/>
                </a:lnTo>
                <a:lnTo>
                  <a:pt x="461" y="0"/>
                </a:lnTo>
                <a:lnTo>
                  <a:pt x="461" y="1"/>
                </a:lnTo>
                <a:lnTo>
                  <a:pt x="462" y="1"/>
                </a:lnTo>
                <a:lnTo>
                  <a:pt x="462" y="0"/>
                </a:lnTo>
                <a:lnTo>
                  <a:pt x="464" y="0"/>
                </a:lnTo>
                <a:lnTo>
                  <a:pt x="464" y="1"/>
                </a:lnTo>
                <a:lnTo>
                  <a:pt x="465" y="1"/>
                </a:lnTo>
                <a:lnTo>
                  <a:pt x="465" y="0"/>
                </a:lnTo>
                <a:lnTo>
                  <a:pt x="466" y="0"/>
                </a:lnTo>
                <a:lnTo>
                  <a:pt x="466" y="1"/>
                </a:lnTo>
                <a:lnTo>
                  <a:pt x="468" y="1"/>
                </a:lnTo>
                <a:lnTo>
                  <a:pt x="468" y="0"/>
                </a:lnTo>
                <a:lnTo>
                  <a:pt x="469" y="0"/>
                </a:lnTo>
                <a:lnTo>
                  <a:pt x="469" y="1"/>
                </a:lnTo>
                <a:lnTo>
                  <a:pt x="470" y="1"/>
                </a:lnTo>
                <a:lnTo>
                  <a:pt x="470" y="0"/>
                </a:lnTo>
                <a:lnTo>
                  <a:pt x="471" y="0"/>
                </a:lnTo>
                <a:lnTo>
                  <a:pt x="471" y="1"/>
                </a:lnTo>
                <a:lnTo>
                  <a:pt x="473" y="1"/>
                </a:lnTo>
                <a:lnTo>
                  <a:pt x="473" y="0"/>
                </a:lnTo>
                <a:lnTo>
                  <a:pt x="474" y="0"/>
                </a:lnTo>
                <a:lnTo>
                  <a:pt x="474" y="1"/>
                </a:lnTo>
                <a:lnTo>
                  <a:pt x="475" y="1"/>
                </a:lnTo>
                <a:lnTo>
                  <a:pt x="475" y="0"/>
                </a:lnTo>
                <a:lnTo>
                  <a:pt x="477" y="0"/>
                </a:lnTo>
                <a:lnTo>
                  <a:pt x="477" y="1"/>
                </a:lnTo>
                <a:lnTo>
                  <a:pt x="478" y="1"/>
                </a:lnTo>
                <a:lnTo>
                  <a:pt x="478" y="0"/>
                </a:lnTo>
                <a:lnTo>
                  <a:pt x="479" y="0"/>
                </a:lnTo>
                <a:lnTo>
                  <a:pt x="479" y="1"/>
                </a:lnTo>
                <a:lnTo>
                  <a:pt x="480" y="1"/>
                </a:lnTo>
                <a:lnTo>
                  <a:pt x="480" y="0"/>
                </a:lnTo>
                <a:lnTo>
                  <a:pt x="482" y="0"/>
                </a:lnTo>
                <a:lnTo>
                  <a:pt x="482" y="1"/>
                </a:lnTo>
                <a:lnTo>
                  <a:pt x="483" y="1"/>
                </a:lnTo>
                <a:lnTo>
                  <a:pt x="483" y="0"/>
                </a:lnTo>
                <a:lnTo>
                  <a:pt x="484" y="0"/>
                </a:lnTo>
                <a:lnTo>
                  <a:pt x="484" y="1"/>
                </a:lnTo>
                <a:lnTo>
                  <a:pt x="485" y="1"/>
                </a:lnTo>
                <a:lnTo>
                  <a:pt x="485" y="0"/>
                </a:lnTo>
                <a:lnTo>
                  <a:pt x="487" y="0"/>
                </a:lnTo>
                <a:lnTo>
                  <a:pt x="487" y="1"/>
                </a:lnTo>
                <a:lnTo>
                  <a:pt x="488" y="1"/>
                </a:lnTo>
                <a:lnTo>
                  <a:pt x="488" y="0"/>
                </a:lnTo>
                <a:lnTo>
                  <a:pt x="489" y="0"/>
                </a:lnTo>
                <a:lnTo>
                  <a:pt x="489" y="1"/>
                </a:lnTo>
                <a:lnTo>
                  <a:pt x="491" y="1"/>
                </a:lnTo>
                <a:lnTo>
                  <a:pt x="491" y="0"/>
                </a:lnTo>
                <a:lnTo>
                  <a:pt x="492" y="0"/>
                </a:lnTo>
                <a:lnTo>
                  <a:pt x="492" y="1"/>
                </a:lnTo>
                <a:lnTo>
                  <a:pt x="493" y="1"/>
                </a:lnTo>
                <a:lnTo>
                  <a:pt x="493" y="0"/>
                </a:lnTo>
                <a:lnTo>
                  <a:pt x="494" y="0"/>
                </a:lnTo>
                <a:lnTo>
                  <a:pt x="494" y="1"/>
                </a:lnTo>
                <a:lnTo>
                  <a:pt x="496" y="1"/>
                </a:lnTo>
                <a:lnTo>
                  <a:pt x="496" y="0"/>
                </a:lnTo>
                <a:lnTo>
                  <a:pt x="497" y="0"/>
                </a:lnTo>
                <a:lnTo>
                  <a:pt x="497" y="1"/>
                </a:lnTo>
                <a:lnTo>
                  <a:pt x="498" y="1"/>
                </a:lnTo>
                <a:lnTo>
                  <a:pt x="498" y="0"/>
                </a:lnTo>
                <a:lnTo>
                  <a:pt x="500" y="0"/>
                </a:lnTo>
                <a:lnTo>
                  <a:pt x="500" y="1"/>
                </a:lnTo>
                <a:lnTo>
                  <a:pt x="501" y="1"/>
                </a:lnTo>
                <a:lnTo>
                  <a:pt x="501" y="0"/>
                </a:lnTo>
                <a:lnTo>
                  <a:pt x="502" y="0"/>
                </a:lnTo>
                <a:lnTo>
                  <a:pt x="502" y="1"/>
                </a:lnTo>
                <a:lnTo>
                  <a:pt x="503" y="1"/>
                </a:lnTo>
                <a:lnTo>
                  <a:pt x="503" y="0"/>
                </a:lnTo>
                <a:lnTo>
                  <a:pt x="505" y="0"/>
                </a:lnTo>
                <a:lnTo>
                  <a:pt x="505" y="1"/>
                </a:lnTo>
                <a:lnTo>
                  <a:pt x="506" y="1"/>
                </a:lnTo>
                <a:lnTo>
                  <a:pt x="506" y="0"/>
                </a:lnTo>
                <a:lnTo>
                  <a:pt x="507" y="0"/>
                </a:lnTo>
                <a:lnTo>
                  <a:pt x="507" y="1"/>
                </a:lnTo>
                <a:lnTo>
                  <a:pt x="508" y="1"/>
                </a:lnTo>
                <a:lnTo>
                  <a:pt x="508" y="0"/>
                </a:lnTo>
                <a:lnTo>
                  <a:pt x="510" y="0"/>
                </a:lnTo>
                <a:lnTo>
                  <a:pt x="510" y="1"/>
                </a:lnTo>
                <a:lnTo>
                  <a:pt x="511" y="1"/>
                </a:lnTo>
                <a:lnTo>
                  <a:pt x="511" y="0"/>
                </a:lnTo>
                <a:lnTo>
                  <a:pt x="512" y="0"/>
                </a:lnTo>
                <a:lnTo>
                  <a:pt x="512" y="1"/>
                </a:lnTo>
                <a:lnTo>
                  <a:pt x="514" y="1"/>
                </a:lnTo>
                <a:lnTo>
                  <a:pt x="514" y="0"/>
                </a:lnTo>
                <a:lnTo>
                  <a:pt x="515" y="0"/>
                </a:lnTo>
                <a:lnTo>
                  <a:pt x="515" y="1"/>
                </a:lnTo>
                <a:lnTo>
                  <a:pt x="516" y="1"/>
                </a:lnTo>
                <a:lnTo>
                  <a:pt x="516" y="0"/>
                </a:lnTo>
                <a:lnTo>
                  <a:pt x="517" y="0"/>
                </a:lnTo>
                <a:lnTo>
                  <a:pt x="517" y="1"/>
                </a:lnTo>
                <a:lnTo>
                  <a:pt x="519" y="1"/>
                </a:lnTo>
                <a:lnTo>
                  <a:pt x="519" y="0"/>
                </a:lnTo>
                <a:lnTo>
                  <a:pt x="520" y="0"/>
                </a:lnTo>
                <a:lnTo>
                  <a:pt x="520" y="1"/>
                </a:lnTo>
                <a:lnTo>
                  <a:pt x="521" y="1"/>
                </a:lnTo>
                <a:lnTo>
                  <a:pt x="521" y="0"/>
                </a:lnTo>
                <a:lnTo>
                  <a:pt x="523" y="0"/>
                </a:lnTo>
                <a:lnTo>
                  <a:pt x="523" y="1"/>
                </a:lnTo>
                <a:lnTo>
                  <a:pt x="524" y="1"/>
                </a:lnTo>
                <a:lnTo>
                  <a:pt x="524" y="0"/>
                </a:lnTo>
                <a:lnTo>
                  <a:pt x="525" y="0"/>
                </a:lnTo>
                <a:lnTo>
                  <a:pt x="525" y="1"/>
                </a:lnTo>
                <a:lnTo>
                  <a:pt x="526" y="1"/>
                </a:lnTo>
                <a:lnTo>
                  <a:pt x="526" y="0"/>
                </a:lnTo>
                <a:lnTo>
                  <a:pt x="528" y="0"/>
                </a:lnTo>
                <a:lnTo>
                  <a:pt x="528" y="1"/>
                </a:lnTo>
                <a:lnTo>
                  <a:pt x="529" y="1"/>
                </a:lnTo>
                <a:lnTo>
                  <a:pt x="529" y="0"/>
                </a:lnTo>
                <a:lnTo>
                  <a:pt x="530" y="0"/>
                </a:lnTo>
                <a:lnTo>
                  <a:pt x="530" y="1"/>
                </a:lnTo>
                <a:lnTo>
                  <a:pt x="532" y="1"/>
                </a:lnTo>
                <a:lnTo>
                  <a:pt x="532" y="0"/>
                </a:lnTo>
                <a:lnTo>
                  <a:pt x="533" y="0"/>
                </a:lnTo>
                <a:lnTo>
                  <a:pt x="533" y="1"/>
                </a:lnTo>
                <a:lnTo>
                  <a:pt x="534" y="1"/>
                </a:lnTo>
                <a:lnTo>
                  <a:pt x="534" y="0"/>
                </a:lnTo>
                <a:lnTo>
                  <a:pt x="535" y="0"/>
                </a:lnTo>
                <a:lnTo>
                  <a:pt x="535" y="1"/>
                </a:lnTo>
                <a:lnTo>
                  <a:pt x="537" y="1"/>
                </a:lnTo>
                <a:lnTo>
                  <a:pt x="537" y="0"/>
                </a:lnTo>
                <a:lnTo>
                  <a:pt x="538" y="0"/>
                </a:lnTo>
                <a:lnTo>
                  <a:pt x="538" y="1"/>
                </a:lnTo>
                <a:lnTo>
                  <a:pt x="539" y="1"/>
                </a:lnTo>
                <a:lnTo>
                  <a:pt x="539" y="0"/>
                </a:lnTo>
                <a:lnTo>
                  <a:pt x="540" y="0"/>
                </a:lnTo>
                <a:lnTo>
                  <a:pt x="540" y="1"/>
                </a:lnTo>
                <a:lnTo>
                  <a:pt x="542" y="1"/>
                </a:lnTo>
                <a:lnTo>
                  <a:pt x="542" y="0"/>
                </a:lnTo>
                <a:lnTo>
                  <a:pt x="543" y="0"/>
                </a:lnTo>
                <a:lnTo>
                  <a:pt x="543" y="1"/>
                </a:lnTo>
                <a:lnTo>
                  <a:pt x="544" y="1"/>
                </a:lnTo>
                <a:lnTo>
                  <a:pt x="544" y="0"/>
                </a:lnTo>
                <a:lnTo>
                  <a:pt x="546" y="0"/>
                </a:lnTo>
                <a:lnTo>
                  <a:pt x="546" y="1"/>
                </a:lnTo>
                <a:lnTo>
                  <a:pt x="547" y="1"/>
                </a:lnTo>
                <a:lnTo>
                  <a:pt x="547" y="0"/>
                </a:lnTo>
                <a:lnTo>
                  <a:pt x="548" y="0"/>
                </a:lnTo>
                <a:lnTo>
                  <a:pt x="548" y="1"/>
                </a:lnTo>
                <a:lnTo>
                  <a:pt x="549" y="1"/>
                </a:lnTo>
                <a:lnTo>
                  <a:pt x="549" y="0"/>
                </a:lnTo>
                <a:lnTo>
                  <a:pt x="551" y="0"/>
                </a:lnTo>
                <a:lnTo>
                  <a:pt x="551" y="1"/>
                </a:lnTo>
                <a:lnTo>
                  <a:pt x="552" y="1"/>
                </a:lnTo>
                <a:lnTo>
                  <a:pt x="552" y="0"/>
                </a:lnTo>
                <a:lnTo>
                  <a:pt x="553" y="0"/>
                </a:lnTo>
                <a:lnTo>
                  <a:pt x="553" y="1"/>
                </a:lnTo>
                <a:lnTo>
                  <a:pt x="555" y="1"/>
                </a:lnTo>
                <a:lnTo>
                  <a:pt x="555" y="0"/>
                </a:lnTo>
                <a:lnTo>
                  <a:pt x="556" y="0"/>
                </a:lnTo>
                <a:lnTo>
                  <a:pt x="556" y="1"/>
                </a:lnTo>
                <a:lnTo>
                  <a:pt x="557" y="1"/>
                </a:lnTo>
                <a:lnTo>
                  <a:pt x="557" y="0"/>
                </a:lnTo>
                <a:lnTo>
                  <a:pt x="558" y="0"/>
                </a:lnTo>
                <a:lnTo>
                  <a:pt x="558" y="1"/>
                </a:lnTo>
                <a:lnTo>
                  <a:pt x="560" y="1"/>
                </a:lnTo>
                <a:lnTo>
                  <a:pt x="560" y="0"/>
                </a:lnTo>
                <a:lnTo>
                  <a:pt x="561" y="0"/>
                </a:lnTo>
                <a:lnTo>
                  <a:pt x="561" y="1"/>
                </a:lnTo>
                <a:lnTo>
                  <a:pt x="562" y="1"/>
                </a:lnTo>
                <a:lnTo>
                  <a:pt x="562" y="0"/>
                </a:lnTo>
                <a:lnTo>
                  <a:pt x="564" y="0"/>
                </a:lnTo>
                <a:lnTo>
                  <a:pt x="564" y="1"/>
                </a:lnTo>
                <a:lnTo>
                  <a:pt x="565" y="1"/>
                </a:lnTo>
                <a:lnTo>
                  <a:pt x="565" y="0"/>
                </a:lnTo>
                <a:lnTo>
                  <a:pt x="566" y="0"/>
                </a:lnTo>
                <a:lnTo>
                  <a:pt x="566" y="1"/>
                </a:lnTo>
                <a:lnTo>
                  <a:pt x="567" y="1"/>
                </a:lnTo>
                <a:lnTo>
                  <a:pt x="567" y="0"/>
                </a:lnTo>
                <a:lnTo>
                  <a:pt x="569" y="0"/>
                </a:lnTo>
                <a:lnTo>
                  <a:pt x="569" y="1"/>
                </a:lnTo>
                <a:lnTo>
                  <a:pt x="570" y="1"/>
                </a:lnTo>
                <a:lnTo>
                  <a:pt x="570" y="0"/>
                </a:lnTo>
                <a:lnTo>
                  <a:pt x="571" y="0"/>
                </a:lnTo>
                <a:lnTo>
                  <a:pt x="571" y="1"/>
                </a:lnTo>
                <a:lnTo>
                  <a:pt x="572" y="1"/>
                </a:lnTo>
                <a:lnTo>
                  <a:pt x="572" y="0"/>
                </a:lnTo>
                <a:lnTo>
                  <a:pt x="574" y="0"/>
                </a:lnTo>
                <a:lnTo>
                  <a:pt x="574" y="1"/>
                </a:lnTo>
                <a:lnTo>
                  <a:pt x="575" y="1"/>
                </a:lnTo>
                <a:lnTo>
                  <a:pt x="575" y="0"/>
                </a:lnTo>
                <a:lnTo>
                  <a:pt x="576" y="0"/>
                </a:lnTo>
                <a:lnTo>
                  <a:pt x="576" y="1"/>
                </a:lnTo>
                <a:lnTo>
                  <a:pt x="578" y="1"/>
                </a:lnTo>
                <a:lnTo>
                  <a:pt x="578" y="0"/>
                </a:lnTo>
                <a:lnTo>
                  <a:pt x="579" y="0"/>
                </a:lnTo>
                <a:lnTo>
                  <a:pt x="579" y="1"/>
                </a:lnTo>
                <a:lnTo>
                  <a:pt x="580" y="1"/>
                </a:lnTo>
                <a:lnTo>
                  <a:pt x="580" y="0"/>
                </a:lnTo>
                <a:lnTo>
                  <a:pt x="581" y="0"/>
                </a:lnTo>
                <a:lnTo>
                  <a:pt x="581" y="1"/>
                </a:lnTo>
                <a:lnTo>
                  <a:pt x="583" y="1"/>
                </a:lnTo>
                <a:lnTo>
                  <a:pt x="583" y="0"/>
                </a:lnTo>
                <a:lnTo>
                  <a:pt x="584" y="0"/>
                </a:lnTo>
                <a:lnTo>
                  <a:pt x="584" y="1"/>
                </a:lnTo>
                <a:lnTo>
                  <a:pt x="585" y="1"/>
                </a:lnTo>
                <a:lnTo>
                  <a:pt x="585" y="0"/>
                </a:lnTo>
                <a:lnTo>
                  <a:pt x="587" y="0"/>
                </a:lnTo>
                <a:lnTo>
                  <a:pt x="587" y="1"/>
                </a:lnTo>
                <a:lnTo>
                  <a:pt x="588" y="1"/>
                </a:lnTo>
                <a:lnTo>
                  <a:pt x="588" y="0"/>
                </a:lnTo>
                <a:lnTo>
                  <a:pt x="589" y="0"/>
                </a:lnTo>
                <a:lnTo>
                  <a:pt x="589" y="1"/>
                </a:lnTo>
                <a:lnTo>
                  <a:pt x="590" y="1"/>
                </a:lnTo>
                <a:lnTo>
                  <a:pt x="590" y="0"/>
                </a:lnTo>
                <a:lnTo>
                  <a:pt x="592" y="0"/>
                </a:lnTo>
                <a:lnTo>
                  <a:pt x="592" y="1"/>
                </a:lnTo>
                <a:lnTo>
                  <a:pt x="593" y="1"/>
                </a:lnTo>
                <a:lnTo>
                  <a:pt x="593" y="0"/>
                </a:lnTo>
                <a:lnTo>
                  <a:pt x="594" y="0"/>
                </a:lnTo>
                <a:lnTo>
                  <a:pt x="594" y="1"/>
                </a:lnTo>
                <a:lnTo>
                  <a:pt x="596" y="1"/>
                </a:lnTo>
                <a:lnTo>
                  <a:pt x="596" y="0"/>
                </a:lnTo>
                <a:lnTo>
                  <a:pt x="597" y="0"/>
                </a:lnTo>
                <a:lnTo>
                  <a:pt x="597" y="1"/>
                </a:lnTo>
                <a:lnTo>
                  <a:pt x="598" y="1"/>
                </a:lnTo>
                <a:lnTo>
                  <a:pt x="598" y="0"/>
                </a:lnTo>
                <a:lnTo>
                  <a:pt x="599" y="0"/>
                </a:lnTo>
                <a:lnTo>
                  <a:pt x="599" y="1"/>
                </a:lnTo>
                <a:lnTo>
                  <a:pt x="601" y="1"/>
                </a:lnTo>
                <a:lnTo>
                  <a:pt x="601" y="0"/>
                </a:lnTo>
                <a:lnTo>
                  <a:pt x="602" y="0"/>
                </a:lnTo>
                <a:lnTo>
                  <a:pt x="602" y="1"/>
                </a:lnTo>
                <a:lnTo>
                  <a:pt x="603" y="1"/>
                </a:lnTo>
                <a:lnTo>
                  <a:pt x="603" y="0"/>
                </a:lnTo>
                <a:lnTo>
                  <a:pt x="604" y="0"/>
                </a:lnTo>
                <a:lnTo>
                  <a:pt x="604" y="1"/>
                </a:lnTo>
                <a:lnTo>
                  <a:pt x="606" y="1"/>
                </a:lnTo>
                <a:lnTo>
                  <a:pt x="606" y="0"/>
                </a:lnTo>
                <a:lnTo>
                  <a:pt x="607" y="0"/>
                </a:lnTo>
                <a:lnTo>
                  <a:pt x="607" y="1"/>
                </a:lnTo>
                <a:lnTo>
                  <a:pt x="608" y="1"/>
                </a:lnTo>
                <a:lnTo>
                  <a:pt x="608" y="0"/>
                </a:lnTo>
                <a:lnTo>
                  <a:pt x="610" y="0"/>
                </a:lnTo>
                <a:lnTo>
                  <a:pt x="610" y="1"/>
                </a:lnTo>
                <a:lnTo>
                  <a:pt x="611" y="1"/>
                </a:lnTo>
                <a:lnTo>
                  <a:pt x="611" y="0"/>
                </a:lnTo>
                <a:lnTo>
                  <a:pt x="612" y="0"/>
                </a:lnTo>
                <a:lnTo>
                  <a:pt x="612" y="1"/>
                </a:lnTo>
                <a:lnTo>
                  <a:pt x="613" y="1"/>
                </a:lnTo>
                <a:lnTo>
                  <a:pt x="613" y="0"/>
                </a:lnTo>
                <a:lnTo>
                  <a:pt x="615" y="0"/>
                </a:lnTo>
                <a:lnTo>
                  <a:pt x="615" y="1"/>
                </a:lnTo>
                <a:lnTo>
                  <a:pt x="616" y="1"/>
                </a:lnTo>
                <a:lnTo>
                  <a:pt x="616" y="0"/>
                </a:lnTo>
                <a:lnTo>
                  <a:pt x="617" y="0"/>
                </a:lnTo>
                <a:lnTo>
                  <a:pt x="617" y="1"/>
                </a:lnTo>
                <a:lnTo>
                  <a:pt x="619" y="1"/>
                </a:lnTo>
                <a:lnTo>
                  <a:pt x="619" y="0"/>
                </a:lnTo>
                <a:lnTo>
                  <a:pt x="620" y="0"/>
                </a:lnTo>
                <a:lnTo>
                  <a:pt x="620" y="1"/>
                </a:lnTo>
                <a:lnTo>
                  <a:pt x="621" y="1"/>
                </a:lnTo>
                <a:lnTo>
                  <a:pt x="621" y="0"/>
                </a:lnTo>
                <a:lnTo>
                  <a:pt x="622" y="0"/>
                </a:lnTo>
                <a:lnTo>
                  <a:pt x="622" y="1"/>
                </a:lnTo>
                <a:lnTo>
                  <a:pt x="624" y="1"/>
                </a:lnTo>
                <a:lnTo>
                  <a:pt x="624" y="0"/>
                </a:lnTo>
                <a:lnTo>
                  <a:pt x="625" y="0"/>
                </a:lnTo>
                <a:lnTo>
                  <a:pt x="625" y="1"/>
                </a:lnTo>
                <a:lnTo>
                  <a:pt x="626" y="1"/>
                </a:lnTo>
                <a:lnTo>
                  <a:pt x="626" y="0"/>
                </a:lnTo>
                <a:lnTo>
                  <a:pt x="627" y="0"/>
                </a:lnTo>
                <a:lnTo>
                  <a:pt x="627" y="1"/>
                </a:lnTo>
                <a:lnTo>
                  <a:pt x="629" y="1"/>
                </a:lnTo>
                <a:lnTo>
                  <a:pt x="629" y="0"/>
                </a:lnTo>
                <a:lnTo>
                  <a:pt x="630" y="0"/>
                </a:lnTo>
                <a:lnTo>
                  <a:pt x="630" y="1"/>
                </a:lnTo>
                <a:lnTo>
                  <a:pt x="631" y="1"/>
                </a:lnTo>
                <a:lnTo>
                  <a:pt x="631" y="0"/>
                </a:lnTo>
                <a:lnTo>
                  <a:pt x="633" y="0"/>
                </a:lnTo>
                <a:lnTo>
                  <a:pt x="633" y="1"/>
                </a:lnTo>
                <a:lnTo>
                  <a:pt x="634" y="1"/>
                </a:lnTo>
                <a:lnTo>
                  <a:pt x="634" y="0"/>
                </a:lnTo>
                <a:lnTo>
                  <a:pt x="635" y="0"/>
                </a:lnTo>
                <a:lnTo>
                  <a:pt x="635" y="1"/>
                </a:lnTo>
                <a:lnTo>
                  <a:pt x="636" y="1"/>
                </a:lnTo>
                <a:lnTo>
                  <a:pt x="636" y="0"/>
                </a:lnTo>
                <a:lnTo>
                  <a:pt x="638" y="0"/>
                </a:lnTo>
                <a:lnTo>
                  <a:pt x="638" y="1"/>
                </a:lnTo>
                <a:lnTo>
                  <a:pt x="639" y="1"/>
                </a:lnTo>
                <a:lnTo>
                  <a:pt x="639" y="0"/>
                </a:lnTo>
                <a:lnTo>
                  <a:pt x="640" y="0"/>
                </a:lnTo>
                <a:lnTo>
                  <a:pt x="640" y="1"/>
                </a:lnTo>
                <a:lnTo>
                  <a:pt x="642" y="1"/>
                </a:lnTo>
                <a:lnTo>
                  <a:pt x="642" y="0"/>
                </a:lnTo>
                <a:lnTo>
                  <a:pt x="643" y="0"/>
                </a:lnTo>
                <a:lnTo>
                  <a:pt x="643" y="1"/>
                </a:lnTo>
                <a:lnTo>
                  <a:pt x="644" y="1"/>
                </a:lnTo>
                <a:lnTo>
                  <a:pt x="644" y="0"/>
                </a:lnTo>
                <a:lnTo>
                  <a:pt x="645" y="0"/>
                </a:lnTo>
                <a:lnTo>
                  <a:pt x="645" y="1"/>
                </a:lnTo>
                <a:lnTo>
                  <a:pt x="647" y="1"/>
                </a:lnTo>
                <a:lnTo>
                  <a:pt x="647" y="0"/>
                </a:lnTo>
                <a:lnTo>
                  <a:pt x="648" y="0"/>
                </a:lnTo>
                <a:lnTo>
                  <a:pt x="648" y="1"/>
                </a:lnTo>
                <a:lnTo>
                  <a:pt x="649" y="1"/>
                </a:lnTo>
                <a:lnTo>
                  <a:pt x="649" y="0"/>
                </a:lnTo>
                <a:lnTo>
                  <a:pt x="651" y="0"/>
                </a:lnTo>
                <a:lnTo>
                  <a:pt x="651" y="1"/>
                </a:lnTo>
                <a:lnTo>
                  <a:pt x="652" y="1"/>
                </a:lnTo>
                <a:lnTo>
                  <a:pt x="652" y="0"/>
                </a:lnTo>
                <a:lnTo>
                  <a:pt x="653" y="0"/>
                </a:lnTo>
                <a:lnTo>
                  <a:pt x="653" y="1"/>
                </a:lnTo>
                <a:lnTo>
                  <a:pt x="654" y="1"/>
                </a:lnTo>
                <a:lnTo>
                  <a:pt x="654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340"/>
          <p:cNvSpPr>
            <a:spLocks/>
          </p:cNvSpPr>
          <p:nvPr/>
        </p:nvSpPr>
        <p:spPr bwMode="auto">
          <a:xfrm>
            <a:off x="6379670" y="6266779"/>
            <a:ext cx="711703" cy="50975"/>
          </a:xfrm>
          <a:custGeom>
            <a:avLst/>
            <a:gdLst/>
            <a:ahLst/>
            <a:cxnLst>
              <a:cxn ang="0">
                <a:pos x="10" y="0"/>
              </a:cxn>
              <a:cxn ang="0">
                <a:pos x="20" y="1"/>
              </a:cxn>
              <a:cxn ang="0">
                <a:pos x="32" y="0"/>
              </a:cxn>
              <a:cxn ang="0">
                <a:pos x="42" y="1"/>
              </a:cxn>
              <a:cxn ang="0">
                <a:pos x="53" y="1"/>
              </a:cxn>
              <a:cxn ang="0">
                <a:pos x="64" y="0"/>
              </a:cxn>
              <a:cxn ang="0">
                <a:pos x="75" y="0"/>
              </a:cxn>
              <a:cxn ang="0">
                <a:pos x="85" y="1"/>
              </a:cxn>
              <a:cxn ang="0">
                <a:pos x="97" y="0"/>
              </a:cxn>
              <a:cxn ang="0">
                <a:pos x="107" y="1"/>
              </a:cxn>
              <a:cxn ang="0">
                <a:pos x="119" y="1"/>
              </a:cxn>
              <a:cxn ang="0">
                <a:pos x="129" y="0"/>
              </a:cxn>
              <a:cxn ang="0">
                <a:pos x="140" y="0"/>
              </a:cxn>
              <a:cxn ang="0">
                <a:pos x="151" y="1"/>
              </a:cxn>
              <a:cxn ang="0">
                <a:pos x="162" y="1"/>
              </a:cxn>
              <a:cxn ang="0">
                <a:pos x="172" y="1"/>
              </a:cxn>
              <a:cxn ang="0">
                <a:pos x="184" y="1"/>
              </a:cxn>
              <a:cxn ang="0">
                <a:pos x="194" y="0"/>
              </a:cxn>
              <a:cxn ang="0">
                <a:pos x="206" y="0"/>
              </a:cxn>
              <a:cxn ang="0">
                <a:pos x="216" y="46"/>
              </a:cxn>
              <a:cxn ang="0">
                <a:pos x="227" y="46"/>
              </a:cxn>
              <a:cxn ang="0">
                <a:pos x="238" y="45"/>
              </a:cxn>
              <a:cxn ang="0">
                <a:pos x="249" y="45"/>
              </a:cxn>
              <a:cxn ang="0">
                <a:pos x="259" y="46"/>
              </a:cxn>
              <a:cxn ang="0">
                <a:pos x="271" y="46"/>
              </a:cxn>
              <a:cxn ang="0">
                <a:pos x="281" y="45"/>
              </a:cxn>
              <a:cxn ang="0">
                <a:pos x="293" y="45"/>
              </a:cxn>
              <a:cxn ang="0">
                <a:pos x="303" y="46"/>
              </a:cxn>
              <a:cxn ang="0">
                <a:pos x="314" y="46"/>
              </a:cxn>
              <a:cxn ang="0">
                <a:pos x="325" y="45"/>
              </a:cxn>
              <a:cxn ang="0">
                <a:pos x="336" y="46"/>
              </a:cxn>
              <a:cxn ang="0">
                <a:pos x="346" y="45"/>
              </a:cxn>
              <a:cxn ang="0">
                <a:pos x="358" y="45"/>
              </a:cxn>
              <a:cxn ang="0">
                <a:pos x="368" y="46"/>
              </a:cxn>
              <a:cxn ang="0">
                <a:pos x="380" y="46"/>
              </a:cxn>
              <a:cxn ang="0">
                <a:pos x="390" y="45"/>
              </a:cxn>
              <a:cxn ang="0">
                <a:pos x="401" y="45"/>
              </a:cxn>
              <a:cxn ang="0">
                <a:pos x="412" y="45"/>
              </a:cxn>
              <a:cxn ang="0">
                <a:pos x="423" y="45"/>
              </a:cxn>
              <a:cxn ang="0">
                <a:pos x="433" y="46"/>
              </a:cxn>
              <a:cxn ang="0">
                <a:pos x="445" y="46"/>
              </a:cxn>
              <a:cxn ang="0">
                <a:pos x="455" y="46"/>
              </a:cxn>
              <a:cxn ang="0">
                <a:pos x="467" y="46"/>
              </a:cxn>
              <a:cxn ang="0">
                <a:pos x="477" y="45"/>
              </a:cxn>
              <a:cxn ang="0">
                <a:pos x="488" y="45"/>
              </a:cxn>
              <a:cxn ang="0">
                <a:pos x="499" y="46"/>
              </a:cxn>
              <a:cxn ang="0">
                <a:pos x="510" y="45"/>
              </a:cxn>
              <a:cxn ang="0">
                <a:pos x="520" y="46"/>
              </a:cxn>
              <a:cxn ang="0">
                <a:pos x="532" y="46"/>
              </a:cxn>
              <a:cxn ang="0">
                <a:pos x="542" y="45"/>
              </a:cxn>
              <a:cxn ang="0">
                <a:pos x="554" y="45"/>
              </a:cxn>
              <a:cxn ang="0">
                <a:pos x="564" y="46"/>
              </a:cxn>
              <a:cxn ang="0">
                <a:pos x="575" y="46"/>
              </a:cxn>
              <a:cxn ang="0">
                <a:pos x="586" y="45"/>
              </a:cxn>
              <a:cxn ang="0">
                <a:pos x="597" y="45"/>
              </a:cxn>
              <a:cxn ang="0">
                <a:pos x="607" y="46"/>
              </a:cxn>
              <a:cxn ang="0">
                <a:pos x="619" y="45"/>
              </a:cxn>
              <a:cxn ang="0">
                <a:pos x="629" y="45"/>
              </a:cxn>
              <a:cxn ang="0">
                <a:pos x="641" y="45"/>
              </a:cxn>
              <a:cxn ang="0">
                <a:pos x="651" y="45"/>
              </a:cxn>
            </a:cxnLst>
            <a:rect l="0" t="0" r="r" b="b"/>
            <a:pathLst>
              <a:path w="654" h="46">
                <a:moveTo>
                  <a:pt x="0" y="0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2" y="0"/>
                </a:lnTo>
                <a:lnTo>
                  <a:pt x="2" y="1"/>
                </a:lnTo>
                <a:lnTo>
                  <a:pt x="3" y="1"/>
                </a:lnTo>
                <a:lnTo>
                  <a:pt x="3" y="0"/>
                </a:lnTo>
                <a:lnTo>
                  <a:pt x="5" y="0"/>
                </a:lnTo>
                <a:lnTo>
                  <a:pt x="5" y="1"/>
                </a:lnTo>
                <a:lnTo>
                  <a:pt x="6" y="1"/>
                </a:lnTo>
                <a:lnTo>
                  <a:pt x="6" y="0"/>
                </a:lnTo>
                <a:lnTo>
                  <a:pt x="7" y="0"/>
                </a:lnTo>
                <a:lnTo>
                  <a:pt x="7" y="1"/>
                </a:lnTo>
                <a:lnTo>
                  <a:pt x="9" y="1"/>
                </a:lnTo>
                <a:lnTo>
                  <a:pt x="9" y="0"/>
                </a:lnTo>
                <a:lnTo>
                  <a:pt x="10" y="0"/>
                </a:lnTo>
                <a:lnTo>
                  <a:pt x="10" y="1"/>
                </a:lnTo>
                <a:lnTo>
                  <a:pt x="11" y="1"/>
                </a:lnTo>
                <a:lnTo>
                  <a:pt x="11" y="0"/>
                </a:lnTo>
                <a:lnTo>
                  <a:pt x="12" y="0"/>
                </a:lnTo>
                <a:lnTo>
                  <a:pt x="12" y="1"/>
                </a:lnTo>
                <a:lnTo>
                  <a:pt x="14" y="1"/>
                </a:lnTo>
                <a:lnTo>
                  <a:pt x="14" y="0"/>
                </a:lnTo>
                <a:lnTo>
                  <a:pt x="15" y="0"/>
                </a:lnTo>
                <a:lnTo>
                  <a:pt x="15" y="1"/>
                </a:lnTo>
                <a:lnTo>
                  <a:pt x="16" y="1"/>
                </a:lnTo>
                <a:lnTo>
                  <a:pt x="16" y="0"/>
                </a:lnTo>
                <a:lnTo>
                  <a:pt x="18" y="0"/>
                </a:lnTo>
                <a:lnTo>
                  <a:pt x="18" y="1"/>
                </a:lnTo>
                <a:lnTo>
                  <a:pt x="19" y="1"/>
                </a:lnTo>
                <a:lnTo>
                  <a:pt x="19" y="0"/>
                </a:lnTo>
                <a:lnTo>
                  <a:pt x="20" y="0"/>
                </a:lnTo>
                <a:lnTo>
                  <a:pt x="20" y="1"/>
                </a:lnTo>
                <a:lnTo>
                  <a:pt x="21" y="1"/>
                </a:lnTo>
                <a:lnTo>
                  <a:pt x="21" y="0"/>
                </a:lnTo>
                <a:lnTo>
                  <a:pt x="23" y="0"/>
                </a:lnTo>
                <a:lnTo>
                  <a:pt x="23" y="1"/>
                </a:lnTo>
                <a:lnTo>
                  <a:pt x="24" y="1"/>
                </a:lnTo>
                <a:lnTo>
                  <a:pt x="24" y="0"/>
                </a:lnTo>
                <a:lnTo>
                  <a:pt x="25" y="0"/>
                </a:lnTo>
                <a:lnTo>
                  <a:pt x="25" y="1"/>
                </a:lnTo>
                <a:lnTo>
                  <a:pt x="27" y="1"/>
                </a:lnTo>
                <a:lnTo>
                  <a:pt x="27" y="0"/>
                </a:lnTo>
                <a:lnTo>
                  <a:pt x="28" y="0"/>
                </a:lnTo>
                <a:lnTo>
                  <a:pt x="28" y="0"/>
                </a:lnTo>
                <a:lnTo>
                  <a:pt x="29" y="0"/>
                </a:lnTo>
                <a:lnTo>
                  <a:pt x="29" y="1"/>
                </a:lnTo>
                <a:lnTo>
                  <a:pt x="30" y="1"/>
                </a:lnTo>
                <a:lnTo>
                  <a:pt x="30" y="0"/>
                </a:lnTo>
                <a:lnTo>
                  <a:pt x="32" y="0"/>
                </a:lnTo>
                <a:lnTo>
                  <a:pt x="32" y="1"/>
                </a:lnTo>
                <a:lnTo>
                  <a:pt x="33" y="1"/>
                </a:lnTo>
                <a:lnTo>
                  <a:pt x="33" y="0"/>
                </a:lnTo>
                <a:lnTo>
                  <a:pt x="34" y="0"/>
                </a:lnTo>
                <a:lnTo>
                  <a:pt x="34" y="1"/>
                </a:lnTo>
                <a:lnTo>
                  <a:pt x="35" y="1"/>
                </a:lnTo>
                <a:lnTo>
                  <a:pt x="35" y="0"/>
                </a:lnTo>
                <a:lnTo>
                  <a:pt x="37" y="0"/>
                </a:lnTo>
                <a:lnTo>
                  <a:pt x="37" y="1"/>
                </a:lnTo>
                <a:lnTo>
                  <a:pt x="38" y="1"/>
                </a:lnTo>
                <a:lnTo>
                  <a:pt x="38" y="0"/>
                </a:lnTo>
                <a:lnTo>
                  <a:pt x="39" y="0"/>
                </a:lnTo>
                <a:lnTo>
                  <a:pt x="39" y="1"/>
                </a:lnTo>
                <a:lnTo>
                  <a:pt x="41" y="1"/>
                </a:lnTo>
                <a:lnTo>
                  <a:pt x="41" y="0"/>
                </a:lnTo>
                <a:lnTo>
                  <a:pt x="42" y="0"/>
                </a:lnTo>
                <a:lnTo>
                  <a:pt x="42" y="1"/>
                </a:lnTo>
                <a:lnTo>
                  <a:pt x="43" y="1"/>
                </a:lnTo>
                <a:lnTo>
                  <a:pt x="43" y="0"/>
                </a:lnTo>
                <a:lnTo>
                  <a:pt x="44" y="0"/>
                </a:lnTo>
                <a:lnTo>
                  <a:pt x="44" y="1"/>
                </a:lnTo>
                <a:lnTo>
                  <a:pt x="46" y="1"/>
                </a:lnTo>
                <a:lnTo>
                  <a:pt x="46" y="0"/>
                </a:lnTo>
                <a:lnTo>
                  <a:pt x="47" y="0"/>
                </a:lnTo>
                <a:lnTo>
                  <a:pt x="47" y="1"/>
                </a:lnTo>
                <a:lnTo>
                  <a:pt x="48" y="1"/>
                </a:lnTo>
                <a:lnTo>
                  <a:pt x="48" y="0"/>
                </a:lnTo>
                <a:lnTo>
                  <a:pt x="50" y="0"/>
                </a:lnTo>
                <a:lnTo>
                  <a:pt x="50" y="1"/>
                </a:lnTo>
                <a:lnTo>
                  <a:pt x="51" y="1"/>
                </a:lnTo>
                <a:lnTo>
                  <a:pt x="51" y="0"/>
                </a:lnTo>
                <a:lnTo>
                  <a:pt x="52" y="0"/>
                </a:lnTo>
                <a:lnTo>
                  <a:pt x="52" y="1"/>
                </a:lnTo>
                <a:lnTo>
                  <a:pt x="53" y="1"/>
                </a:lnTo>
                <a:lnTo>
                  <a:pt x="53" y="0"/>
                </a:lnTo>
                <a:lnTo>
                  <a:pt x="55" y="0"/>
                </a:lnTo>
                <a:lnTo>
                  <a:pt x="55" y="1"/>
                </a:lnTo>
                <a:lnTo>
                  <a:pt x="56" y="1"/>
                </a:lnTo>
                <a:lnTo>
                  <a:pt x="56" y="0"/>
                </a:lnTo>
                <a:lnTo>
                  <a:pt x="57" y="0"/>
                </a:lnTo>
                <a:lnTo>
                  <a:pt x="57" y="1"/>
                </a:lnTo>
                <a:lnTo>
                  <a:pt x="59" y="1"/>
                </a:lnTo>
                <a:lnTo>
                  <a:pt x="59" y="0"/>
                </a:lnTo>
                <a:lnTo>
                  <a:pt x="60" y="0"/>
                </a:lnTo>
                <a:lnTo>
                  <a:pt x="60" y="1"/>
                </a:lnTo>
                <a:lnTo>
                  <a:pt x="61" y="1"/>
                </a:lnTo>
                <a:lnTo>
                  <a:pt x="61" y="0"/>
                </a:lnTo>
                <a:lnTo>
                  <a:pt x="62" y="0"/>
                </a:lnTo>
                <a:lnTo>
                  <a:pt x="62" y="1"/>
                </a:lnTo>
                <a:lnTo>
                  <a:pt x="64" y="1"/>
                </a:lnTo>
                <a:lnTo>
                  <a:pt x="64" y="0"/>
                </a:lnTo>
                <a:lnTo>
                  <a:pt x="65" y="0"/>
                </a:lnTo>
                <a:lnTo>
                  <a:pt x="65" y="1"/>
                </a:lnTo>
                <a:lnTo>
                  <a:pt x="66" y="1"/>
                </a:lnTo>
                <a:lnTo>
                  <a:pt x="66" y="0"/>
                </a:lnTo>
                <a:lnTo>
                  <a:pt x="67" y="0"/>
                </a:lnTo>
                <a:lnTo>
                  <a:pt x="67" y="1"/>
                </a:lnTo>
                <a:lnTo>
                  <a:pt x="69" y="1"/>
                </a:lnTo>
                <a:lnTo>
                  <a:pt x="69" y="0"/>
                </a:lnTo>
                <a:lnTo>
                  <a:pt x="70" y="0"/>
                </a:lnTo>
                <a:lnTo>
                  <a:pt x="70" y="1"/>
                </a:lnTo>
                <a:lnTo>
                  <a:pt x="71" y="1"/>
                </a:lnTo>
                <a:lnTo>
                  <a:pt x="71" y="0"/>
                </a:lnTo>
                <a:lnTo>
                  <a:pt x="73" y="0"/>
                </a:lnTo>
                <a:lnTo>
                  <a:pt x="73" y="1"/>
                </a:lnTo>
                <a:lnTo>
                  <a:pt x="74" y="1"/>
                </a:lnTo>
                <a:lnTo>
                  <a:pt x="74" y="0"/>
                </a:lnTo>
                <a:lnTo>
                  <a:pt x="75" y="0"/>
                </a:lnTo>
                <a:lnTo>
                  <a:pt x="75" y="1"/>
                </a:lnTo>
                <a:lnTo>
                  <a:pt x="76" y="1"/>
                </a:lnTo>
                <a:lnTo>
                  <a:pt x="76" y="0"/>
                </a:lnTo>
                <a:lnTo>
                  <a:pt x="78" y="0"/>
                </a:lnTo>
                <a:lnTo>
                  <a:pt x="78" y="1"/>
                </a:lnTo>
                <a:lnTo>
                  <a:pt x="79" y="1"/>
                </a:lnTo>
                <a:lnTo>
                  <a:pt x="79" y="0"/>
                </a:lnTo>
                <a:lnTo>
                  <a:pt x="80" y="0"/>
                </a:lnTo>
                <a:lnTo>
                  <a:pt x="80" y="1"/>
                </a:lnTo>
                <a:lnTo>
                  <a:pt x="82" y="1"/>
                </a:lnTo>
                <a:lnTo>
                  <a:pt x="82" y="0"/>
                </a:lnTo>
                <a:lnTo>
                  <a:pt x="83" y="1"/>
                </a:lnTo>
                <a:lnTo>
                  <a:pt x="83" y="1"/>
                </a:lnTo>
                <a:lnTo>
                  <a:pt x="84" y="1"/>
                </a:lnTo>
                <a:lnTo>
                  <a:pt x="84" y="0"/>
                </a:lnTo>
                <a:lnTo>
                  <a:pt x="85" y="0"/>
                </a:lnTo>
                <a:lnTo>
                  <a:pt x="85" y="1"/>
                </a:lnTo>
                <a:lnTo>
                  <a:pt x="87" y="1"/>
                </a:lnTo>
                <a:lnTo>
                  <a:pt x="87" y="0"/>
                </a:lnTo>
                <a:lnTo>
                  <a:pt x="88" y="0"/>
                </a:lnTo>
                <a:lnTo>
                  <a:pt x="88" y="1"/>
                </a:lnTo>
                <a:lnTo>
                  <a:pt x="89" y="1"/>
                </a:lnTo>
                <a:lnTo>
                  <a:pt x="89" y="0"/>
                </a:lnTo>
                <a:lnTo>
                  <a:pt x="91" y="0"/>
                </a:lnTo>
                <a:lnTo>
                  <a:pt x="91" y="1"/>
                </a:lnTo>
                <a:lnTo>
                  <a:pt x="92" y="1"/>
                </a:lnTo>
                <a:lnTo>
                  <a:pt x="92" y="1"/>
                </a:lnTo>
                <a:lnTo>
                  <a:pt x="93" y="1"/>
                </a:lnTo>
                <a:lnTo>
                  <a:pt x="93" y="0"/>
                </a:lnTo>
                <a:lnTo>
                  <a:pt x="94" y="0"/>
                </a:lnTo>
                <a:lnTo>
                  <a:pt x="94" y="1"/>
                </a:lnTo>
                <a:lnTo>
                  <a:pt x="96" y="1"/>
                </a:lnTo>
                <a:lnTo>
                  <a:pt x="96" y="0"/>
                </a:lnTo>
                <a:lnTo>
                  <a:pt x="97" y="0"/>
                </a:lnTo>
                <a:lnTo>
                  <a:pt x="97" y="1"/>
                </a:lnTo>
                <a:lnTo>
                  <a:pt x="98" y="1"/>
                </a:lnTo>
                <a:lnTo>
                  <a:pt x="98" y="0"/>
                </a:lnTo>
                <a:lnTo>
                  <a:pt x="99" y="0"/>
                </a:lnTo>
                <a:lnTo>
                  <a:pt x="99" y="1"/>
                </a:lnTo>
                <a:lnTo>
                  <a:pt x="101" y="1"/>
                </a:lnTo>
                <a:lnTo>
                  <a:pt x="101" y="0"/>
                </a:lnTo>
                <a:lnTo>
                  <a:pt x="102" y="0"/>
                </a:lnTo>
                <a:lnTo>
                  <a:pt x="102" y="1"/>
                </a:lnTo>
                <a:lnTo>
                  <a:pt x="103" y="1"/>
                </a:lnTo>
                <a:lnTo>
                  <a:pt x="103" y="0"/>
                </a:lnTo>
                <a:lnTo>
                  <a:pt x="105" y="0"/>
                </a:lnTo>
                <a:lnTo>
                  <a:pt x="105" y="1"/>
                </a:lnTo>
                <a:lnTo>
                  <a:pt x="106" y="1"/>
                </a:lnTo>
                <a:lnTo>
                  <a:pt x="106" y="0"/>
                </a:lnTo>
                <a:lnTo>
                  <a:pt x="107" y="0"/>
                </a:lnTo>
                <a:lnTo>
                  <a:pt x="107" y="1"/>
                </a:lnTo>
                <a:lnTo>
                  <a:pt x="108" y="1"/>
                </a:lnTo>
                <a:lnTo>
                  <a:pt x="108" y="0"/>
                </a:lnTo>
                <a:lnTo>
                  <a:pt x="110" y="0"/>
                </a:lnTo>
                <a:lnTo>
                  <a:pt x="110" y="1"/>
                </a:lnTo>
                <a:lnTo>
                  <a:pt x="111" y="1"/>
                </a:lnTo>
                <a:lnTo>
                  <a:pt x="111" y="0"/>
                </a:lnTo>
                <a:lnTo>
                  <a:pt x="112" y="0"/>
                </a:lnTo>
                <a:lnTo>
                  <a:pt x="112" y="1"/>
                </a:lnTo>
                <a:lnTo>
                  <a:pt x="114" y="1"/>
                </a:lnTo>
                <a:lnTo>
                  <a:pt x="114" y="0"/>
                </a:lnTo>
                <a:lnTo>
                  <a:pt x="115" y="0"/>
                </a:lnTo>
                <a:lnTo>
                  <a:pt x="115" y="1"/>
                </a:lnTo>
                <a:lnTo>
                  <a:pt x="116" y="1"/>
                </a:lnTo>
                <a:lnTo>
                  <a:pt x="116" y="0"/>
                </a:lnTo>
                <a:lnTo>
                  <a:pt x="117" y="0"/>
                </a:lnTo>
                <a:lnTo>
                  <a:pt x="117" y="1"/>
                </a:lnTo>
                <a:lnTo>
                  <a:pt x="119" y="1"/>
                </a:lnTo>
                <a:lnTo>
                  <a:pt x="119" y="0"/>
                </a:lnTo>
                <a:lnTo>
                  <a:pt x="120" y="0"/>
                </a:lnTo>
                <a:lnTo>
                  <a:pt x="120" y="1"/>
                </a:lnTo>
                <a:lnTo>
                  <a:pt x="121" y="1"/>
                </a:lnTo>
                <a:lnTo>
                  <a:pt x="121" y="0"/>
                </a:lnTo>
                <a:lnTo>
                  <a:pt x="122" y="0"/>
                </a:lnTo>
                <a:lnTo>
                  <a:pt x="122" y="1"/>
                </a:lnTo>
                <a:lnTo>
                  <a:pt x="124" y="1"/>
                </a:lnTo>
                <a:lnTo>
                  <a:pt x="124" y="0"/>
                </a:lnTo>
                <a:lnTo>
                  <a:pt x="125" y="0"/>
                </a:lnTo>
                <a:lnTo>
                  <a:pt x="125" y="1"/>
                </a:lnTo>
                <a:lnTo>
                  <a:pt x="126" y="1"/>
                </a:lnTo>
                <a:lnTo>
                  <a:pt x="126" y="0"/>
                </a:lnTo>
                <a:lnTo>
                  <a:pt x="128" y="0"/>
                </a:lnTo>
                <a:lnTo>
                  <a:pt x="128" y="1"/>
                </a:lnTo>
                <a:lnTo>
                  <a:pt x="129" y="1"/>
                </a:lnTo>
                <a:lnTo>
                  <a:pt x="129" y="0"/>
                </a:lnTo>
                <a:lnTo>
                  <a:pt x="130" y="0"/>
                </a:lnTo>
                <a:lnTo>
                  <a:pt x="130" y="1"/>
                </a:lnTo>
                <a:lnTo>
                  <a:pt x="131" y="1"/>
                </a:lnTo>
                <a:lnTo>
                  <a:pt x="131" y="0"/>
                </a:lnTo>
                <a:lnTo>
                  <a:pt x="133" y="0"/>
                </a:lnTo>
                <a:lnTo>
                  <a:pt x="133" y="1"/>
                </a:lnTo>
                <a:lnTo>
                  <a:pt x="134" y="1"/>
                </a:lnTo>
                <a:lnTo>
                  <a:pt x="134" y="0"/>
                </a:lnTo>
                <a:lnTo>
                  <a:pt x="135" y="0"/>
                </a:lnTo>
                <a:lnTo>
                  <a:pt x="135" y="1"/>
                </a:lnTo>
                <a:lnTo>
                  <a:pt x="137" y="1"/>
                </a:lnTo>
                <a:lnTo>
                  <a:pt x="137" y="0"/>
                </a:lnTo>
                <a:lnTo>
                  <a:pt x="138" y="0"/>
                </a:lnTo>
                <a:lnTo>
                  <a:pt x="138" y="1"/>
                </a:lnTo>
                <a:lnTo>
                  <a:pt x="139" y="1"/>
                </a:lnTo>
                <a:lnTo>
                  <a:pt x="139" y="0"/>
                </a:lnTo>
                <a:lnTo>
                  <a:pt x="140" y="0"/>
                </a:lnTo>
                <a:lnTo>
                  <a:pt x="140" y="1"/>
                </a:lnTo>
                <a:lnTo>
                  <a:pt x="142" y="1"/>
                </a:lnTo>
                <a:lnTo>
                  <a:pt x="142" y="0"/>
                </a:lnTo>
                <a:lnTo>
                  <a:pt x="143" y="0"/>
                </a:lnTo>
                <a:lnTo>
                  <a:pt x="143" y="1"/>
                </a:lnTo>
                <a:lnTo>
                  <a:pt x="144" y="1"/>
                </a:lnTo>
                <a:lnTo>
                  <a:pt x="144" y="0"/>
                </a:lnTo>
                <a:lnTo>
                  <a:pt x="146" y="0"/>
                </a:lnTo>
                <a:lnTo>
                  <a:pt x="146" y="1"/>
                </a:lnTo>
                <a:lnTo>
                  <a:pt x="147" y="1"/>
                </a:lnTo>
                <a:lnTo>
                  <a:pt x="147" y="0"/>
                </a:lnTo>
                <a:lnTo>
                  <a:pt x="148" y="0"/>
                </a:lnTo>
                <a:lnTo>
                  <a:pt x="148" y="1"/>
                </a:lnTo>
                <a:lnTo>
                  <a:pt x="149" y="1"/>
                </a:lnTo>
                <a:lnTo>
                  <a:pt x="149" y="0"/>
                </a:lnTo>
                <a:lnTo>
                  <a:pt x="151" y="0"/>
                </a:lnTo>
                <a:lnTo>
                  <a:pt x="151" y="1"/>
                </a:lnTo>
                <a:lnTo>
                  <a:pt x="152" y="0"/>
                </a:lnTo>
                <a:lnTo>
                  <a:pt x="152" y="0"/>
                </a:lnTo>
                <a:lnTo>
                  <a:pt x="153" y="0"/>
                </a:lnTo>
                <a:lnTo>
                  <a:pt x="153" y="1"/>
                </a:lnTo>
                <a:lnTo>
                  <a:pt x="154" y="1"/>
                </a:lnTo>
                <a:lnTo>
                  <a:pt x="154" y="0"/>
                </a:lnTo>
                <a:lnTo>
                  <a:pt x="156" y="0"/>
                </a:lnTo>
                <a:lnTo>
                  <a:pt x="156" y="1"/>
                </a:lnTo>
                <a:lnTo>
                  <a:pt x="157" y="1"/>
                </a:lnTo>
                <a:lnTo>
                  <a:pt x="157" y="0"/>
                </a:lnTo>
                <a:lnTo>
                  <a:pt x="158" y="0"/>
                </a:lnTo>
                <a:lnTo>
                  <a:pt x="158" y="1"/>
                </a:lnTo>
                <a:lnTo>
                  <a:pt x="160" y="1"/>
                </a:lnTo>
                <a:lnTo>
                  <a:pt x="160" y="0"/>
                </a:lnTo>
                <a:lnTo>
                  <a:pt x="161" y="0"/>
                </a:lnTo>
                <a:lnTo>
                  <a:pt x="161" y="1"/>
                </a:lnTo>
                <a:lnTo>
                  <a:pt x="162" y="1"/>
                </a:lnTo>
                <a:lnTo>
                  <a:pt x="162" y="0"/>
                </a:lnTo>
                <a:lnTo>
                  <a:pt x="163" y="0"/>
                </a:lnTo>
                <a:lnTo>
                  <a:pt x="163" y="1"/>
                </a:lnTo>
                <a:lnTo>
                  <a:pt x="165" y="1"/>
                </a:lnTo>
                <a:lnTo>
                  <a:pt x="165" y="0"/>
                </a:lnTo>
                <a:lnTo>
                  <a:pt x="166" y="0"/>
                </a:lnTo>
                <a:lnTo>
                  <a:pt x="166" y="1"/>
                </a:lnTo>
                <a:lnTo>
                  <a:pt x="167" y="1"/>
                </a:lnTo>
                <a:lnTo>
                  <a:pt x="167" y="0"/>
                </a:lnTo>
                <a:lnTo>
                  <a:pt x="169" y="0"/>
                </a:lnTo>
                <a:lnTo>
                  <a:pt x="169" y="1"/>
                </a:lnTo>
                <a:lnTo>
                  <a:pt x="170" y="1"/>
                </a:lnTo>
                <a:lnTo>
                  <a:pt x="170" y="1"/>
                </a:lnTo>
                <a:lnTo>
                  <a:pt x="171" y="1"/>
                </a:lnTo>
                <a:lnTo>
                  <a:pt x="171" y="0"/>
                </a:lnTo>
                <a:lnTo>
                  <a:pt x="172" y="0"/>
                </a:lnTo>
                <a:lnTo>
                  <a:pt x="172" y="1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5" y="1"/>
                </a:lnTo>
                <a:lnTo>
                  <a:pt x="176" y="1"/>
                </a:lnTo>
                <a:lnTo>
                  <a:pt x="176" y="0"/>
                </a:lnTo>
                <a:lnTo>
                  <a:pt x="178" y="0"/>
                </a:lnTo>
                <a:lnTo>
                  <a:pt x="178" y="1"/>
                </a:lnTo>
                <a:lnTo>
                  <a:pt x="179" y="1"/>
                </a:lnTo>
                <a:lnTo>
                  <a:pt x="179" y="0"/>
                </a:lnTo>
                <a:lnTo>
                  <a:pt x="180" y="0"/>
                </a:lnTo>
                <a:lnTo>
                  <a:pt x="180" y="1"/>
                </a:lnTo>
                <a:lnTo>
                  <a:pt x="181" y="1"/>
                </a:lnTo>
                <a:lnTo>
                  <a:pt x="181" y="0"/>
                </a:lnTo>
                <a:lnTo>
                  <a:pt x="183" y="0"/>
                </a:lnTo>
                <a:lnTo>
                  <a:pt x="183" y="1"/>
                </a:lnTo>
                <a:lnTo>
                  <a:pt x="184" y="1"/>
                </a:lnTo>
                <a:lnTo>
                  <a:pt x="184" y="0"/>
                </a:lnTo>
                <a:lnTo>
                  <a:pt x="185" y="0"/>
                </a:lnTo>
                <a:lnTo>
                  <a:pt x="185" y="1"/>
                </a:lnTo>
                <a:lnTo>
                  <a:pt x="186" y="1"/>
                </a:lnTo>
                <a:lnTo>
                  <a:pt x="186" y="0"/>
                </a:lnTo>
                <a:lnTo>
                  <a:pt x="188" y="0"/>
                </a:lnTo>
                <a:lnTo>
                  <a:pt x="188" y="1"/>
                </a:lnTo>
                <a:lnTo>
                  <a:pt x="189" y="1"/>
                </a:lnTo>
                <a:lnTo>
                  <a:pt x="189" y="0"/>
                </a:lnTo>
                <a:lnTo>
                  <a:pt x="190" y="0"/>
                </a:lnTo>
                <a:lnTo>
                  <a:pt x="190" y="1"/>
                </a:lnTo>
                <a:lnTo>
                  <a:pt x="192" y="1"/>
                </a:lnTo>
                <a:lnTo>
                  <a:pt x="192" y="0"/>
                </a:lnTo>
                <a:lnTo>
                  <a:pt x="193" y="0"/>
                </a:lnTo>
                <a:lnTo>
                  <a:pt x="193" y="1"/>
                </a:lnTo>
                <a:lnTo>
                  <a:pt x="194" y="1"/>
                </a:lnTo>
                <a:lnTo>
                  <a:pt x="194" y="0"/>
                </a:lnTo>
                <a:lnTo>
                  <a:pt x="195" y="0"/>
                </a:lnTo>
                <a:lnTo>
                  <a:pt x="195" y="1"/>
                </a:lnTo>
                <a:lnTo>
                  <a:pt x="197" y="1"/>
                </a:lnTo>
                <a:lnTo>
                  <a:pt x="197" y="0"/>
                </a:lnTo>
                <a:lnTo>
                  <a:pt x="198" y="1"/>
                </a:lnTo>
                <a:lnTo>
                  <a:pt x="198" y="1"/>
                </a:lnTo>
                <a:lnTo>
                  <a:pt x="199" y="1"/>
                </a:lnTo>
                <a:lnTo>
                  <a:pt x="199" y="0"/>
                </a:lnTo>
                <a:lnTo>
                  <a:pt x="201" y="0"/>
                </a:lnTo>
                <a:lnTo>
                  <a:pt x="201" y="1"/>
                </a:lnTo>
                <a:lnTo>
                  <a:pt x="202" y="1"/>
                </a:lnTo>
                <a:lnTo>
                  <a:pt x="202" y="0"/>
                </a:lnTo>
                <a:lnTo>
                  <a:pt x="203" y="0"/>
                </a:lnTo>
                <a:lnTo>
                  <a:pt x="203" y="1"/>
                </a:lnTo>
                <a:lnTo>
                  <a:pt x="204" y="1"/>
                </a:lnTo>
                <a:lnTo>
                  <a:pt x="204" y="0"/>
                </a:lnTo>
                <a:lnTo>
                  <a:pt x="206" y="0"/>
                </a:lnTo>
                <a:lnTo>
                  <a:pt x="206" y="1"/>
                </a:lnTo>
                <a:lnTo>
                  <a:pt x="207" y="0"/>
                </a:lnTo>
                <a:lnTo>
                  <a:pt x="207" y="42"/>
                </a:lnTo>
                <a:lnTo>
                  <a:pt x="208" y="45"/>
                </a:lnTo>
                <a:lnTo>
                  <a:pt x="208" y="46"/>
                </a:lnTo>
                <a:lnTo>
                  <a:pt x="210" y="46"/>
                </a:lnTo>
                <a:lnTo>
                  <a:pt x="210" y="45"/>
                </a:lnTo>
                <a:lnTo>
                  <a:pt x="211" y="45"/>
                </a:lnTo>
                <a:lnTo>
                  <a:pt x="211" y="46"/>
                </a:lnTo>
                <a:lnTo>
                  <a:pt x="212" y="46"/>
                </a:lnTo>
                <a:lnTo>
                  <a:pt x="212" y="45"/>
                </a:lnTo>
                <a:lnTo>
                  <a:pt x="213" y="45"/>
                </a:lnTo>
                <a:lnTo>
                  <a:pt x="213" y="46"/>
                </a:lnTo>
                <a:lnTo>
                  <a:pt x="215" y="46"/>
                </a:lnTo>
                <a:lnTo>
                  <a:pt x="215" y="45"/>
                </a:lnTo>
                <a:lnTo>
                  <a:pt x="216" y="45"/>
                </a:lnTo>
                <a:lnTo>
                  <a:pt x="216" y="46"/>
                </a:lnTo>
                <a:lnTo>
                  <a:pt x="217" y="46"/>
                </a:lnTo>
                <a:lnTo>
                  <a:pt x="217" y="45"/>
                </a:lnTo>
                <a:lnTo>
                  <a:pt x="218" y="45"/>
                </a:lnTo>
                <a:lnTo>
                  <a:pt x="218" y="46"/>
                </a:lnTo>
                <a:lnTo>
                  <a:pt x="220" y="46"/>
                </a:lnTo>
                <a:lnTo>
                  <a:pt x="220" y="45"/>
                </a:lnTo>
                <a:lnTo>
                  <a:pt x="221" y="45"/>
                </a:lnTo>
                <a:lnTo>
                  <a:pt x="221" y="46"/>
                </a:lnTo>
                <a:lnTo>
                  <a:pt x="222" y="46"/>
                </a:lnTo>
                <a:lnTo>
                  <a:pt x="222" y="45"/>
                </a:lnTo>
                <a:lnTo>
                  <a:pt x="224" y="45"/>
                </a:lnTo>
                <a:lnTo>
                  <a:pt x="224" y="46"/>
                </a:lnTo>
                <a:lnTo>
                  <a:pt x="225" y="46"/>
                </a:lnTo>
                <a:lnTo>
                  <a:pt x="225" y="45"/>
                </a:lnTo>
                <a:lnTo>
                  <a:pt x="226" y="45"/>
                </a:lnTo>
                <a:lnTo>
                  <a:pt x="226" y="46"/>
                </a:lnTo>
                <a:lnTo>
                  <a:pt x="227" y="46"/>
                </a:lnTo>
                <a:lnTo>
                  <a:pt x="227" y="45"/>
                </a:lnTo>
                <a:lnTo>
                  <a:pt x="229" y="45"/>
                </a:lnTo>
                <a:lnTo>
                  <a:pt x="229" y="46"/>
                </a:lnTo>
                <a:lnTo>
                  <a:pt x="230" y="46"/>
                </a:lnTo>
                <a:lnTo>
                  <a:pt x="230" y="45"/>
                </a:lnTo>
                <a:lnTo>
                  <a:pt x="231" y="45"/>
                </a:lnTo>
                <a:lnTo>
                  <a:pt x="231" y="46"/>
                </a:lnTo>
                <a:lnTo>
                  <a:pt x="233" y="46"/>
                </a:lnTo>
                <a:lnTo>
                  <a:pt x="233" y="45"/>
                </a:lnTo>
                <a:lnTo>
                  <a:pt x="234" y="45"/>
                </a:lnTo>
                <a:lnTo>
                  <a:pt x="234" y="46"/>
                </a:lnTo>
                <a:lnTo>
                  <a:pt x="235" y="46"/>
                </a:lnTo>
                <a:lnTo>
                  <a:pt x="235" y="45"/>
                </a:lnTo>
                <a:lnTo>
                  <a:pt x="236" y="45"/>
                </a:lnTo>
                <a:lnTo>
                  <a:pt x="236" y="46"/>
                </a:lnTo>
                <a:lnTo>
                  <a:pt x="238" y="46"/>
                </a:lnTo>
                <a:lnTo>
                  <a:pt x="238" y="45"/>
                </a:lnTo>
                <a:lnTo>
                  <a:pt x="239" y="45"/>
                </a:lnTo>
                <a:lnTo>
                  <a:pt x="239" y="46"/>
                </a:lnTo>
                <a:lnTo>
                  <a:pt x="240" y="46"/>
                </a:lnTo>
                <a:lnTo>
                  <a:pt x="240" y="45"/>
                </a:lnTo>
                <a:lnTo>
                  <a:pt x="242" y="45"/>
                </a:lnTo>
                <a:lnTo>
                  <a:pt x="242" y="46"/>
                </a:lnTo>
                <a:lnTo>
                  <a:pt x="243" y="46"/>
                </a:lnTo>
                <a:lnTo>
                  <a:pt x="243" y="45"/>
                </a:lnTo>
                <a:lnTo>
                  <a:pt x="244" y="45"/>
                </a:lnTo>
                <a:lnTo>
                  <a:pt x="244" y="46"/>
                </a:lnTo>
                <a:lnTo>
                  <a:pt x="245" y="46"/>
                </a:lnTo>
                <a:lnTo>
                  <a:pt x="245" y="45"/>
                </a:lnTo>
                <a:lnTo>
                  <a:pt x="247" y="45"/>
                </a:lnTo>
                <a:lnTo>
                  <a:pt x="247" y="46"/>
                </a:lnTo>
                <a:lnTo>
                  <a:pt x="248" y="46"/>
                </a:lnTo>
                <a:lnTo>
                  <a:pt x="248" y="45"/>
                </a:lnTo>
                <a:lnTo>
                  <a:pt x="249" y="45"/>
                </a:lnTo>
                <a:lnTo>
                  <a:pt x="249" y="46"/>
                </a:lnTo>
                <a:lnTo>
                  <a:pt x="250" y="46"/>
                </a:lnTo>
                <a:lnTo>
                  <a:pt x="250" y="45"/>
                </a:lnTo>
                <a:lnTo>
                  <a:pt x="252" y="45"/>
                </a:lnTo>
                <a:lnTo>
                  <a:pt x="252" y="46"/>
                </a:lnTo>
                <a:lnTo>
                  <a:pt x="253" y="46"/>
                </a:lnTo>
                <a:lnTo>
                  <a:pt x="253" y="45"/>
                </a:lnTo>
                <a:lnTo>
                  <a:pt x="254" y="45"/>
                </a:lnTo>
                <a:lnTo>
                  <a:pt x="254" y="46"/>
                </a:lnTo>
                <a:lnTo>
                  <a:pt x="256" y="46"/>
                </a:lnTo>
                <a:lnTo>
                  <a:pt x="256" y="45"/>
                </a:lnTo>
                <a:lnTo>
                  <a:pt x="257" y="45"/>
                </a:lnTo>
                <a:lnTo>
                  <a:pt x="257" y="46"/>
                </a:lnTo>
                <a:lnTo>
                  <a:pt x="258" y="45"/>
                </a:lnTo>
                <a:lnTo>
                  <a:pt x="258" y="45"/>
                </a:lnTo>
                <a:lnTo>
                  <a:pt x="259" y="45"/>
                </a:lnTo>
                <a:lnTo>
                  <a:pt x="259" y="46"/>
                </a:lnTo>
                <a:lnTo>
                  <a:pt x="261" y="46"/>
                </a:lnTo>
                <a:lnTo>
                  <a:pt x="261" y="45"/>
                </a:lnTo>
                <a:lnTo>
                  <a:pt x="262" y="45"/>
                </a:lnTo>
                <a:lnTo>
                  <a:pt x="262" y="46"/>
                </a:lnTo>
                <a:lnTo>
                  <a:pt x="263" y="46"/>
                </a:lnTo>
                <a:lnTo>
                  <a:pt x="263" y="45"/>
                </a:lnTo>
                <a:lnTo>
                  <a:pt x="265" y="45"/>
                </a:lnTo>
                <a:lnTo>
                  <a:pt x="265" y="46"/>
                </a:lnTo>
                <a:lnTo>
                  <a:pt x="266" y="46"/>
                </a:lnTo>
                <a:lnTo>
                  <a:pt x="266" y="45"/>
                </a:lnTo>
                <a:lnTo>
                  <a:pt x="267" y="45"/>
                </a:lnTo>
                <a:lnTo>
                  <a:pt x="267" y="46"/>
                </a:lnTo>
                <a:lnTo>
                  <a:pt x="268" y="46"/>
                </a:lnTo>
                <a:lnTo>
                  <a:pt x="268" y="45"/>
                </a:lnTo>
                <a:lnTo>
                  <a:pt x="270" y="45"/>
                </a:lnTo>
                <a:lnTo>
                  <a:pt x="270" y="46"/>
                </a:lnTo>
                <a:lnTo>
                  <a:pt x="271" y="46"/>
                </a:lnTo>
                <a:lnTo>
                  <a:pt x="271" y="45"/>
                </a:lnTo>
                <a:lnTo>
                  <a:pt x="272" y="45"/>
                </a:lnTo>
                <a:lnTo>
                  <a:pt x="272" y="46"/>
                </a:lnTo>
                <a:lnTo>
                  <a:pt x="273" y="46"/>
                </a:lnTo>
                <a:lnTo>
                  <a:pt x="273" y="45"/>
                </a:lnTo>
                <a:lnTo>
                  <a:pt x="275" y="45"/>
                </a:lnTo>
                <a:lnTo>
                  <a:pt x="275" y="46"/>
                </a:lnTo>
                <a:lnTo>
                  <a:pt x="276" y="46"/>
                </a:lnTo>
                <a:lnTo>
                  <a:pt x="276" y="45"/>
                </a:lnTo>
                <a:lnTo>
                  <a:pt x="277" y="45"/>
                </a:lnTo>
                <a:lnTo>
                  <a:pt x="277" y="46"/>
                </a:lnTo>
                <a:lnTo>
                  <a:pt x="279" y="46"/>
                </a:lnTo>
                <a:lnTo>
                  <a:pt x="279" y="45"/>
                </a:lnTo>
                <a:lnTo>
                  <a:pt x="280" y="45"/>
                </a:lnTo>
                <a:lnTo>
                  <a:pt x="280" y="46"/>
                </a:lnTo>
                <a:lnTo>
                  <a:pt x="281" y="46"/>
                </a:lnTo>
                <a:lnTo>
                  <a:pt x="281" y="45"/>
                </a:lnTo>
                <a:lnTo>
                  <a:pt x="282" y="45"/>
                </a:lnTo>
                <a:lnTo>
                  <a:pt x="282" y="46"/>
                </a:lnTo>
                <a:lnTo>
                  <a:pt x="284" y="46"/>
                </a:lnTo>
                <a:lnTo>
                  <a:pt x="284" y="45"/>
                </a:lnTo>
                <a:lnTo>
                  <a:pt x="285" y="45"/>
                </a:lnTo>
                <a:lnTo>
                  <a:pt x="285" y="46"/>
                </a:lnTo>
                <a:lnTo>
                  <a:pt x="286" y="46"/>
                </a:lnTo>
                <a:lnTo>
                  <a:pt x="286" y="45"/>
                </a:lnTo>
                <a:lnTo>
                  <a:pt x="288" y="45"/>
                </a:lnTo>
                <a:lnTo>
                  <a:pt x="288" y="46"/>
                </a:lnTo>
                <a:lnTo>
                  <a:pt x="289" y="46"/>
                </a:lnTo>
                <a:lnTo>
                  <a:pt x="289" y="45"/>
                </a:lnTo>
                <a:lnTo>
                  <a:pt x="290" y="45"/>
                </a:lnTo>
                <a:lnTo>
                  <a:pt x="290" y="46"/>
                </a:lnTo>
                <a:lnTo>
                  <a:pt x="291" y="46"/>
                </a:lnTo>
                <a:lnTo>
                  <a:pt x="291" y="45"/>
                </a:lnTo>
                <a:lnTo>
                  <a:pt x="293" y="45"/>
                </a:lnTo>
                <a:lnTo>
                  <a:pt x="293" y="46"/>
                </a:lnTo>
                <a:lnTo>
                  <a:pt x="294" y="46"/>
                </a:lnTo>
                <a:lnTo>
                  <a:pt x="294" y="45"/>
                </a:lnTo>
                <a:lnTo>
                  <a:pt x="295" y="45"/>
                </a:lnTo>
                <a:lnTo>
                  <a:pt x="295" y="46"/>
                </a:lnTo>
                <a:lnTo>
                  <a:pt x="297" y="46"/>
                </a:lnTo>
                <a:lnTo>
                  <a:pt x="297" y="45"/>
                </a:lnTo>
                <a:lnTo>
                  <a:pt x="298" y="45"/>
                </a:lnTo>
                <a:lnTo>
                  <a:pt x="298" y="46"/>
                </a:lnTo>
                <a:lnTo>
                  <a:pt x="299" y="46"/>
                </a:lnTo>
                <a:lnTo>
                  <a:pt x="299" y="45"/>
                </a:lnTo>
                <a:lnTo>
                  <a:pt x="300" y="45"/>
                </a:lnTo>
                <a:lnTo>
                  <a:pt x="300" y="46"/>
                </a:lnTo>
                <a:lnTo>
                  <a:pt x="302" y="46"/>
                </a:lnTo>
                <a:lnTo>
                  <a:pt x="302" y="45"/>
                </a:lnTo>
                <a:lnTo>
                  <a:pt x="303" y="45"/>
                </a:lnTo>
                <a:lnTo>
                  <a:pt x="303" y="46"/>
                </a:lnTo>
                <a:lnTo>
                  <a:pt x="304" y="46"/>
                </a:lnTo>
                <a:lnTo>
                  <a:pt x="304" y="45"/>
                </a:lnTo>
                <a:lnTo>
                  <a:pt x="305" y="45"/>
                </a:lnTo>
                <a:lnTo>
                  <a:pt x="305" y="46"/>
                </a:lnTo>
                <a:lnTo>
                  <a:pt x="307" y="46"/>
                </a:lnTo>
                <a:lnTo>
                  <a:pt x="307" y="45"/>
                </a:lnTo>
                <a:lnTo>
                  <a:pt x="308" y="45"/>
                </a:lnTo>
                <a:lnTo>
                  <a:pt x="308" y="46"/>
                </a:lnTo>
                <a:lnTo>
                  <a:pt x="309" y="46"/>
                </a:lnTo>
                <a:lnTo>
                  <a:pt x="309" y="45"/>
                </a:lnTo>
                <a:lnTo>
                  <a:pt x="311" y="45"/>
                </a:lnTo>
                <a:lnTo>
                  <a:pt x="311" y="46"/>
                </a:lnTo>
                <a:lnTo>
                  <a:pt x="312" y="46"/>
                </a:lnTo>
                <a:lnTo>
                  <a:pt x="312" y="45"/>
                </a:lnTo>
                <a:lnTo>
                  <a:pt x="313" y="45"/>
                </a:lnTo>
                <a:lnTo>
                  <a:pt x="313" y="46"/>
                </a:lnTo>
                <a:lnTo>
                  <a:pt x="314" y="46"/>
                </a:lnTo>
                <a:lnTo>
                  <a:pt x="314" y="45"/>
                </a:lnTo>
                <a:lnTo>
                  <a:pt x="316" y="45"/>
                </a:lnTo>
                <a:lnTo>
                  <a:pt x="316" y="46"/>
                </a:lnTo>
                <a:lnTo>
                  <a:pt x="317" y="46"/>
                </a:lnTo>
                <a:lnTo>
                  <a:pt x="317" y="45"/>
                </a:lnTo>
                <a:lnTo>
                  <a:pt x="318" y="45"/>
                </a:lnTo>
                <a:lnTo>
                  <a:pt x="318" y="46"/>
                </a:lnTo>
                <a:lnTo>
                  <a:pt x="320" y="46"/>
                </a:lnTo>
                <a:lnTo>
                  <a:pt x="320" y="45"/>
                </a:lnTo>
                <a:lnTo>
                  <a:pt x="321" y="45"/>
                </a:lnTo>
                <a:lnTo>
                  <a:pt x="321" y="46"/>
                </a:lnTo>
                <a:lnTo>
                  <a:pt x="322" y="46"/>
                </a:lnTo>
                <a:lnTo>
                  <a:pt x="322" y="45"/>
                </a:lnTo>
                <a:lnTo>
                  <a:pt x="323" y="45"/>
                </a:lnTo>
                <a:lnTo>
                  <a:pt x="323" y="46"/>
                </a:lnTo>
                <a:lnTo>
                  <a:pt x="325" y="46"/>
                </a:lnTo>
                <a:lnTo>
                  <a:pt x="325" y="45"/>
                </a:lnTo>
                <a:lnTo>
                  <a:pt x="326" y="45"/>
                </a:lnTo>
                <a:lnTo>
                  <a:pt x="326" y="46"/>
                </a:lnTo>
                <a:lnTo>
                  <a:pt x="327" y="45"/>
                </a:lnTo>
                <a:lnTo>
                  <a:pt x="327" y="45"/>
                </a:lnTo>
                <a:lnTo>
                  <a:pt x="329" y="45"/>
                </a:lnTo>
                <a:lnTo>
                  <a:pt x="329" y="45"/>
                </a:lnTo>
                <a:lnTo>
                  <a:pt x="330" y="45"/>
                </a:lnTo>
                <a:lnTo>
                  <a:pt x="330" y="46"/>
                </a:lnTo>
                <a:lnTo>
                  <a:pt x="331" y="46"/>
                </a:lnTo>
                <a:lnTo>
                  <a:pt x="331" y="45"/>
                </a:lnTo>
                <a:lnTo>
                  <a:pt x="332" y="45"/>
                </a:lnTo>
                <a:lnTo>
                  <a:pt x="332" y="46"/>
                </a:lnTo>
                <a:lnTo>
                  <a:pt x="334" y="46"/>
                </a:lnTo>
                <a:lnTo>
                  <a:pt x="334" y="45"/>
                </a:lnTo>
                <a:lnTo>
                  <a:pt x="335" y="45"/>
                </a:lnTo>
                <a:lnTo>
                  <a:pt x="335" y="46"/>
                </a:lnTo>
                <a:lnTo>
                  <a:pt x="336" y="46"/>
                </a:lnTo>
                <a:lnTo>
                  <a:pt x="336" y="45"/>
                </a:lnTo>
                <a:lnTo>
                  <a:pt x="337" y="45"/>
                </a:lnTo>
                <a:lnTo>
                  <a:pt x="337" y="46"/>
                </a:lnTo>
                <a:lnTo>
                  <a:pt x="339" y="46"/>
                </a:lnTo>
                <a:lnTo>
                  <a:pt x="339" y="45"/>
                </a:lnTo>
                <a:lnTo>
                  <a:pt x="340" y="45"/>
                </a:lnTo>
                <a:lnTo>
                  <a:pt x="340" y="46"/>
                </a:lnTo>
                <a:lnTo>
                  <a:pt x="341" y="46"/>
                </a:lnTo>
                <a:lnTo>
                  <a:pt x="341" y="45"/>
                </a:lnTo>
                <a:lnTo>
                  <a:pt x="343" y="45"/>
                </a:lnTo>
                <a:lnTo>
                  <a:pt x="343" y="46"/>
                </a:lnTo>
                <a:lnTo>
                  <a:pt x="344" y="46"/>
                </a:lnTo>
                <a:lnTo>
                  <a:pt x="344" y="45"/>
                </a:lnTo>
                <a:lnTo>
                  <a:pt x="345" y="45"/>
                </a:lnTo>
                <a:lnTo>
                  <a:pt x="345" y="46"/>
                </a:lnTo>
                <a:lnTo>
                  <a:pt x="346" y="46"/>
                </a:lnTo>
                <a:lnTo>
                  <a:pt x="346" y="45"/>
                </a:lnTo>
                <a:lnTo>
                  <a:pt x="348" y="45"/>
                </a:lnTo>
                <a:lnTo>
                  <a:pt x="348" y="46"/>
                </a:lnTo>
                <a:lnTo>
                  <a:pt x="349" y="46"/>
                </a:lnTo>
                <a:lnTo>
                  <a:pt x="349" y="45"/>
                </a:lnTo>
                <a:lnTo>
                  <a:pt x="350" y="45"/>
                </a:lnTo>
                <a:lnTo>
                  <a:pt x="350" y="46"/>
                </a:lnTo>
                <a:lnTo>
                  <a:pt x="352" y="46"/>
                </a:lnTo>
                <a:lnTo>
                  <a:pt x="352" y="45"/>
                </a:lnTo>
                <a:lnTo>
                  <a:pt x="353" y="45"/>
                </a:lnTo>
                <a:lnTo>
                  <a:pt x="353" y="46"/>
                </a:lnTo>
                <a:lnTo>
                  <a:pt x="354" y="46"/>
                </a:lnTo>
                <a:lnTo>
                  <a:pt x="354" y="45"/>
                </a:lnTo>
                <a:lnTo>
                  <a:pt x="355" y="45"/>
                </a:lnTo>
                <a:lnTo>
                  <a:pt x="355" y="46"/>
                </a:lnTo>
                <a:lnTo>
                  <a:pt x="357" y="46"/>
                </a:lnTo>
                <a:lnTo>
                  <a:pt x="357" y="45"/>
                </a:lnTo>
                <a:lnTo>
                  <a:pt x="358" y="45"/>
                </a:lnTo>
                <a:lnTo>
                  <a:pt x="358" y="46"/>
                </a:lnTo>
                <a:lnTo>
                  <a:pt x="359" y="46"/>
                </a:lnTo>
                <a:lnTo>
                  <a:pt x="359" y="45"/>
                </a:lnTo>
                <a:lnTo>
                  <a:pt x="361" y="45"/>
                </a:lnTo>
                <a:lnTo>
                  <a:pt x="361" y="46"/>
                </a:lnTo>
                <a:lnTo>
                  <a:pt x="362" y="46"/>
                </a:lnTo>
                <a:lnTo>
                  <a:pt x="362" y="45"/>
                </a:lnTo>
                <a:lnTo>
                  <a:pt x="363" y="45"/>
                </a:lnTo>
                <a:lnTo>
                  <a:pt x="363" y="46"/>
                </a:lnTo>
                <a:lnTo>
                  <a:pt x="364" y="46"/>
                </a:lnTo>
                <a:lnTo>
                  <a:pt x="364" y="45"/>
                </a:lnTo>
                <a:lnTo>
                  <a:pt x="366" y="45"/>
                </a:lnTo>
                <a:lnTo>
                  <a:pt x="366" y="46"/>
                </a:lnTo>
                <a:lnTo>
                  <a:pt x="367" y="46"/>
                </a:lnTo>
                <a:lnTo>
                  <a:pt x="367" y="45"/>
                </a:lnTo>
                <a:lnTo>
                  <a:pt x="368" y="45"/>
                </a:lnTo>
                <a:lnTo>
                  <a:pt x="368" y="46"/>
                </a:lnTo>
                <a:lnTo>
                  <a:pt x="369" y="46"/>
                </a:lnTo>
                <a:lnTo>
                  <a:pt x="369" y="45"/>
                </a:lnTo>
                <a:lnTo>
                  <a:pt x="371" y="45"/>
                </a:lnTo>
                <a:lnTo>
                  <a:pt x="371" y="46"/>
                </a:lnTo>
                <a:lnTo>
                  <a:pt x="372" y="46"/>
                </a:lnTo>
                <a:lnTo>
                  <a:pt x="372" y="45"/>
                </a:lnTo>
                <a:lnTo>
                  <a:pt x="373" y="45"/>
                </a:lnTo>
                <a:lnTo>
                  <a:pt x="373" y="46"/>
                </a:lnTo>
                <a:lnTo>
                  <a:pt x="375" y="46"/>
                </a:lnTo>
                <a:lnTo>
                  <a:pt x="375" y="45"/>
                </a:lnTo>
                <a:lnTo>
                  <a:pt x="376" y="45"/>
                </a:lnTo>
                <a:lnTo>
                  <a:pt x="376" y="46"/>
                </a:lnTo>
                <a:lnTo>
                  <a:pt x="377" y="46"/>
                </a:lnTo>
                <a:lnTo>
                  <a:pt x="377" y="45"/>
                </a:lnTo>
                <a:lnTo>
                  <a:pt x="378" y="45"/>
                </a:lnTo>
                <a:lnTo>
                  <a:pt x="378" y="46"/>
                </a:lnTo>
                <a:lnTo>
                  <a:pt x="380" y="46"/>
                </a:lnTo>
                <a:lnTo>
                  <a:pt x="380" y="45"/>
                </a:lnTo>
                <a:lnTo>
                  <a:pt x="381" y="45"/>
                </a:lnTo>
                <a:lnTo>
                  <a:pt x="381" y="46"/>
                </a:lnTo>
                <a:lnTo>
                  <a:pt x="382" y="46"/>
                </a:lnTo>
                <a:lnTo>
                  <a:pt x="382" y="45"/>
                </a:lnTo>
                <a:lnTo>
                  <a:pt x="384" y="45"/>
                </a:lnTo>
                <a:lnTo>
                  <a:pt x="384" y="46"/>
                </a:lnTo>
                <a:lnTo>
                  <a:pt x="385" y="46"/>
                </a:lnTo>
                <a:lnTo>
                  <a:pt x="385" y="45"/>
                </a:lnTo>
                <a:lnTo>
                  <a:pt x="386" y="45"/>
                </a:lnTo>
                <a:lnTo>
                  <a:pt x="386" y="46"/>
                </a:lnTo>
                <a:lnTo>
                  <a:pt x="387" y="45"/>
                </a:lnTo>
                <a:lnTo>
                  <a:pt x="387" y="45"/>
                </a:lnTo>
                <a:lnTo>
                  <a:pt x="389" y="45"/>
                </a:lnTo>
                <a:lnTo>
                  <a:pt x="389" y="46"/>
                </a:lnTo>
                <a:lnTo>
                  <a:pt x="390" y="46"/>
                </a:lnTo>
                <a:lnTo>
                  <a:pt x="390" y="45"/>
                </a:lnTo>
                <a:lnTo>
                  <a:pt x="391" y="45"/>
                </a:lnTo>
                <a:lnTo>
                  <a:pt x="391" y="46"/>
                </a:lnTo>
                <a:lnTo>
                  <a:pt x="392" y="46"/>
                </a:lnTo>
                <a:lnTo>
                  <a:pt x="392" y="45"/>
                </a:lnTo>
                <a:lnTo>
                  <a:pt x="394" y="45"/>
                </a:lnTo>
                <a:lnTo>
                  <a:pt x="394" y="46"/>
                </a:lnTo>
                <a:lnTo>
                  <a:pt x="395" y="46"/>
                </a:lnTo>
                <a:lnTo>
                  <a:pt x="395" y="45"/>
                </a:lnTo>
                <a:lnTo>
                  <a:pt x="396" y="45"/>
                </a:lnTo>
                <a:lnTo>
                  <a:pt x="396" y="46"/>
                </a:lnTo>
                <a:lnTo>
                  <a:pt x="398" y="45"/>
                </a:lnTo>
                <a:lnTo>
                  <a:pt x="398" y="45"/>
                </a:lnTo>
                <a:lnTo>
                  <a:pt x="399" y="45"/>
                </a:lnTo>
                <a:lnTo>
                  <a:pt x="399" y="46"/>
                </a:lnTo>
                <a:lnTo>
                  <a:pt x="400" y="46"/>
                </a:lnTo>
                <a:lnTo>
                  <a:pt x="400" y="45"/>
                </a:lnTo>
                <a:lnTo>
                  <a:pt x="401" y="45"/>
                </a:lnTo>
                <a:lnTo>
                  <a:pt x="401" y="46"/>
                </a:lnTo>
                <a:lnTo>
                  <a:pt x="403" y="45"/>
                </a:lnTo>
                <a:lnTo>
                  <a:pt x="403" y="45"/>
                </a:lnTo>
                <a:lnTo>
                  <a:pt x="404" y="45"/>
                </a:lnTo>
                <a:lnTo>
                  <a:pt x="404" y="46"/>
                </a:lnTo>
                <a:lnTo>
                  <a:pt x="405" y="46"/>
                </a:lnTo>
                <a:lnTo>
                  <a:pt x="405" y="45"/>
                </a:lnTo>
                <a:lnTo>
                  <a:pt x="407" y="45"/>
                </a:lnTo>
                <a:lnTo>
                  <a:pt x="407" y="45"/>
                </a:lnTo>
                <a:lnTo>
                  <a:pt x="408" y="45"/>
                </a:lnTo>
                <a:lnTo>
                  <a:pt x="408" y="46"/>
                </a:lnTo>
                <a:lnTo>
                  <a:pt x="409" y="46"/>
                </a:lnTo>
                <a:lnTo>
                  <a:pt x="409" y="45"/>
                </a:lnTo>
                <a:lnTo>
                  <a:pt x="410" y="45"/>
                </a:lnTo>
                <a:lnTo>
                  <a:pt x="410" y="46"/>
                </a:lnTo>
                <a:lnTo>
                  <a:pt x="412" y="46"/>
                </a:lnTo>
                <a:lnTo>
                  <a:pt x="412" y="45"/>
                </a:lnTo>
                <a:lnTo>
                  <a:pt x="413" y="45"/>
                </a:lnTo>
                <a:lnTo>
                  <a:pt x="413" y="46"/>
                </a:lnTo>
                <a:lnTo>
                  <a:pt x="414" y="46"/>
                </a:lnTo>
                <a:lnTo>
                  <a:pt x="414" y="45"/>
                </a:lnTo>
                <a:lnTo>
                  <a:pt x="416" y="45"/>
                </a:lnTo>
                <a:lnTo>
                  <a:pt x="416" y="46"/>
                </a:lnTo>
                <a:lnTo>
                  <a:pt x="417" y="46"/>
                </a:lnTo>
                <a:lnTo>
                  <a:pt x="417" y="45"/>
                </a:lnTo>
                <a:lnTo>
                  <a:pt x="418" y="45"/>
                </a:lnTo>
                <a:lnTo>
                  <a:pt x="418" y="46"/>
                </a:lnTo>
                <a:lnTo>
                  <a:pt x="419" y="46"/>
                </a:lnTo>
                <a:lnTo>
                  <a:pt x="419" y="45"/>
                </a:lnTo>
                <a:lnTo>
                  <a:pt x="421" y="45"/>
                </a:lnTo>
                <a:lnTo>
                  <a:pt x="421" y="46"/>
                </a:lnTo>
                <a:lnTo>
                  <a:pt x="422" y="46"/>
                </a:lnTo>
                <a:lnTo>
                  <a:pt x="422" y="45"/>
                </a:lnTo>
                <a:lnTo>
                  <a:pt x="423" y="45"/>
                </a:lnTo>
                <a:lnTo>
                  <a:pt x="423" y="46"/>
                </a:lnTo>
                <a:lnTo>
                  <a:pt x="424" y="46"/>
                </a:lnTo>
                <a:lnTo>
                  <a:pt x="424" y="45"/>
                </a:lnTo>
                <a:lnTo>
                  <a:pt x="426" y="45"/>
                </a:lnTo>
                <a:lnTo>
                  <a:pt x="426" y="46"/>
                </a:lnTo>
                <a:lnTo>
                  <a:pt x="427" y="46"/>
                </a:lnTo>
                <a:lnTo>
                  <a:pt x="427" y="45"/>
                </a:lnTo>
                <a:lnTo>
                  <a:pt x="428" y="45"/>
                </a:lnTo>
                <a:lnTo>
                  <a:pt x="428" y="46"/>
                </a:lnTo>
                <a:lnTo>
                  <a:pt x="430" y="46"/>
                </a:lnTo>
                <a:lnTo>
                  <a:pt x="430" y="45"/>
                </a:lnTo>
                <a:lnTo>
                  <a:pt x="431" y="45"/>
                </a:lnTo>
                <a:lnTo>
                  <a:pt x="431" y="46"/>
                </a:lnTo>
                <a:lnTo>
                  <a:pt x="432" y="46"/>
                </a:lnTo>
                <a:lnTo>
                  <a:pt x="432" y="45"/>
                </a:lnTo>
                <a:lnTo>
                  <a:pt x="433" y="45"/>
                </a:lnTo>
                <a:lnTo>
                  <a:pt x="433" y="46"/>
                </a:lnTo>
                <a:lnTo>
                  <a:pt x="435" y="46"/>
                </a:lnTo>
                <a:lnTo>
                  <a:pt x="435" y="45"/>
                </a:lnTo>
                <a:lnTo>
                  <a:pt x="436" y="45"/>
                </a:lnTo>
                <a:lnTo>
                  <a:pt x="436" y="46"/>
                </a:lnTo>
                <a:lnTo>
                  <a:pt x="437" y="46"/>
                </a:lnTo>
                <a:lnTo>
                  <a:pt x="437" y="45"/>
                </a:lnTo>
                <a:lnTo>
                  <a:pt x="439" y="45"/>
                </a:lnTo>
                <a:lnTo>
                  <a:pt x="439" y="46"/>
                </a:lnTo>
                <a:lnTo>
                  <a:pt x="440" y="46"/>
                </a:lnTo>
                <a:lnTo>
                  <a:pt x="440" y="45"/>
                </a:lnTo>
                <a:lnTo>
                  <a:pt x="441" y="45"/>
                </a:lnTo>
                <a:lnTo>
                  <a:pt x="441" y="46"/>
                </a:lnTo>
                <a:lnTo>
                  <a:pt x="442" y="46"/>
                </a:lnTo>
                <a:lnTo>
                  <a:pt x="442" y="45"/>
                </a:lnTo>
                <a:lnTo>
                  <a:pt x="444" y="45"/>
                </a:lnTo>
                <a:lnTo>
                  <a:pt x="444" y="46"/>
                </a:lnTo>
                <a:lnTo>
                  <a:pt x="445" y="46"/>
                </a:lnTo>
                <a:lnTo>
                  <a:pt x="445" y="45"/>
                </a:lnTo>
                <a:lnTo>
                  <a:pt x="446" y="45"/>
                </a:lnTo>
                <a:lnTo>
                  <a:pt x="446" y="46"/>
                </a:lnTo>
                <a:lnTo>
                  <a:pt x="448" y="46"/>
                </a:lnTo>
                <a:lnTo>
                  <a:pt x="448" y="45"/>
                </a:lnTo>
                <a:lnTo>
                  <a:pt x="449" y="45"/>
                </a:lnTo>
                <a:lnTo>
                  <a:pt x="449" y="46"/>
                </a:lnTo>
                <a:lnTo>
                  <a:pt x="450" y="46"/>
                </a:lnTo>
                <a:lnTo>
                  <a:pt x="450" y="45"/>
                </a:lnTo>
                <a:lnTo>
                  <a:pt x="451" y="45"/>
                </a:lnTo>
                <a:lnTo>
                  <a:pt x="451" y="46"/>
                </a:lnTo>
                <a:lnTo>
                  <a:pt x="453" y="46"/>
                </a:lnTo>
                <a:lnTo>
                  <a:pt x="453" y="45"/>
                </a:lnTo>
                <a:lnTo>
                  <a:pt x="454" y="45"/>
                </a:lnTo>
                <a:lnTo>
                  <a:pt x="454" y="45"/>
                </a:lnTo>
                <a:lnTo>
                  <a:pt x="455" y="45"/>
                </a:lnTo>
                <a:lnTo>
                  <a:pt x="455" y="46"/>
                </a:lnTo>
                <a:lnTo>
                  <a:pt x="456" y="46"/>
                </a:lnTo>
                <a:lnTo>
                  <a:pt x="456" y="45"/>
                </a:lnTo>
                <a:lnTo>
                  <a:pt x="458" y="45"/>
                </a:lnTo>
                <a:lnTo>
                  <a:pt x="458" y="46"/>
                </a:lnTo>
                <a:lnTo>
                  <a:pt x="459" y="46"/>
                </a:lnTo>
                <a:lnTo>
                  <a:pt x="459" y="45"/>
                </a:lnTo>
                <a:lnTo>
                  <a:pt x="460" y="45"/>
                </a:lnTo>
                <a:lnTo>
                  <a:pt x="460" y="46"/>
                </a:lnTo>
                <a:lnTo>
                  <a:pt x="462" y="46"/>
                </a:lnTo>
                <a:lnTo>
                  <a:pt x="462" y="45"/>
                </a:lnTo>
                <a:lnTo>
                  <a:pt x="463" y="45"/>
                </a:lnTo>
                <a:lnTo>
                  <a:pt x="463" y="46"/>
                </a:lnTo>
                <a:lnTo>
                  <a:pt x="464" y="46"/>
                </a:lnTo>
                <a:lnTo>
                  <a:pt x="464" y="45"/>
                </a:lnTo>
                <a:lnTo>
                  <a:pt x="465" y="45"/>
                </a:lnTo>
                <a:lnTo>
                  <a:pt x="465" y="46"/>
                </a:lnTo>
                <a:lnTo>
                  <a:pt x="467" y="46"/>
                </a:lnTo>
                <a:lnTo>
                  <a:pt x="467" y="45"/>
                </a:lnTo>
                <a:lnTo>
                  <a:pt x="468" y="45"/>
                </a:lnTo>
                <a:lnTo>
                  <a:pt x="468" y="46"/>
                </a:lnTo>
                <a:lnTo>
                  <a:pt x="469" y="46"/>
                </a:lnTo>
                <a:lnTo>
                  <a:pt x="469" y="45"/>
                </a:lnTo>
                <a:lnTo>
                  <a:pt x="471" y="45"/>
                </a:lnTo>
                <a:lnTo>
                  <a:pt x="471" y="46"/>
                </a:lnTo>
                <a:lnTo>
                  <a:pt x="472" y="46"/>
                </a:lnTo>
                <a:lnTo>
                  <a:pt x="472" y="45"/>
                </a:lnTo>
                <a:lnTo>
                  <a:pt x="473" y="45"/>
                </a:lnTo>
                <a:lnTo>
                  <a:pt x="473" y="46"/>
                </a:lnTo>
                <a:lnTo>
                  <a:pt x="474" y="46"/>
                </a:lnTo>
                <a:lnTo>
                  <a:pt x="474" y="45"/>
                </a:lnTo>
                <a:lnTo>
                  <a:pt x="476" y="45"/>
                </a:lnTo>
                <a:lnTo>
                  <a:pt x="476" y="46"/>
                </a:lnTo>
                <a:lnTo>
                  <a:pt x="477" y="46"/>
                </a:lnTo>
                <a:lnTo>
                  <a:pt x="477" y="45"/>
                </a:lnTo>
                <a:lnTo>
                  <a:pt x="478" y="45"/>
                </a:lnTo>
                <a:lnTo>
                  <a:pt x="478" y="45"/>
                </a:lnTo>
                <a:lnTo>
                  <a:pt x="480" y="45"/>
                </a:lnTo>
                <a:lnTo>
                  <a:pt x="480" y="45"/>
                </a:lnTo>
                <a:lnTo>
                  <a:pt x="481" y="45"/>
                </a:lnTo>
                <a:lnTo>
                  <a:pt x="481" y="46"/>
                </a:lnTo>
                <a:lnTo>
                  <a:pt x="482" y="45"/>
                </a:lnTo>
                <a:lnTo>
                  <a:pt x="482" y="45"/>
                </a:lnTo>
                <a:lnTo>
                  <a:pt x="483" y="45"/>
                </a:lnTo>
                <a:lnTo>
                  <a:pt x="483" y="46"/>
                </a:lnTo>
                <a:lnTo>
                  <a:pt x="485" y="46"/>
                </a:lnTo>
                <a:lnTo>
                  <a:pt x="485" y="45"/>
                </a:lnTo>
                <a:lnTo>
                  <a:pt x="486" y="45"/>
                </a:lnTo>
                <a:lnTo>
                  <a:pt x="486" y="46"/>
                </a:lnTo>
                <a:lnTo>
                  <a:pt x="487" y="46"/>
                </a:lnTo>
                <a:lnTo>
                  <a:pt x="487" y="45"/>
                </a:lnTo>
                <a:lnTo>
                  <a:pt x="488" y="45"/>
                </a:lnTo>
                <a:lnTo>
                  <a:pt x="488" y="46"/>
                </a:lnTo>
                <a:lnTo>
                  <a:pt x="490" y="46"/>
                </a:lnTo>
                <a:lnTo>
                  <a:pt x="490" y="45"/>
                </a:lnTo>
                <a:lnTo>
                  <a:pt x="491" y="45"/>
                </a:lnTo>
                <a:lnTo>
                  <a:pt x="491" y="46"/>
                </a:lnTo>
                <a:lnTo>
                  <a:pt x="492" y="46"/>
                </a:lnTo>
                <a:lnTo>
                  <a:pt x="492" y="45"/>
                </a:lnTo>
                <a:lnTo>
                  <a:pt x="494" y="45"/>
                </a:lnTo>
                <a:lnTo>
                  <a:pt x="494" y="46"/>
                </a:lnTo>
                <a:lnTo>
                  <a:pt x="495" y="46"/>
                </a:lnTo>
                <a:lnTo>
                  <a:pt x="495" y="45"/>
                </a:lnTo>
                <a:lnTo>
                  <a:pt x="496" y="45"/>
                </a:lnTo>
                <a:lnTo>
                  <a:pt x="496" y="46"/>
                </a:lnTo>
                <a:lnTo>
                  <a:pt x="497" y="46"/>
                </a:lnTo>
                <a:lnTo>
                  <a:pt x="497" y="45"/>
                </a:lnTo>
                <a:lnTo>
                  <a:pt x="499" y="45"/>
                </a:lnTo>
                <a:lnTo>
                  <a:pt x="499" y="46"/>
                </a:lnTo>
                <a:lnTo>
                  <a:pt x="500" y="46"/>
                </a:lnTo>
                <a:lnTo>
                  <a:pt x="500" y="45"/>
                </a:lnTo>
                <a:lnTo>
                  <a:pt x="501" y="45"/>
                </a:lnTo>
                <a:lnTo>
                  <a:pt x="501" y="46"/>
                </a:lnTo>
                <a:lnTo>
                  <a:pt x="503" y="46"/>
                </a:lnTo>
                <a:lnTo>
                  <a:pt x="503" y="45"/>
                </a:lnTo>
                <a:lnTo>
                  <a:pt x="504" y="45"/>
                </a:lnTo>
                <a:lnTo>
                  <a:pt x="504" y="46"/>
                </a:lnTo>
                <a:lnTo>
                  <a:pt x="505" y="46"/>
                </a:lnTo>
                <a:lnTo>
                  <a:pt x="505" y="45"/>
                </a:lnTo>
                <a:lnTo>
                  <a:pt x="506" y="45"/>
                </a:lnTo>
                <a:lnTo>
                  <a:pt x="506" y="46"/>
                </a:lnTo>
                <a:lnTo>
                  <a:pt x="508" y="46"/>
                </a:lnTo>
                <a:lnTo>
                  <a:pt x="508" y="45"/>
                </a:lnTo>
                <a:lnTo>
                  <a:pt x="509" y="45"/>
                </a:lnTo>
                <a:lnTo>
                  <a:pt x="509" y="46"/>
                </a:lnTo>
                <a:lnTo>
                  <a:pt x="510" y="45"/>
                </a:lnTo>
                <a:lnTo>
                  <a:pt x="510" y="45"/>
                </a:lnTo>
                <a:lnTo>
                  <a:pt x="512" y="45"/>
                </a:lnTo>
                <a:lnTo>
                  <a:pt x="512" y="46"/>
                </a:lnTo>
                <a:lnTo>
                  <a:pt x="513" y="46"/>
                </a:lnTo>
                <a:lnTo>
                  <a:pt x="513" y="45"/>
                </a:lnTo>
                <a:lnTo>
                  <a:pt x="514" y="45"/>
                </a:lnTo>
                <a:lnTo>
                  <a:pt x="514" y="46"/>
                </a:lnTo>
                <a:lnTo>
                  <a:pt x="515" y="46"/>
                </a:lnTo>
                <a:lnTo>
                  <a:pt x="515" y="45"/>
                </a:lnTo>
                <a:lnTo>
                  <a:pt x="517" y="45"/>
                </a:lnTo>
                <a:lnTo>
                  <a:pt x="517" y="45"/>
                </a:lnTo>
                <a:lnTo>
                  <a:pt x="518" y="45"/>
                </a:lnTo>
                <a:lnTo>
                  <a:pt x="518" y="46"/>
                </a:lnTo>
                <a:lnTo>
                  <a:pt x="519" y="46"/>
                </a:lnTo>
                <a:lnTo>
                  <a:pt x="519" y="45"/>
                </a:lnTo>
                <a:lnTo>
                  <a:pt x="520" y="45"/>
                </a:lnTo>
                <a:lnTo>
                  <a:pt x="520" y="46"/>
                </a:lnTo>
                <a:lnTo>
                  <a:pt x="522" y="46"/>
                </a:lnTo>
                <a:lnTo>
                  <a:pt x="522" y="45"/>
                </a:lnTo>
                <a:lnTo>
                  <a:pt x="523" y="45"/>
                </a:lnTo>
                <a:lnTo>
                  <a:pt x="523" y="46"/>
                </a:lnTo>
                <a:lnTo>
                  <a:pt x="524" y="46"/>
                </a:lnTo>
                <a:lnTo>
                  <a:pt x="524" y="45"/>
                </a:lnTo>
                <a:lnTo>
                  <a:pt x="526" y="45"/>
                </a:lnTo>
                <a:lnTo>
                  <a:pt x="526" y="46"/>
                </a:lnTo>
                <a:lnTo>
                  <a:pt x="527" y="46"/>
                </a:lnTo>
                <a:lnTo>
                  <a:pt x="527" y="45"/>
                </a:lnTo>
                <a:lnTo>
                  <a:pt x="528" y="45"/>
                </a:lnTo>
                <a:lnTo>
                  <a:pt x="528" y="46"/>
                </a:lnTo>
                <a:lnTo>
                  <a:pt x="529" y="46"/>
                </a:lnTo>
                <a:lnTo>
                  <a:pt x="529" y="45"/>
                </a:lnTo>
                <a:lnTo>
                  <a:pt x="531" y="45"/>
                </a:lnTo>
                <a:lnTo>
                  <a:pt x="531" y="46"/>
                </a:lnTo>
                <a:lnTo>
                  <a:pt x="532" y="46"/>
                </a:lnTo>
                <a:lnTo>
                  <a:pt x="532" y="45"/>
                </a:lnTo>
                <a:lnTo>
                  <a:pt x="533" y="45"/>
                </a:lnTo>
                <a:lnTo>
                  <a:pt x="533" y="46"/>
                </a:lnTo>
                <a:lnTo>
                  <a:pt x="535" y="46"/>
                </a:lnTo>
                <a:lnTo>
                  <a:pt x="535" y="45"/>
                </a:lnTo>
                <a:lnTo>
                  <a:pt x="536" y="45"/>
                </a:lnTo>
                <a:lnTo>
                  <a:pt x="536" y="46"/>
                </a:lnTo>
                <a:lnTo>
                  <a:pt x="537" y="46"/>
                </a:lnTo>
                <a:lnTo>
                  <a:pt x="537" y="45"/>
                </a:lnTo>
                <a:lnTo>
                  <a:pt x="538" y="45"/>
                </a:lnTo>
                <a:lnTo>
                  <a:pt x="538" y="46"/>
                </a:lnTo>
                <a:lnTo>
                  <a:pt x="540" y="46"/>
                </a:lnTo>
                <a:lnTo>
                  <a:pt x="540" y="45"/>
                </a:lnTo>
                <a:lnTo>
                  <a:pt x="541" y="45"/>
                </a:lnTo>
                <a:lnTo>
                  <a:pt x="541" y="46"/>
                </a:lnTo>
                <a:lnTo>
                  <a:pt x="542" y="46"/>
                </a:lnTo>
                <a:lnTo>
                  <a:pt x="542" y="45"/>
                </a:lnTo>
                <a:lnTo>
                  <a:pt x="543" y="45"/>
                </a:lnTo>
                <a:lnTo>
                  <a:pt x="543" y="46"/>
                </a:lnTo>
                <a:lnTo>
                  <a:pt x="545" y="46"/>
                </a:lnTo>
                <a:lnTo>
                  <a:pt x="545" y="45"/>
                </a:lnTo>
                <a:lnTo>
                  <a:pt x="546" y="45"/>
                </a:lnTo>
                <a:lnTo>
                  <a:pt x="546" y="46"/>
                </a:lnTo>
                <a:lnTo>
                  <a:pt x="547" y="45"/>
                </a:lnTo>
                <a:lnTo>
                  <a:pt x="547" y="45"/>
                </a:lnTo>
                <a:lnTo>
                  <a:pt x="549" y="45"/>
                </a:lnTo>
                <a:lnTo>
                  <a:pt x="549" y="46"/>
                </a:lnTo>
                <a:lnTo>
                  <a:pt x="550" y="46"/>
                </a:lnTo>
                <a:lnTo>
                  <a:pt x="550" y="45"/>
                </a:lnTo>
                <a:lnTo>
                  <a:pt x="551" y="45"/>
                </a:lnTo>
                <a:lnTo>
                  <a:pt x="551" y="46"/>
                </a:lnTo>
                <a:lnTo>
                  <a:pt x="552" y="46"/>
                </a:lnTo>
                <a:lnTo>
                  <a:pt x="552" y="45"/>
                </a:lnTo>
                <a:lnTo>
                  <a:pt x="554" y="45"/>
                </a:lnTo>
                <a:lnTo>
                  <a:pt x="554" y="46"/>
                </a:lnTo>
                <a:lnTo>
                  <a:pt x="555" y="46"/>
                </a:lnTo>
                <a:lnTo>
                  <a:pt x="555" y="45"/>
                </a:lnTo>
                <a:lnTo>
                  <a:pt x="556" y="45"/>
                </a:lnTo>
                <a:lnTo>
                  <a:pt x="556" y="46"/>
                </a:lnTo>
                <a:lnTo>
                  <a:pt x="558" y="46"/>
                </a:lnTo>
                <a:lnTo>
                  <a:pt x="558" y="45"/>
                </a:lnTo>
                <a:lnTo>
                  <a:pt x="559" y="45"/>
                </a:lnTo>
                <a:lnTo>
                  <a:pt x="559" y="46"/>
                </a:lnTo>
                <a:lnTo>
                  <a:pt x="560" y="46"/>
                </a:lnTo>
                <a:lnTo>
                  <a:pt x="560" y="45"/>
                </a:lnTo>
                <a:lnTo>
                  <a:pt x="561" y="45"/>
                </a:lnTo>
                <a:lnTo>
                  <a:pt x="561" y="46"/>
                </a:lnTo>
                <a:lnTo>
                  <a:pt x="563" y="46"/>
                </a:lnTo>
                <a:lnTo>
                  <a:pt x="563" y="45"/>
                </a:lnTo>
                <a:lnTo>
                  <a:pt x="564" y="45"/>
                </a:lnTo>
                <a:lnTo>
                  <a:pt x="564" y="46"/>
                </a:lnTo>
                <a:lnTo>
                  <a:pt x="565" y="46"/>
                </a:lnTo>
                <a:lnTo>
                  <a:pt x="565" y="45"/>
                </a:lnTo>
                <a:lnTo>
                  <a:pt x="567" y="45"/>
                </a:lnTo>
                <a:lnTo>
                  <a:pt x="567" y="46"/>
                </a:lnTo>
                <a:lnTo>
                  <a:pt x="568" y="46"/>
                </a:lnTo>
                <a:lnTo>
                  <a:pt x="568" y="45"/>
                </a:lnTo>
                <a:lnTo>
                  <a:pt x="569" y="45"/>
                </a:lnTo>
                <a:lnTo>
                  <a:pt x="569" y="46"/>
                </a:lnTo>
                <a:lnTo>
                  <a:pt x="570" y="46"/>
                </a:lnTo>
                <a:lnTo>
                  <a:pt x="570" y="45"/>
                </a:lnTo>
                <a:lnTo>
                  <a:pt x="572" y="45"/>
                </a:lnTo>
                <a:lnTo>
                  <a:pt x="572" y="46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4" y="46"/>
                </a:lnTo>
                <a:lnTo>
                  <a:pt x="575" y="46"/>
                </a:lnTo>
                <a:lnTo>
                  <a:pt x="575" y="45"/>
                </a:lnTo>
                <a:lnTo>
                  <a:pt x="577" y="45"/>
                </a:lnTo>
                <a:lnTo>
                  <a:pt x="577" y="46"/>
                </a:lnTo>
                <a:lnTo>
                  <a:pt x="578" y="45"/>
                </a:lnTo>
                <a:lnTo>
                  <a:pt x="578" y="45"/>
                </a:lnTo>
                <a:lnTo>
                  <a:pt x="579" y="45"/>
                </a:lnTo>
                <a:lnTo>
                  <a:pt x="579" y="46"/>
                </a:lnTo>
                <a:lnTo>
                  <a:pt x="581" y="46"/>
                </a:lnTo>
                <a:lnTo>
                  <a:pt x="581" y="45"/>
                </a:lnTo>
                <a:lnTo>
                  <a:pt x="582" y="45"/>
                </a:lnTo>
                <a:lnTo>
                  <a:pt x="582" y="46"/>
                </a:lnTo>
                <a:lnTo>
                  <a:pt x="583" y="46"/>
                </a:lnTo>
                <a:lnTo>
                  <a:pt x="583" y="45"/>
                </a:lnTo>
                <a:lnTo>
                  <a:pt x="584" y="45"/>
                </a:lnTo>
                <a:lnTo>
                  <a:pt x="584" y="46"/>
                </a:lnTo>
                <a:lnTo>
                  <a:pt x="586" y="46"/>
                </a:lnTo>
                <a:lnTo>
                  <a:pt x="586" y="45"/>
                </a:lnTo>
                <a:lnTo>
                  <a:pt x="587" y="45"/>
                </a:lnTo>
                <a:lnTo>
                  <a:pt x="587" y="46"/>
                </a:lnTo>
                <a:lnTo>
                  <a:pt x="588" y="45"/>
                </a:lnTo>
                <a:lnTo>
                  <a:pt x="588" y="45"/>
                </a:lnTo>
                <a:lnTo>
                  <a:pt x="590" y="45"/>
                </a:lnTo>
                <a:lnTo>
                  <a:pt x="590" y="45"/>
                </a:lnTo>
                <a:lnTo>
                  <a:pt x="591" y="45"/>
                </a:lnTo>
                <a:lnTo>
                  <a:pt x="591" y="45"/>
                </a:lnTo>
                <a:lnTo>
                  <a:pt x="592" y="45"/>
                </a:lnTo>
                <a:lnTo>
                  <a:pt x="592" y="45"/>
                </a:lnTo>
                <a:lnTo>
                  <a:pt x="593" y="45"/>
                </a:lnTo>
                <a:lnTo>
                  <a:pt x="593" y="45"/>
                </a:lnTo>
                <a:lnTo>
                  <a:pt x="595" y="45"/>
                </a:lnTo>
                <a:lnTo>
                  <a:pt x="595" y="46"/>
                </a:lnTo>
                <a:lnTo>
                  <a:pt x="596" y="46"/>
                </a:lnTo>
                <a:lnTo>
                  <a:pt x="596" y="45"/>
                </a:lnTo>
                <a:lnTo>
                  <a:pt x="597" y="45"/>
                </a:lnTo>
                <a:lnTo>
                  <a:pt x="597" y="46"/>
                </a:lnTo>
                <a:lnTo>
                  <a:pt x="599" y="46"/>
                </a:lnTo>
                <a:lnTo>
                  <a:pt x="599" y="45"/>
                </a:lnTo>
                <a:lnTo>
                  <a:pt x="600" y="45"/>
                </a:lnTo>
                <a:lnTo>
                  <a:pt x="600" y="46"/>
                </a:lnTo>
                <a:lnTo>
                  <a:pt x="601" y="46"/>
                </a:lnTo>
                <a:lnTo>
                  <a:pt x="601" y="45"/>
                </a:lnTo>
                <a:lnTo>
                  <a:pt x="602" y="45"/>
                </a:lnTo>
                <a:lnTo>
                  <a:pt x="602" y="46"/>
                </a:lnTo>
                <a:lnTo>
                  <a:pt x="604" y="46"/>
                </a:lnTo>
                <a:lnTo>
                  <a:pt x="604" y="45"/>
                </a:lnTo>
                <a:lnTo>
                  <a:pt x="605" y="45"/>
                </a:lnTo>
                <a:lnTo>
                  <a:pt x="605" y="46"/>
                </a:lnTo>
                <a:lnTo>
                  <a:pt x="606" y="46"/>
                </a:lnTo>
                <a:lnTo>
                  <a:pt x="606" y="45"/>
                </a:lnTo>
                <a:lnTo>
                  <a:pt x="607" y="45"/>
                </a:lnTo>
                <a:lnTo>
                  <a:pt x="607" y="46"/>
                </a:lnTo>
                <a:lnTo>
                  <a:pt x="609" y="46"/>
                </a:lnTo>
                <a:lnTo>
                  <a:pt x="609" y="45"/>
                </a:lnTo>
                <a:lnTo>
                  <a:pt x="610" y="45"/>
                </a:lnTo>
                <a:lnTo>
                  <a:pt x="610" y="46"/>
                </a:lnTo>
                <a:lnTo>
                  <a:pt x="611" y="46"/>
                </a:lnTo>
                <a:lnTo>
                  <a:pt x="611" y="45"/>
                </a:lnTo>
                <a:lnTo>
                  <a:pt x="613" y="45"/>
                </a:lnTo>
                <a:lnTo>
                  <a:pt x="613" y="46"/>
                </a:lnTo>
                <a:lnTo>
                  <a:pt x="614" y="46"/>
                </a:lnTo>
                <a:lnTo>
                  <a:pt x="614" y="45"/>
                </a:lnTo>
                <a:lnTo>
                  <a:pt x="615" y="45"/>
                </a:lnTo>
                <a:lnTo>
                  <a:pt x="615" y="46"/>
                </a:lnTo>
                <a:lnTo>
                  <a:pt x="616" y="46"/>
                </a:lnTo>
                <a:lnTo>
                  <a:pt x="616" y="45"/>
                </a:lnTo>
                <a:lnTo>
                  <a:pt x="618" y="45"/>
                </a:lnTo>
                <a:lnTo>
                  <a:pt x="618" y="46"/>
                </a:lnTo>
                <a:lnTo>
                  <a:pt x="619" y="45"/>
                </a:lnTo>
                <a:lnTo>
                  <a:pt x="619" y="45"/>
                </a:lnTo>
                <a:lnTo>
                  <a:pt x="620" y="45"/>
                </a:lnTo>
                <a:lnTo>
                  <a:pt x="620" y="46"/>
                </a:lnTo>
                <a:lnTo>
                  <a:pt x="622" y="46"/>
                </a:lnTo>
                <a:lnTo>
                  <a:pt x="622" y="45"/>
                </a:lnTo>
                <a:lnTo>
                  <a:pt x="623" y="45"/>
                </a:lnTo>
                <a:lnTo>
                  <a:pt x="623" y="45"/>
                </a:lnTo>
                <a:lnTo>
                  <a:pt x="624" y="45"/>
                </a:lnTo>
                <a:lnTo>
                  <a:pt x="624" y="45"/>
                </a:lnTo>
                <a:lnTo>
                  <a:pt x="625" y="45"/>
                </a:lnTo>
                <a:lnTo>
                  <a:pt x="625" y="46"/>
                </a:lnTo>
                <a:lnTo>
                  <a:pt x="627" y="46"/>
                </a:lnTo>
                <a:lnTo>
                  <a:pt x="627" y="45"/>
                </a:lnTo>
                <a:lnTo>
                  <a:pt x="628" y="45"/>
                </a:lnTo>
                <a:lnTo>
                  <a:pt x="628" y="46"/>
                </a:lnTo>
                <a:lnTo>
                  <a:pt x="629" y="46"/>
                </a:lnTo>
                <a:lnTo>
                  <a:pt x="629" y="45"/>
                </a:lnTo>
                <a:lnTo>
                  <a:pt x="631" y="45"/>
                </a:lnTo>
                <a:lnTo>
                  <a:pt x="631" y="46"/>
                </a:lnTo>
                <a:lnTo>
                  <a:pt x="632" y="46"/>
                </a:lnTo>
                <a:lnTo>
                  <a:pt x="632" y="45"/>
                </a:lnTo>
                <a:lnTo>
                  <a:pt x="633" y="45"/>
                </a:lnTo>
                <a:lnTo>
                  <a:pt x="633" y="46"/>
                </a:lnTo>
                <a:lnTo>
                  <a:pt x="634" y="46"/>
                </a:lnTo>
                <a:lnTo>
                  <a:pt x="634" y="45"/>
                </a:lnTo>
                <a:lnTo>
                  <a:pt x="636" y="45"/>
                </a:lnTo>
                <a:lnTo>
                  <a:pt x="636" y="46"/>
                </a:lnTo>
                <a:lnTo>
                  <a:pt x="637" y="46"/>
                </a:lnTo>
                <a:lnTo>
                  <a:pt x="637" y="45"/>
                </a:lnTo>
                <a:lnTo>
                  <a:pt x="638" y="45"/>
                </a:lnTo>
                <a:lnTo>
                  <a:pt x="638" y="46"/>
                </a:lnTo>
                <a:lnTo>
                  <a:pt x="639" y="46"/>
                </a:lnTo>
                <a:lnTo>
                  <a:pt x="639" y="45"/>
                </a:lnTo>
                <a:lnTo>
                  <a:pt x="641" y="45"/>
                </a:lnTo>
                <a:lnTo>
                  <a:pt x="641" y="46"/>
                </a:lnTo>
                <a:lnTo>
                  <a:pt x="642" y="45"/>
                </a:lnTo>
                <a:lnTo>
                  <a:pt x="642" y="45"/>
                </a:lnTo>
                <a:lnTo>
                  <a:pt x="643" y="45"/>
                </a:lnTo>
                <a:lnTo>
                  <a:pt x="643" y="45"/>
                </a:lnTo>
                <a:lnTo>
                  <a:pt x="645" y="45"/>
                </a:lnTo>
                <a:lnTo>
                  <a:pt x="645" y="46"/>
                </a:lnTo>
                <a:lnTo>
                  <a:pt x="646" y="46"/>
                </a:lnTo>
                <a:lnTo>
                  <a:pt x="646" y="45"/>
                </a:lnTo>
                <a:lnTo>
                  <a:pt x="647" y="45"/>
                </a:lnTo>
                <a:lnTo>
                  <a:pt x="647" y="46"/>
                </a:lnTo>
                <a:lnTo>
                  <a:pt x="648" y="46"/>
                </a:lnTo>
                <a:lnTo>
                  <a:pt x="648" y="45"/>
                </a:lnTo>
                <a:lnTo>
                  <a:pt x="650" y="45"/>
                </a:lnTo>
                <a:lnTo>
                  <a:pt x="650" y="46"/>
                </a:lnTo>
                <a:lnTo>
                  <a:pt x="651" y="46"/>
                </a:lnTo>
                <a:lnTo>
                  <a:pt x="651" y="45"/>
                </a:lnTo>
                <a:lnTo>
                  <a:pt x="652" y="45"/>
                </a:lnTo>
                <a:lnTo>
                  <a:pt x="652" y="46"/>
                </a:lnTo>
                <a:lnTo>
                  <a:pt x="654" y="45"/>
                </a:lnTo>
                <a:lnTo>
                  <a:pt x="654" y="45"/>
                </a:lnTo>
              </a:path>
            </a:pathLst>
          </a:custGeom>
          <a:noFill/>
          <a:ln w="1588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41"/>
          <p:cNvSpPr>
            <a:spLocks/>
          </p:cNvSpPr>
          <p:nvPr/>
        </p:nvSpPr>
        <p:spPr bwMode="auto">
          <a:xfrm>
            <a:off x="7092461" y="6316646"/>
            <a:ext cx="153441" cy="1108"/>
          </a:xfrm>
          <a:custGeom>
            <a:avLst/>
            <a:gdLst/>
            <a:ahLst/>
            <a:cxnLst>
              <a:cxn ang="0">
                <a:pos x="1" y="0"/>
              </a:cxn>
              <a:cxn ang="0">
                <a:pos x="4" y="0"/>
              </a:cxn>
              <a:cxn ang="0">
                <a:pos x="6" y="0"/>
              </a:cxn>
              <a:cxn ang="0">
                <a:pos x="9" y="0"/>
              </a:cxn>
              <a:cxn ang="0">
                <a:pos x="11" y="0"/>
              </a:cxn>
              <a:cxn ang="0">
                <a:pos x="14" y="0"/>
              </a:cxn>
              <a:cxn ang="0">
                <a:pos x="16" y="0"/>
              </a:cxn>
              <a:cxn ang="0">
                <a:pos x="19" y="0"/>
              </a:cxn>
              <a:cxn ang="0">
                <a:pos x="22" y="0"/>
              </a:cxn>
              <a:cxn ang="0">
                <a:pos x="24" y="1"/>
              </a:cxn>
              <a:cxn ang="0">
                <a:pos x="27" y="0"/>
              </a:cxn>
              <a:cxn ang="0">
                <a:pos x="29" y="0"/>
              </a:cxn>
              <a:cxn ang="0">
                <a:pos x="32" y="0"/>
              </a:cxn>
              <a:cxn ang="0">
                <a:pos x="34" y="0"/>
              </a:cxn>
              <a:cxn ang="0">
                <a:pos x="37" y="0"/>
              </a:cxn>
              <a:cxn ang="0">
                <a:pos x="39" y="0"/>
              </a:cxn>
              <a:cxn ang="0">
                <a:pos x="42" y="0"/>
              </a:cxn>
              <a:cxn ang="0">
                <a:pos x="45" y="0"/>
              </a:cxn>
              <a:cxn ang="0">
                <a:pos x="47" y="0"/>
              </a:cxn>
              <a:cxn ang="0">
                <a:pos x="50" y="0"/>
              </a:cxn>
              <a:cxn ang="0">
                <a:pos x="52" y="0"/>
              </a:cxn>
              <a:cxn ang="0">
                <a:pos x="55" y="0"/>
              </a:cxn>
              <a:cxn ang="0">
                <a:pos x="57" y="0"/>
              </a:cxn>
              <a:cxn ang="0">
                <a:pos x="60" y="0"/>
              </a:cxn>
              <a:cxn ang="0">
                <a:pos x="63" y="0"/>
              </a:cxn>
              <a:cxn ang="0">
                <a:pos x="65" y="0"/>
              </a:cxn>
              <a:cxn ang="0">
                <a:pos x="68" y="0"/>
              </a:cxn>
              <a:cxn ang="0">
                <a:pos x="70" y="0"/>
              </a:cxn>
              <a:cxn ang="0">
                <a:pos x="73" y="0"/>
              </a:cxn>
              <a:cxn ang="0">
                <a:pos x="75" y="0"/>
              </a:cxn>
              <a:cxn ang="0">
                <a:pos x="78" y="0"/>
              </a:cxn>
              <a:cxn ang="0">
                <a:pos x="80" y="0"/>
              </a:cxn>
              <a:cxn ang="0">
                <a:pos x="83" y="0"/>
              </a:cxn>
              <a:cxn ang="0">
                <a:pos x="86" y="0"/>
              </a:cxn>
              <a:cxn ang="0">
                <a:pos x="88" y="0"/>
              </a:cxn>
              <a:cxn ang="0">
                <a:pos x="91" y="0"/>
              </a:cxn>
              <a:cxn ang="0">
                <a:pos x="93" y="0"/>
              </a:cxn>
              <a:cxn ang="0">
                <a:pos x="96" y="0"/>
              </a:cxn>
              <a:cxn ang="0">
                <a:pos x="98" y="0"/>
              </a:cxn>
              <a:cxn ang="0">
                <a:pos x="101" y="0"/>
              </a:cxn>
              <a:cxn ang="0">
                <a:pos x="103" y="0"/>
              </a:cxn>
              <a:cxn ang="0">
                <a:pos x="106" y="0"/>
              </a:cxn>
              <a:cxn ang="0">
                <a:pos x="109" y="0"/>
              </a:cxn>
              <a:cxn ang="0">
                <a:pos x="111" y="0"/>
              </a:cxn>
              <a:cxn ang="0">
                <a:pos x="114" y="0"/>
              </a:cxn>
              <a:cxn ang="0">
                <a:pos x="116" y="1"/>
              </a:cxn>
              <a:cxn ang="0">
                <a:pos x="119" y="1"/>
              </a:cxn>
              <a:cxn ang="0">
                <a:pos x="121" y="1"/>
              </a:cxn>
              <a:cxn ang="0">
                <a:pos x="124" y="1"/>
              </a:cxn>
              <a:cxn ang="0">
                <a:pos x="127" y="1"/>
              </a:cxn>
              <a:cxn ang="0">
                <a:pos x="129" y="1"/>
              </a:cxn>
              <a:cxn ang="0">
                <a:pos x="132" y="1"/>
              </a:cxn>
              <a:cxn ang="0">
                <a:pos x="134" y="1"/>
              </a:cxn>
              <a:cxn ang="0">
                <a:pos x="137" y="1"/>
              </a:cxn>
              <a:cxn ang="0">
                <a:pos x="139" y="1"/>
              </a:cxn>
            </a:cxnLst>
            <a:rect l="0" t="0" r="r" b="b"/>
            <a:pathLst>
              <a:path w="141" h="1">
                <a:moveTo>
                  <a:pt x="0" y="0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2" y="0"/>
                </a:lnTo>
                <a:lnTo>
                  <a:pt x="2" y="1"/>
                </a:lnTo>
                <a:lnTo>
                  <a:pt x="4" y="1"/>
                </a:lnTo>
                <a:lnTo>
                  <a:pt x="4" y="0"/>
                </a:lnTo>
                <a:lnTo>
                  <a:pt x="5" y="0"/>
                </a:lnTo>
                <a:lnTo>
                  <a:pt x="5" y="1"/>
                </a:lnTo>
                <a:lnTo>
                  <a:pt x="6" y="1"/>
                </a:lnTo>
                <a:lnTo>
                  <a:pt x="6" y="0"/>
                </a:lnTo>
                <a:lnTo>
                  <a:pt x="8" y="0"/>
                </a:lnTo>
                <a:lnTo>
                  <a:pt x="8" y="1"/>
                </a:lnTo>
                <a:lnTo>
                  <a:pt x="9" y="1"/>
                </a:lnTo>
                <a:lnTo>
                  <a:pt x="9" y="0"/>
                </a:lnTo>
                <a:lnTo>
                  <a:pt x="10" y="0"/>
                </a:lnTo>
                <a:lnTo>
                  <a:pt x="10" y="1"/>
                </a:lnTo>
                <a:lnTo>
                  <a:pt x="11" y="1"/>
                </a:lnTo>
                <a:lnTo>
                  <a:pt x="11" y="0"/>
                </a:lnTo>
                <a:lnTo>
                  <a:pt x="13" y="0"/>
                </a:lnTo>
                <a:lnTo>
                  <a:pt x="13" y="1"/>
                </a:lnTo>
                <a:lnTo>
                  <a:pt x="14" y="1"/>
                </a:lnTo>
                <a:lnTo>
                  <a:pt x="14" y="0"/>
                </a:lnTo>
                <a:lnTo>
                  <a:pt x="15" y="0"/>
                </a:lnTo>
                <a:lnTo>
                  <a:pt x="15" y="1"/>
                </a:lnTo>
                <a:lnTo>
                  <a:pt x="16" y="1"/>
                </a:lnTo>
                <a:lnTo>
                  <a:pt x="16" y="0"/>
                </a:lnTo>
                <a:lnTo>
                  <a:pt x="18" y="0"/>
                </a:lnTo>
                <a:lnTo>
                  <a:pt x="18" y="1"/>
                </a:lnTo>
                <a:lnTo>
                  <a:pt x="19" y="1"/>
                </a:lnTo>
                <a:lnTo>
                  <a:pt x="19" y="0"/>
                </a:lnTo>
                <a:lnTo>
                  <a:pt x="20" y="0"/>
                </a:lnTo>
                <a:lnTo>
                  <a:pt x="20" y="1"/>
                </a:lnTo>
                <a:lnTo>
                  <a:pt x="22" y="1"/>
                </a:lnTo>
                <a:lnTo>
                  <a:pt x="22" y="0"/>
                </a:lnTo>
                <a:lnTo>
                  <a:pt x="23" y="0"/>
                </a:lnTo>
                <a:lnTo>
                  <a:pt x="23" y="0"/>
                </a:lnTo>
                <a:lnTo>
                  <a:pt x="24" y="0"/>
                </a:lnTo>
                <a:lnTo>
                  <a:pt x="24" y="1"/>
                </a:lnTo>
                <a:lnTo>
                  <a:pt x="25" y="1"/>
                </a:lnTo>
                <a:lnTo>
                  <a:pt x="25" y="0"/>
                </a:lnTo>
                <a:lnTo>
                  <a:pt x="27" y="0"/>
                </a:lnTo>
                <a:lnTo>
                  <a:pt x="27" y="0"/>
                </a:lnTo>
                <a:lnTo>
                  <a:pt x="28" y="0"/>
                </a:lnTo>
                <a:lnTo>
                  <a:pt x="28" y="1"/>
                </a:lnTo>
                <a:lnTo>
                  <a:pt x="29" y="1"/>
                </a:lnTo>
                <a:lnTo>
                  <a:pt x="29" y="0"/>
                </a:lnTo>
                <a:lnTo>
                  <a:pt x="31" y="0"/>
                </a:lnTo>
                <a:lnTo>
                  <a:pt x="31" y="1"/>
                </a:lnTo>
                <a:lnTo>
                  <a:pt x="32" y="1"/>
                </a:lnTo>
                <a:lnTo>
                  <a:pt x="32" y="0"/>
                </a:lnTo>
                <a:lnTo>
                  <a:pt x="33" y="0"/>
                </a:lnTo>
                <a:lnTo>
                  <a:pt x="33" y="1"/>
                </a:lnTo>
                <a:lnTo>
                  <a:pt x="34" y="1"/>
                </a:lnTo>
                <a:lnTo>
                  <a:pt x="34" y="0"/>
                </a:lnTo>
                <a:lnTo>
                  <a:pt x="36" y="0"/>
                </a:lnTo>
                <a:lnTo>
                  <a:pt x="36" y="1"/>
                </a:lnTo>
                <a:lnTo>
                  <a:pt x="37" y="1"/>
                </a:lnTo>
                <a:lnTo>
                  <a:pt x="37" y="0"/>
                </a:lnTo>
                <a:lnTo>
                  <a:pt x="38" y="0"/>
                </a:lnTo>
                <a:lnTo>
                  <a:pt x="38" y="1"/>
                </a:lnTo>
                <a:lnTo>
                  <a:pt x="39" y="1"/>
                </a:lnTo>
                <a:lnTo>
                  <a:pt x="39" y="0"/>
                </a:lnTo>
                <a:lnTo>
                  <a:pt x="41" y="0"/>
                </a:lnTo>
                <a:lnTo>
                  <a:pt x="41" y="1"/>
                </a:lnTo>
                <a:lnTo>
                  <a:pt x="42" y="1"/>
                </a:lnTo>
                <a:lnTo>
                  <a:pt x="42" y="0"/>
                </a:lnTo>
                <a:lnTo>
                  <a:pt x="43" y="0"/>
                </a:lnTo>
                <a:lnTo>
                  <a:pt x="43" y="1"/>
                </a:lnTo>
                <a:lnTo>
                  <a:pt x="45" y="1"/>
                </a:lnTo>
                <a:lnTo>
                  <a:pt x="45" y="0"/>
                </a:lnTo>
                <a:lnTo>
                  <a:pt x="46" y="0"/>
                </a:lnTo>
                <a:lnTo>
                  <a:pt x="46" y="1"/>
                </a:lnTo>
                <a:lnTo>
                  <a:pt x="47" y="1"/>
                </a:lnTo>
                <a:lnTo>
                  <a:pt x="47" y="0"/>
                </a:lnTo>
                <a:lnTo>
                  <a:pt x="48" y="0"/>
                </a:lnTo>
                <a:lnTo>
                  <a:pt x="48" y="1"/>
                </a:lnTo>
                <a:lnTo>
                  <a:pt x="50" y="1"/>
                </a:lnTo>
                <a:lnTo>
                  <a:pt x="50" y="0"/>
                </a:lnTo>
                <a:lnTo>
                  <a:pt x="51" y="0"/>
                </a:lnTo>
                <a:lnTo>
                  <a:pt x="51" y="1"/>
                </a:lnTo>
                <a:lnTo>
                  <a:pt x="52" y="1"/>
                </a:lnTo>
                <a:lnTo>
                  <a:pt x="52" y="0"/>
                </a:lnTo>
                <a:lnTo>
                  <a:pt x="54" y="0"/>
                </a:lnTo>
                <a:lnTo>
                  <a:pt x="54" y="1"/>
                </a:lnTo>
                <a:lnTo>
                  <a:pt x="55" y="1"/>
                </a:lnTo>
                <a:lnTo>
                  <a:pt x="55" y="0"/>
                </a:lnTo>
                <a:lnTo>
                  <a:pt x="56" y="0"/>
                </a:lnTo>
                <a:lnTo>
                  <a:pt x="56" y="1"/>
                </a:lnTo>
                <a:lnTo>
                  <a:pt x="57" y="1"/>
                </a:lnTo>
                <a:lnTo>
                  <a:pt x="57" y="0"/>
                </a:lnTo>
                <a:lnTo>
                  <a:pt x="59" y="0"/>
                </a:lnTo>
                <a:lnTo>
                  <a:pt x="59" y="1"/>
                </a:lnTo>
                <a:lnTo>
                  <a:pt x="60" y="1"/>
                </a:lnTo>
                <a:lnTo>
                  <a:pt x="60" y="0"/>
                </a:lnTo>
                <a:lnTo>
                  <a:pt x="61" y="0"/>
                </a:lnTo>
                <a:lnTo>
                  <a:pt x="61" y="1"/>
                </a:lnTo>
                <a:lnTo>
                  <a:pt x="63" y="1"/>
                </a:lnTo>
                <a:lnTo>
                  <a:pt x="63" y="0"/>
                </a:lnTo>
                <a:lnTo>
                  <a:pt x="64" y="0"/>
                </a:lnTo>
                <a:lnTo>
                  <a:pt x="64" y="1"/>
                </a:lnTo>
                <a:lnTo>
                  <a:pt x="65" y="0"/>
                </a:lnTo>
                <a:lnTo>
                  <a:pt x="65" y="0"/>
                </a:lnTo>
                <a:lnTo>
                  <a:pt x="66" y="0"/>
                </a:lnTo>
                <a:lnTo>
                  <a:pt x="66" y="1"/>
                </a:lnTo>
                <a:lnTo>
                  <a:pt x="68" y="1"/>
                </a:lnTo>
                <a:lnTo>
                  <a:pt x="68" y="0"/>
                </a:lnTo>
                <a:lnTo>
                  <a:pt x="69" y="0"/>
                </a:lnTo>
                <a:lnTo>
                  <a:pt x="69" y="1"/>
                </a:lnTo>
                <a:lnTo>
                  <a:pt x="70" y="1"/>
                </a:lnTo>
                <a:lnTo>
                  <a:pt x="70" y="0"/>
                </a:lnTo>
                <a:lnTo>
                  <a:pt x="71" y="0"/>
                </a:lnTo>
                <a:lnTo>
                  <a:pt x="71" y="1"/>
                </a:lnTo>
                <a:lnTo>
                  <a:pt x="73" y="1"/>
                </a:lnTo>
                <a:lnTo>
                  <a:pt x="73" y="0"/>
                </a:lnTo>
                <a:lnTo>
                  <a:pt x="74" y="0"/>
                </a:lnTo>
                <a:lnTo>
                  <a:pt x="74" y="1"/>
                </a:lnTo>
                <a:lnTo>
                  <a:pt x="75" y="1"/>
                </a:lnTo>
                <a:lnTo>
                  <a:pt x="75" y="0"/>
                </a:lnTo>
                <a:lnTo>
                  <a:pt x="77" y="0"/>
                </a:lnTo>
                <a:lnTo>
                  <a:pt x="77" y="1"/>
                </a:lnTo>
                <a:lnTo>
                  <a:pt x="78" y="1"/>
                </a:lnTo>
                <a:lnTo>
                  <a:pt x="78" y="0"/>
                </a:lnTo>
                <a:lnTo>
                  <a:pt x="79" y="0"/>
                </a:lnTo>
                <a:lnTo>
                  <a:pt x="79" y="1"/>
                </a:lnTo>
                <a:lnTo>
                  <a:pt x="80" y="1"/>
                </a:lnTo>
                <a:lnTo>
                  <a:pt x="80" y="0"/>
                </a:lnTo>
                <a:lnTo>
                  <a:pt x="82" y="0"/>
                </a:lnTo>
                <a:lnTo>
                  <a:pt x="82" y="1"/>
                </a:lnTo>
                <a:lnTo>
                  <a:pt x="83" y="1"/>
                </a:lnTo>
                <a:lnTo>
                  <a:pt x="83" y="0"/>
                </a:lnTo>
                <a:lnTo>
                  <a:pt x="84" y="0"/>
                </a:lnTo>
                <a:lnTo>
                  <a:pt x="84" y="1"/>
                </a:lnTo>
                <a:lnTo>
                  <a:pt x="86" y="1"/>
                </a:lnTo>
                <a:lnTo>
                  <a:pt x="86" y="0"/>
                </a:lnTo>
                <a:lnTo>
                  <a:pt x="87" y="0"/>
                </a:lnTo>
                <a:lnTo>
                  <a:pt x="87" y="1"/>
                </a:lnTo>
                <a:lnTo>
                  <a:pt x="88" y="1"/>
                </a:lnTo>
                <a:lnTo>
                  <a:pt x="88" y="0"/>
                </a:lnTo>
                <a:lnTo>
                  <a:pt x="89" y="0"/>
                </a:lnTo>
                <a:lnTo>
                  <a:pt x="89" y="1"/>
                </a:lnTo>
                <a:lnTo>
                  <a:pt x="91" y="1"/>
                </a:lnTo>
                <a:lnTo>
                  <a:pt x="91" y="0"/>
                </a:lnTo>
                <a:lnTo>
                  <a:pt x="92" y="0"/>
                </a:lnTo>
                <a:lnTo>
                  <a:pt x="92" y="1"/>
                </a:lnTo>
                <a:lnTo>
                  <a:pt x="93" y="0"/>
                </a:lnTo>
                <a:lnTo>
                  <a:pt x="93" y="0"/>
                </a:lnTo>
                <a:lnTo>
                  <a:pt x="95" y="0"/>
                </a:lnTo>
                <a:lnTo>
                  <a:pt x="95" y="1"/>
                </a:lnTo>
                <a:lnTo>
                  <a:pt x="96" y="1"/>
                </a:lnTo>
                <a:lnTo>
                  <a:pt x="96" y="0"/>
                </a:lnTo>
                <a:lnTo>
                  <a:pt x="97" y="0"/>
                </a:lnTo>
                <a:lnTo>
                  <a:pt x="97" y="1"/>
                </a:lnTo>
                <a:lnTo>
                  <a:pt x="98" y="1"/>
                </a:lnTo>
                <a:lnTo>
                  <a:pt x="98" y="0"/>
                </a:lnTo>
                <a:lnTo>
                  <a:pt x="100" y="0"/>
                </a:lnTo>
                <a:lnTo>
                  <a:pt x="100" y="1"/>
                </a:lnTo>
                <a:lnTo>
                  <a:pt x="101" y="0"/>
                </a:lnTo>
                <a:lnTo>
                  <a:pt x="101" y="0"/>
                </a:lnTo>
                <a:lnTo>
                  <a:pt x="102" y="0"/>
                </a:lnTo>
                <a:lnTo>
                  <a:pt x="102" y="1"/>
                </a:lnTo>
                <a:lnTo>
                  <a:pt x="103" y="1"/>
                </a:lnTo>
                <a:lnTo>
                  <a:pt x="103" y="0"/>
                </a:lnTo>
                <a:lnTo>
                  <a:pt x="105" y="0"/>
                </a:lnTo>
                <a:lnTo>
                  <a:pt x="105" y="1"/>
                </a:lnTo>
                <a:lnTo>
                  <a:pt x="106" y="1"/>
                </a:lnTo>
                <a:lnTo>
                  <a:pt x="106" y="0"/>
                </a:lnTo>
                <a:lnTo>
                  <a:pt x="107" y="0"/>
                </a:lnTo>
                <a:lnTo>
                  <a:pt x="107" y="1"/>
                </a:lnTo>
                <a:lnTo>
                  <a:pt x="109" y="1"/>
                </a:lnTo>
                <a:lnTo>
                  <a:pt x="109" y="0"/>
                </a:lnTo>
                <a:lnTo>
                  <a:pt x="110" y="1"/>
                </a:lnTo>
                <a:lnTo>
                  <a:pt x="110" y="1"/>
                </a:lnTo>
                <a:lnTo>
                  <a:pt x="111" y="1"/>
                </a:lnTo>
                <a:lnTo>
                  <a:pt x="111" y="0"/>
                </a:lnTo>
                <a:lnTo>
                  <a:pt x="112" y="0"/>
                </a:lnTo>
                <a:lnTo>
                  <a:pt x="112" y="1"/>
                </a:lnTo>
                <a:lnTo>
                  <a:pt x="114" y="1"/>
                </a:lnTo>
                <a:lnTo>
                  <a:pt x="114" y="0"/>
                </a:lnTo>
                <a:lnTo>
                  <a:pt x="115" y="0"/>
                </a:lnTo>
                <a:lnTo>
                  <a:pt x="115" y="0"/>
                </a:lnTo>
                <a:lnTo>
                  <a:pt x="116" y="0"/>
                </a:lnTo>
                <a:lnTo>
                  <a:pt x="116" y="1"/>
                </a:lnTo>
                <a:lnTo>
                  <a:pt x="118" y="1"/>
                </a:lnTo>
                <a:lnTo>
                  <a:pt x="118" y="0"/>
                </a:lnTo>
                <a:lnTo>
                  <a:pt x="119" y="0"/>
                </a:lnTo>
                <a:lnTo>
                  <a:pt x="119" y="1"/>
                </a:lnTo>
                <a:lnTo>
                  <a:pt x="120" y="1"/>
                </a:lnTo>
                <a:lnTo>
                  <a:pt x="120" y="0"/>
                </a:lnTo>
                <a:lnTo>
                  <a:pt x="121" y="0"/>
                </a:lnTo>
                <a:lnTo>
                  <a:pt x="121" y="1"/>
                </a:lnTo>
                <a:lnTo>
                  <a:pt x="123" y="1"/>
                </a:lnTo>
                <a:lnTo>
                  <a:pt x="123" y="0"/>
                </a:lnTo>
                <a:lnTo>
                  <a:pt x="124" y="0"/>
                </a:lnTo>
                <a:lnTo>
                  <a:pt x="124" y="1"/>
                </a:lnTo>
                <a:lnTo>
                  <a:pt x="125" y="1"/>
                </a:lnTo>
                <a:lnTo>
                  <a:pt x="125" y="0"/>
                </a:lnTo>
                <a:lnTo>
                  <a:pt x="127" y="0"/>
                </a:lnTo>
                <a:lnTo>
                  <a:pt x="127" y="1"/>
                </a:lnTo>
                <a:lnTo>
                  <a:pt x="128" y="1"/>
                </a:lnTo>
                <a:lnTo>
                  <a:pt x="128" y="0"/>
                </a:lnTo>
                <a:lnTo>
                  <a:pt x="129" y="0"/>
                </a:lnTo>
                <a:lnTo>
                  <a:pt x="129" y="1"/>
                </a:lnTo>
                <a:lnTo>
                  <a:pt x="130" y="1"/>
                </a:lnTo>
                <a:lnTo>
                  <a:pt x="130" y="0"/>
                </a:lnTo>
                <a:lnTo>
                  <a:pt x="132" y="0"/>
                </a:lnTo>
                <a:lnTo>
                  <a:pt x="132" y="1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4" y="1"/>
                </a:lnTo>
                <a:lnTo>
                  <a:pt x="135" y="1"/>
                </a:lnTo>
                <a:lnTo>
                  <a:pt x="135" y="0"/>
                </a:lnTo>
                <a:lnTo>
                  <a:pt x="137" y="0"/>
                </a:lnTo>
                <a:lnTo>
                  <a:pt x="137" y="1"/>
                </a:lnTo>
                <a:lnTo>
                  <a:pt x="138" y="1"/>
                </a:lnTo>
                <a:lnTo>
                  <a:pt x="138" y="0"/>
                </a:lnTo>
                <a:lnTo>
                  <a:pt x="139" y="0"/>
                </a:lnTo>
                <a:lnTo>
                  <a:pt x="139" y="1"/>
                </a:lnTo>
                <a:lnTo>
                  <a:pt x="141" y="1"/>
                </a:lnTo>
                <a:lnTo>
                  <a:pt x="141" y="0"/>
                </a:lnTo>
              </a:path>
            </a:pathLst>
          </a:custGeom>
          <a:noFill/>
          <a:ln w="1588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42"/>
          <p:cNvSpPr>
            <a:spLocks/>
          </p:cNvSpPr>
          <p:nvPr/>
        </p:nvSpPr>
        <p:spPr bwMode="auto">
          <a:xfrm>
            <a:off x="4953000" y="6118286"/>
            <a:ext cx="711703" cy="199468"/>
          </a:xfrm>
          <a:custGeom>
            <a:avLst/>
            <a:gdLst/>
            <a:ahLst/>
            <a:cxnLst>
              <a:cxn ang="0">
                <a:pos x="11" y="180"/>
              </a:cxn>
              <a:cxn ang="0">
                <a:pos x="21" y="180"/>
              </a:cxn>
              <a:cxn ang="0">
                <a:pos x="32" y="179"/>
              </a:cxn>
              <a:cxn ang="0">
                <a:pos x="43" y="180"/>
              </a:cxn>
              <a:cxn ang="0">
                <a:pos x="54" y="180"/>
              </a:cxn>
              <a:cxn ang="0">
                <a:pos x="64" y="180"/>
              </a:cxn>
              <a:cxn ang="0">
                <a:pos x="76" y="179"/>
              </a:cxn>
              <a:cxn ang="0">
                <a:pos x="86" y="180"/>
              </a:cxn>
              <a:cxn ang="0">
                <a:pos x="98" y="179"/>
              </a:cxn>
              <a:cxn ang="0">
                <a:pos x="108" y="180"/>
              </a:cxn>
              <a:cxn ang="0">
                <a:pos x="119" y="0"/>
              </a:cxn>
              <a:cxn ang="0">
                <a:pos x="130" y="0"/>
              </a:cxn>
              <a:cxn ang="0">
                <a:pos x="141" y="0"/>
              </a:cxn>
              <a:cxn ang="0">
                <a:pos x="151" y="0"/>
              </a:cxn>
              <a:cxn ang="0">
                <a:pos x="163" y="0"/>
              </a:cxn>
              <a:cxn ang="0">
                <a:pos x="173" y="0"/>
              </a:cxn>
              <a:cxn ang="0">
                <a:pos x="185" y="0"/>
              </a:cxn>
              <a:cxn ang="0">
                <a:pos x="195" y="0"/>
              </a:cxn>
              <a:cxn ang="0">
                <a:pos x="206" y="0"/>
              </a:cxn>
              <a:cxn ang="0">
                <a:pos x="217" y="0"/>
              </a:cxn>
              <a:cxn ang="0">
                <a:pos x="228" y="0"/>
              </a:cxn>
              <a:cxn ang="0">
                <a:pos x="238" y="0"/>
              </a:cxn>
              <a:cxn ang="0">
                <a:pos x="250" y="0"/>
              </a:cxn>
              <a:cxn ang="0">
                <a:pos x="260" y="0"/>
              </a:cxn>
              <a:cxn ang="0">
                <a:pos x="272" y="0"/>
              </a:cxn>
              <a:cxn ang="0">
                <a:pos x="282" y="0"/>
              </a:cxn>
              <a:cxn ang="0">
                <a:pos x="293" y="0"/>
              </a:cxn>
              <a:cxn ang="0">
                <a:pos x="304" y="0"/>
              </a:cxn>
              <a:cxn ang="0">
                <a:pos x="315" y="0"/>
              </a:cxn>
              <a:cxn ang="0">
                <a:pos x="325" y="0"/>
              </a:cxn>
              <a:cxn ang="0">
                <a:pos x="337" y="0"/>
              </a:cxn>
              <a:cxn ang="0">
                <a:pos x="347" y="0"/>
              </a:cxn>
              <a:cxn ang="0">
                <a:pos x="359" y="0"/>
              </a:cxn>
              <a:cxn ang="0">
                <a:pos x="369" y="0"/>
              </a:cxn>
              <a:cxn ang="0">
                <a:pos x="380" y="0"/>
              </a:cxn>
              <a:cxn ang="0">
                <a:pos x="391" y="0"/>
              </a:cxn>
              <a:cxn ang="0">
                <a:pos x="402" y="0"/>
              </a:cxn>
              <a:cxn ang="0">
                <a:pos x="412" y="0"/>
              </a:cxn>
              <a:cxn ang="0">
                <a:pos x="424" y="0"/>
              </a:cxn>
              <a:cxn ang="0">
                <a:pos x="434" y="0"/>
              </a:cxn>
              <a:cxn ang="0">
                <a:pos x="446" y="0"/>
              </a:cxn>
              <a:cxn ang="0">
                <a:pos x="456" y="0"/>
              </a:cxn>
              <a:cxn ang="0">
                <a:pos x="467" y="0"/>
              </a:cxn>
              <a:cxn ang="0">
                <a:pos x="478" y="0"/>
              </a:cxn>
              <a:cxn ang="0">
                <a:pos x="489" y="0"/>
              </a:cxn>
              <a:cxn ang="0">
                <a:pos x="499" y="0"/>
              </a:cxn>
              <a:cxn ang="0">
                <a:pos x="511" y="0"/>
              </a:cxn>
              <a:cxn ang="0">
                <a:pos x="521" y="0"/>
              </a:cxn>
              <a:cxn ang="0">
                <a:pos x="533" y="0"/>
              </a:cxn>
              <a:cxn ang="0">
                <a:pos x="543" y="0"/>
              </a:cxn>
              <a:cxn ang="0">
                <a:pos x="554" y="0"/>
              </a:cxn>
              <a:cxn ang="0">
                <a:pos x="565" y="0"/>
              </a:cxn>
              <a:cxn ang="0">
                <a:pos x="576" y="0"/>
              </a:cxn>
              <a:cxn ang="0">
                <a:pos x="586" y="0"/>
              </a:cxn>
              <a:cxn ang="0">
                <a:pos x="598" y="0"/>
              </a:cxn>
              <a:cxn ang="0">
                <a:pos x="608" y="0"/>
              </a:cxn>
              <a:cxn ang="0">
                <a:pos x="620" y="0"/>
              </a:cxn>
              <a:cxn ang="0">
                <a:pos x="630" y="0"/>
              </a:cxn>
              <a:cxn ang="0">
                <a:pos x="641" y="0"/>
              </a:cxn>
              <a:cxn ang="0">
                <a:pos x="652" y="0"/>
              </a:cxn>
            </a:cxnLst>
            <a:rect l="0" t="0" r="r" b="b"/>
            <a:pathLst>
              <a:path w="654" h="180">
                <a:moveTo>
                  <a:pt x="0" y="180"/>
                </a:moveTo>
                <a:lnTo>
                  <a:pt x="0" y="179"/>
                </a:lnTo>
                <a:lnTo>
                  <a:pt x="2" y="179"/>
                </a:lnTo>
                <a:lnTo>
                  <a:pt x="2" y="180"/>
                </a:lnTo>
                <a:lnTo>
                  <a:pt x="3" y="180"/>
                </a:lnTo>
                <a:lnTo>
                  <a:pt x="3" y="179"/>
                </a:lnTo>
                <a:lnTo>
                  <a:pt x="4" y="179"/>
                </a:lnTo>
                <a:lnTo>
                  <a:pt x="4" y="180"/>
                </a:lnTo>
                <a:lnTo>
                  <a:pt x="5" y="180"/>
                </a:lnTo>
                <a:lnTo>
                  <a:pt x="5" y="179"/>
                </a:lnTo>
                <a:lnTo>
                  <a:pt x="7" y="179"/>
                </a:lnTo>
                <a:lnTo>
                  <a:pt x="7" y="180"/>
                </a:lnTo>
                <a:lnTo>
                  <a:pt x="8" y="180"/>
                </a:lnTo>
                <a:lnTo>
                  <a:pt x="8" y="179"/>
                </a:lnTo>
                <a:lnTo>
                  <a:pt x="9" y="179"/>
                </a:lnTo>
                <a:lnTo>
                  <a:pt x="9" y="180"/>
                </a:lnTo>
                <a:lnTo>
                  <a:pt x="11" y="180"/>
                </a:lnTo>
                <a:lnTo>
                  <a:pt x="11" y="179"/>
                </a:lnTo>
                <a:lnTo>
                  <a:pt x="12" y="179"/>
                </a:lnTo>
                <a:lnTo>
                  <a:pt x="12" y="180"/>
                </a:lnTo>
                <a:lnTo>
                  <a:pt x="13" y="180"/>
                </a:lnTo>
                <a:lnTo>
                  <a:pt x="13" y="179"/>
                </a:lnTo>
                <a:lnTo>
                  <a:pt x="14" y="179"/>
                </a:lnTo>
                <a:lnTo>
                  <a:pt x="14" y="180"/>
                </a:lnTo>
                <a:lnTo>
                  <a:pt x="16" y="180"/>
                </a:lnTo>
                <a:lnTo>
                  <a:pt x="16" y="179"/>
                </a:lnTo>
                <a:lnTo>
                  <a:pt x="17" y="179"/>
                </a:lnTo>
                <a:lnTo>
                  <a:pt x="17" y="179"/>
                </a:lnTo>
                <a:lnTo>
                  <a:pt x="18" y="179"/>
                </a:lnTo>
                <a:lnTo>
                  <a:pt x="18" y="180"/>
                </a:lnTo>
                <a:lnTo>
                  <a:pt x="19" y="180"/>
                </a:lnTo>
                <a:lnTo>
                  <a:pt x="19" y="179"/>
                </a:lnTo>
                <a:lnTo>
                  <a:pt x="21" y="179"/>
                </a:lnTo>
                <a:lnTo>
                  <a:pt x="21" y="180"/>
                </a:lnTo>
                <a:lnTo>
                  <a:pt x="22" y="180"/>
                </a:lnTo>
                <a:lnTo>
                  <a:pt x="22" y="179"/>
                </a:lnTo>
                <a:lnTo>
                  <a:pt x="23" y="179"/>
                </a:lnTo>
                <a:lnTo>
                  <a:pt x="23" y="180"/>
                </a:lnTo>
                <a:lnTo>
                  <a:pt x="25" y="180"/>
                </a:lnTo>
                <a:lnTo>
                  <a:pt x="25" y="179"/>
                </a:lnTo>
                <a:lnTo>
                  <a:pt x="26" y="179"/>
                </a:lnTo>
                <a:lnTo>
                  <a:pt x="26" y="180"/>
                </a:lnTo>
                <a:lnTo>
                  <a:pt x="27" y="180"/>
                </a:lnTo>
                <a:lnTo>
                  <a:pt x="27" y="179"/>
                </a:lnTo>
                <a:lnTo>
                  <a:pt x="28" y="179"/>
                </a:lnTo>
                <a:lnTo>
                  <a:pt x="28" y="180"/>
                </a:lnTo>
                <a:lnTo>
                  <a:pt x="30" y="180"/>
                </a:lnTo>
                <a:lnTo>
                  <a:pt x="30" y="179"/>
                </a:lnTo>
                <a:lnTo>
                  <a:pt x="31" y="179"/>
                </a:lnTo>
                <a:lnTo>
                  <a:pt x="31" y="179"/>
                </a:lnTo>
                <a:lnTo>
                  <a:pt x="32" y="179"/>
                </a:lnTo>
                <a:lnTo>
                  <a:pt x="32" y="180"/>
                </a:lnTo>
                <a:lnTo>
                  <a:pt x="34" y="180"/>
                </a:lnTo>
                <a:lnTo>
                  <a:pt x="34" y="179"/>
                </a:lnTo>
                <a:lnTo>
                  <a:pt x="35" y="179"/>
                </a:lnTo>
                <a:lnTo>
                  <a:pt x="35" y="180"/>
                </a:lnTo>
                <a:lnTo>
                  <a:pt x="36" y="180"/>
                </a:lnTo>
                <a:lnTo>
                  <a:pt x="36" y="179"/>
                </a:lnTo>
                <a:lnTo>
                  <a:pt x="37" y="179"/>
                </a:lnTo>
                <a:lnTo>
                  <a:pt x="37" y="180"/>
                </a:lnTo>
                <a:lnTo>
                  <a:pt x="39" y="180"/>
                </a:lnTo>
                <a:lnTo>
                  <a:pt x="39" y="179"/>
                </a:lnTo>
                <a:lnTo>
                  <a:pt x="40" y="179"/>
                </a:lnTo>
                <a:lnTo>
                  <a:pt x="40" y="180"/>
                </a:lnTo>
                <a:lnTo>
                  <a:pt x="41" y="180"/>
                </a:lnTo>
                <a:lnTo>
                  <a:pt x="41" y="179"/>
                </a:lnTo>
                <a:lnTo>
                  <a:pt x="43" y="179"/>
                </a:lnTo>
                <a:lnTo>
                  <a:pt x="43" y="180"/>
                </a:lnTo>
                <a:lnTo>
                  <a:pt x="44" y="180"/>
                </a:lnTo>
                <a:lnTo>
                  <a:pt x="44" y="179"/>
                </a:lnTo>
                <a:lnTo>
                  <a:pt x="45" y="179"/>
                </a:lnTo>
                <a:lnTo>
                  <a:pt x="45" y="180"/>
                </a:lnTo>
                <a:lnTo>
                  <a:pt x="46" y="179"/>
                </a:lnTo>
                <a:lnTo>
                  <a:pt x="46" y="179"/>
                </a:lnTo>
                <a:lnTo>
                  <a:pt x="48" y="179"/>
                </a:lnTo>
                <a:lnTo>
                  <a:pt x="48" y="180"/>
                </a:lnTo>
                <a:lnTo>
                  <a:pt x="49" y="180"/>
                </a:lnTo>
                <a:lnTo>
                  <a:pt x="49" y="179"/>
                </a:lnTo>
                <a:lnTo>
                  <a:pt x="50" y="179"/>
                </a:lnTo>
                <a:lnTo>
                  <a:pt x="50" y="180"/>
                </a:lnTo>
                <a:lnTo>
                  <a:pt x="51" y="180"/>
                </a:lnTo>
                <a:lnTo>
                  <a:pt x="51" y="179"/>
                </a:lnTo>
                <a:lnTo>
                  <a:pt x="53" y="179"/>
                </a:lnTo>
                <a:lnTo>
                  <a:pt x="53" y="180"/>
                </a:lnTo>
                <a:lnTo>
                  <a:pt x="54" y="180"/>
                </a:lnTo>
                <a:lnTo>
                  <a:pt x="54" y="179"/>
                </a:lnTo>
                <a:lnTo>
                  <a:pt x="55" y="179"/>
                </a:lnTo>
                <a:lnTo>
                  <a:pt x="55" y="180"/>
                </a:lnTo>
                <a:lnTo>
                  <a:pt x="57" y="180"/>
                </a:lnTo>
                <a:lnTo>
                  <a:pt x="57" y="179"/>
                </a:lnTo>
                <a:lnTo>
                  <a:pt x="58" y="179"/>
                </a:lnTo>
                <a:lnTo>
                  <a:pt x="58" y="180"/>
                </a:lnTo>
                <a:lnTo>
                  <a:pt x="59" y="180"/>
                </a:lnTo>
                <a:lnTo>
                  <a:pt x="59" y="179"/>
                </a:lnTo>
                <a:lnTo>
                  <a:pt x="60" y="179"/>
                </a:lnTo>
                <a:lnTo>
                  <a:pt x="60" y="180"/>
                </a:lnTo>
                <a:lnTo>
                  <a:pt x="62" y="180"/>
                </a:lnTo>
                <a:lnTo>
                  <a:pt x="62" y="179"/>
                </a:lnTo>
                <a:lnTo>
                  <a:pt x="63" y="179"/>
                </a:lnTo>
                <a:lnTo>
                  <a:pt x="63" y="179"/>
                </a:lnTo>
                <a:lnTo>
                  <a:pt x="64" y="179"/>
                </a:lnTo>
                <a:lnTo>
                  <a:pt x="64" y="180"/>
                </a:lnTo>
                <a:lnTo>
                  <a:pt x="66" y="180"/>
                </a:lnTo>
                <a:lnTo>
                  <a:pt x="66" y="179"/>
                </a:lnTo>
                <a:lnTo>
                  <a:pt x="67" y="179"/>
                </a:lnTo>
                <a:lnTo>
                  <a:pt x="67" y="180"/>
                </a:lnTo>
                <a:lnTo>
                  <a:pt x="68" y="180"/>
                </a:lnTo>
                <a:lnTo>
                  <a:pt x="68" y="179"/>
                </a:lnTo>
                <a:lnTo>
                  <a:pt x="69" y="179"/>
                </a:lnTo>
                <a:lnTo>
                  <a:pt x="69" y="180"/>
                </a:lnTo>
                <a:lnTo>
                  <a:pt x="71" y="180"/>
                </a:lnTo>
                <a:lnTo>
                  <a:pt x="71" y="179"/>
                </a:lnTo>
                <a:lnTo>
                  <a:pt x="72" y="179"/>
                </a:lnTo>
                <a:lnTo>
                  <a:pt x="72" y="179"/>
                </a:lnTo>
                <a:lnTo>
                  <a:pt x="73" y="179"/>
                </a:lnTo>
                <a:lnTo>
                  <a:pt x="73" y="180"/>
                </a:lnTo>
                <a:lnTo>
                  <a:pt x="75" y="180"/>
                </a:lnTo>
                <a:lnTo>
                  <a:pt x="75" y="179"/>
                </a:lnTo>
                <a:lnTo>
                  <a:pt x="76" y="179"/>
                </a:lnTo>
                <a:lnTo>
                  <a:pt x="76" y="180"/>
                </a:lnTo>
                <a:lnTo>
                  <a:pt x="77" y="180"/>
                </a:lnTo>
                <a:lnTo>
                  <a:pt x="77" y="179"/>
                </a:lnTo>
                <a:lnTo>
                  <a:pt x="78" y="179"/>
                </a:lnTo>
                <a:lnTo>
                  <a:pt x="78" y="180"/>
                </a:lnTo>
                <a:lnTo>
                  <a:pt x="80" y="180"/>
                </a:lnTo>
                <a:lnTo>
                  <a:pt x="80" y="179"/>
                </a:lnTo>
                <a:lnTo>
                  <a:pt x="81" y="179"/>
                </a:lnTo>
                <a:lnTo>
                  <a:pt x="81" y="180"/>
                </a:lnTo>
                <a:lnTo>
                  <a:pt x="82" y="180"/>
                </a:lnTo>
                <a:lnTo>
                  <a:pt x="82" y="179"/>
                </a:lnTo>
                <a:lnTo>
                  <a:pt x="83" y="179"/>
                </a:lnTo>
                <a:lnTo>
                  <a:pt x="83" y="180"/>
                </a:lnTo>
                <a:lnTo>
                  <a:pt x="85" y="179"/>
                </a:lnTo>
                <a:lnTo>
                  <a:pt x="85" y="179"/>
                </a:lnTo>
                <a:lnTo>
                  <a:pt x="86" y="179"/>
                </a:lnTo>
                <a:lnTo>
                  <a:pt x="86" y="180"/>
                </a:lnTo>
                <a:lnTo>
                  <a:pt x="87" y="180"/>
                </a:lnTo>
                <a:lnTo>
                  <a:pt x="87" y="179"/>
                </a:lnTo>
                <a:lnTo>
                  <a:pt x="89" y="179"/>
                </a:lnTo>
                <a:lnTo>
                  <a:pt x="89" y="180"/>
                </a:lnTo>
                <a:lnTo>
                  <a:pt x="90" y="180"/>
                </a:lnTo>
                <a:lnTo>
                  <a:pt x="90" y="179"/>
                </a:lnTo>
                <a:lnTo>
                  <a:pt x="91" y="179"/>
                </a:lnTo>
                <a:lnTo>
                  <a:pt x="91" y="180"/>
                </a:lnTo>
                <a:lnTo>
                  <a:pt x="92" y="180"/>
                </a:lnTo>
                <a:lnTo>
                  <a:pt x="92" y="179"/>
                </a:lnTo>
                <a:lnTo>
                  <a:pt x="94" y="179"/>
                </a:lnTo>
                <a:lnTo>
                  <a:pt x="94" y="180"/>
                </a:lnTo>
                <a:lnTo>
                  <a:pt x="95" y="180"/>
                </a:lnTo>
                <a:lnTo>
                  <a:pt x="95" y="179"/>
                </a:lnTo>
                <a:lnTo>
                  <a:pt x="96" y="179"/>
                </a:lnTo>
                <a:lnTo>
                  <a:pt x="96" y="179"/>
                </a:lnTo>
                <a:lnTo>
                  <a:pt x="98" y="179"/>
                </a:lnTo>
                <a:lnTo>
                  <a:pt x="98" y="180"/>
                </a:lnTo>
                <a:lnTo>
                  <a:pt x="99" y="180"/>
                </a:lnTo>
                <a:lnTo>
                  <a:pt x="99" y="179"/>
                </a:lnTo>
                <a:lnTo>
                  <a:pt x="100" y="179"/>
                </a:lnTo>
                <a:lnTo>
                  <a:pt x="100" y="180"/>
                </a:lnTo>
                <a:lnTo>
                  <a:pt x="101" y="180"/>
                </a:lnTo>
                <a:lnTo>
                  <a:pt x="101" y="179"/>
                </a:lnTo>
                <a:lnTo>
                  <a:pt x="103" y="179"/>
                </a:lnTo>
                <a:lnTo>
                  <a:pt x="103" y="180"/>
                </a:lnTo>
                <a:lnTo>
                  <a:pt x="104" y="180"/>
                </a:lnTo>
                <a:lnTo>
                  <a:pt x="104" y="179"/>
                </a:lnTo>
                <a:lnTo>
                  <a:pt x="105" y="179"/>
                </a:lnTo>
                <a:lnTo>
                  <a:pt x="105" y="180"/>
                </a:lnTo>
                <a:lnTo>
                  <a:pt x="107" y="179"/>
                </a:lnTo>
                <a:lnTo>
                  <a:pt x="107" y="179"/>
                </a:lnTo>
                <a:lnTo>
                  <a:pt x="108" y="179"/>
                </a:lnTo>
                <a:lnTo>
                  <a:pt x="108" y="180"/>
                </a:lnTo>
                <a:lnTo>
                  <a:pt x="109" y="180"/>
                </a:lnTo>
                <a:lnTo>
                  <a:pt x="109" y="179"/>
                </a:lnTo>
                <a:lnTo>
                  <a:pt x="110" y="179"/>
                </a:lnTo>
                <a:lnTo>
                  <a:pt x="110" y="180"/>
                </a:lnTo>
                <a:lnTo>
                  <a:pt x="112" y="180"/>
                </a:lnTo>
                <a:lnTo>
                  <a:pt x="112" y="179"/>
                </a:lnTo>
                <a:lnTo>
                  <a:pt x="113" y="179"/>
                </a:lnTo>
                <a:lnTo>
                  <a:pt x="113" y="180"/>
                </a:lnTo>
                <a:lnTo>
                  <a:pt x="114" y="180"/>
                </a:lnTo>
                <a:lnTo>
                  <a:pt x="114" y="0"/>
                </a:lnTo>
                <a:lnTo>
                  <a:pt x="115" y="0"/>
                </a:lnTo>
                <a:lnTo>
                  <a:pt x="115" y="0"/>
                </a:lnTo>
                <a:lnTo>
                  <a:pt x="117" y="0"/>
                </a:lnTo>
                <a:lnTo>
                  <a:pt x="117" y="0"/>
                </a:lnTo>
                <a:lnTo>
                  <a:pt x="118" y="0"/>
                </a:lnTo>
                <a:lnTo>
                  <a:pt x="118" y="0"/>
                </a:lnTo>
                <a:lnTo>
                  <a:pt x="119" y="0"/>
                </a:lnTo>
                <a:lnTo>
                  <a:pt x="119" y="0"/>
                </a:lnTo>
                <a:lnTo>
                  <a:pt x="121" y="0"/>
                </a:lnTo>
                <a:lnTo>
                  <a:pt x="121" y="0"/>
                </a:lnTo>
                <a:lnTo>
                  <a:pt x="122" y="0"/>
                </a:lnTo>
                <a:lnTo>
                  <a:pt x="122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lnTo>
                  <a:pt x="124" y="0"/>
                </a:lnTo>
                <a:lnTo>
                  <a:pt x="126" y="0"/>
                </a:lnTo>
                <a:lnTo>
                  <a:pt x="126" y="0"/>
                </a:lnTo>
                <a:lnTo>
                  <a:pt x="127" y="0"/>
                </a:lnTo>
                <a:lnTo>
                  <a:pt x="127" y="0"/>
                </a:lnTo>
                <a:lnTo>
                  <a:pt x="128" y="0"/>
                </a:lnTo>
                <a:lnTo>
                  <a:pt x="128" y="0"/>
                </a:lnTo>
                <a:lnTo>
                  <a:pt x="130" y="0"/>
                </a:lnTo>
                <a:lnTo>
                  <a:pt x="130" y="0"/>
                </a:lnTo>
                <a:lnTo>
                  <a:pt x="131" y="0"/>
                </a:lnTo>
                <a:lnTo>
                  <a:pt x="131" y="0"/>
                </a:lnTo>
                <a:lnTo>
                  <a:pt x="132" y="0"/>
                </a:lnTo>
                <a:lnTo>
                  <a:pt x="132" y="0"/>
                </a:lnTo>
                <a:lnTo>
                  <a:pt x="133" y="0"/>
                </a:lnTo>
                <a:lnTo>
                  <a:pt x="133" y="0"/>
                </a:lnTo>
                <a:lnTo>
                  <a:pt x="135" y="0"/>
                </a:lnTo>
                <a:lnTo>
                  <a:pt x="135" y="0"/>
                </a:lnTo>
                <a:lnTo>
                  <a:pt x="136" y="0"/>
                </a:lnTo>
                <a:lnTo>
                  <a:pt x="136" y="0"/>
                </a:lnTo>
                <a:lnTo>
                  <a:pt x="137" y="0"/>
                </a:lnTo>
                <a:lnTo>
                  <a:pt x="137" y="0"/>
                </a:lnTo>
                <a:lnTo>
                  <a:pt x="138" y="0"/>
                </a:lnTo>
                <a:lnTo>
                  <a:pt x="138" y="0"/>
                </a:lnTo>
                <a:lnTo>
                  <a:pt x="140" y="0"/>
                </a:lnTo>
                <a:lnTo>
                  <a:pt x="140" y="0"/>
                </a:lnTo>
                <a:lnTo>
                  <a:pt x="141" y="0"/>
                </a:lnTo>
                <a:lnTo>
                  <a:pt x="141" y="0"/>
                </a:lnTo>
                <a:lnTo>
                  <a:pt x="142" y="0"/>
                </a:lnTo>
                <a:lnTo>
                  <a:pt x="142" y="0"/>
                </a:lnTo>
                <a:lnTo>
                  <a:pt x="144" y="0"/>
                </a:lnTo>
                <a:lnTo>
                  <a:pt x="144" y="0"/>
                </a:lnTo>
                <a:lnTo>
                  <a:pt x="145" y="0"/>
                </a:lnTo>
                <a:lnTo>
                  <a:pt x="145" y="0"/>
                </a:lnTo>
                <a:lnTo>
                  <a:pt x="146" y="0"/>
                </a:lnTo>
                <a:lnTo>
                  <a:pt x="146" y="0"/>
                </a:lnTo>
                <a:lnTo>
                  <a:pt x="147" y="0"/>
                </a:lnTo>
                <a:lnTo>
                  <a:pt x="147" y="0"/>
                </a:lnTo>
                <a:lnTo>
                  <a:pt x="149" y="0"/>
                </a:lnTo>
                <a:lnTo>
                  <a:pt x="149" y="0"/>
                </a:lnTo>
                <a:lnTo>
                  <a:pt x="150" y="0"/>
                </a:lnTo>
                <a:lnTo>
                  <a:pt x="150" y="0"/>
                </a:lnTo>
                <a:lnTo>
                  <a:pt x="151" y="0"/>
                </a:lnTo>
                <a:lnTo>
                  <a:pt x="151" y="0"/>
                </a:lnTo>
                <a:lnTo>
                  <a:pt x="153" y="0"/>
                </a:lnTo>
                <a:lnTo>
                  <a:pt x="153" y="0"/>
                </a:lnTo>
                <a:lnTo>
                  <a:pt x="154" y="0"/>
                </a:lnTo>
                <a:lnTo>
                  <a:pt x="154" y="0"/>
                </a:lnTo>
                <a:lnTo>
                  <a:pt x="155" y="0"/>
                </a:lnTo>
                <a:lnTo>
                  <a:pt x="155" y="0"/>
                </a:lnTo>
                <a:lnTo>
                  <a:pt x="156" y="0"/>
                </a:lnTo>
                <a:lnTo>
                  <a:pt x="156" y="0"/>
                </a:lnTo>
                <a:lnTo>
                  <a:pt x="158" y="0"/>
                </a:lnTo>
                <a:lnTo>
                  <a:pt x="158" y="0"/>
                </a:lnTo>
                <a:lnTo>
                  <a:pt x="159" y="0"/>
                </a:lnTo>
                <a:lnTo>
                  <a:pt x="159" y="0"/>
                </a:lnTo>
                <a:lnTo>
                  <a:pt x="160" y="0"/>
                </a:lnTo>
                <a:lnTo>
                  <a:pt x="160" y="0"/>
                </a:lnTo>
                <a:lnTo>
                  <a:pt x="162" y="0"/>
                </a:lnTo>
                <a:lnTo>
                  <a:pt x="162" y="0"/>
                </a:lnTo>
                <a:lnTo>
                  <a:pt x="163" y="0"/>
                </a:lnTo>
                <a:lnTo>
                  <a:pt x="163" y="0"/>
                </a:lnTo>
                <a:lnTo>
                  <a:pt x="164" y="0"/>
                </a:lnTo>
                <a:lnTo>
                  <a:pt x="164" y="0"/>
                </a:lnTo>
                <a:lnTo>
                  <a:pt x="165" y="0"/>
                </a:lnTo>
                <a:lnTo>
                  <a:pt x="165" y="0"/>
                </a:lnTo>
                <a:lnTo>
                  <a:pt x="167" y="0"/>
                </a:lnTo>
                <a:lnTo>
                  <a:pt x="167" y="0"/>
                </a:lnTo>
                <a:lnTo>
                  <a:pt x="168" y="0"/>
                </a:lnTo>
                <a:lnTo>
                  <a:pt x="168" y="0"/>
                </a:lnTo>
                <a:lnTo>
                  <a:pt x="169" y="0"/>
                </a:lnTo>
                <a:lnTo>
                  <a:pt x="169" y="0"/>
                </a:lnTo>
                <a:lnTo>
                  <a:pt x="170" y="0"/>
                </a:lnTo>
                <a:lnTo>
                  <a:pt x="170" y="0"/>
                </a:lnTo>
                <a:lnTo>
                  <a:pt x="172" y="0"/>
                </a:lnTo>
                <a:lnTo>
                  <a:pt x="172" y="0"/>
                </a:lnTo>
                <a:lnTo>
                  <a:pt x="173" y="0"/>
                </a:lnTo>
                <a:lnTo>
                  <a:pt x="173" y="0"/>
                </a:lnTo>
                <a:lnTo>
                  <a:pt x="174" y="0"/>
                </a:lnTo>
                <a:lnTo>
                  <a:pt x="174" y="0"/>
                </a:lnTo>
                <a:lnTo>
                  <a:pt x="176" y="0"/>
                </a:lnTo>
                <a:lnTo>
                  <a:pt x="176" y="0"/>
                </a:lnTo>
                <a:lnTo>
                  <a:pt x="177" y="0"/>
                </a:lnTo>
                <a:lnTo>
                  <a:pt x="177" y="0"/>
                </a:lnTo>
                <a:lnTo>
                  <a:pt x="178" y="0"/>
                </a:lnTo>
                <a:lnTo>
                  <a:pt x="178" y="0"/>
                </a:lnTo>
                <a:lnTo>
                  <a:pt x="179" y="0"/>
                </a:lnTo>
                <a:lnTo>
                  <a:pt x="179" y="0"/>
                </a:lnTo>
                <a:lnTo>
                  <a:pt x="181" y="0"/>
                </a:lnTo>
                <a:lnTo>
                  <a:pt x="181" y="0"/>
                </a:lnTo>
                <a:lnTo>
                  <a:pt x="182" y="0"/>
                </a:lnTo>
                <a:lnTo>
                  <a:pt x="182" y="0"/>
                </a:lnTo>
                <a:lnTo>
                  <a:pt x="183" y="0"/>
                </a:lnTo>
                <a:lnTo>
                  <a:pt x="183" y="0"/>
                </a:lnTo>
                <a:lnTo>
                  <a:pt x="185" y="0"/>
                </a:lnTo>
                <a:lnTo>
                  <a:pt x="185" y="0"/>
                </a:lnTo>
                <a:lnTo>
                  <a:pt x="186" y="0"/>
                </a:lnTo>
                <a:lnTo>
                  <a:pt x="186" y="0"/>
                </a:lnTo>
                <a:lnTo>
                  <a:pt x="187" y="0"/>
                </a:lnTo>
                <a:lnTo>
                  <a:pt x="187" y="0"/>
                </a:lnTo>
                <a:lnTo>
                  <a:pt x="188" y="0"/>
                </a:lnTo>
                <a:lnTo>
                  <a:pt x="188" y="0"/>
                </a:lnTo>
                <a:lnTo>
                  <a:pt x="190" y="0"/>
                </a:lnTo>
                <a:lnTo>
                  <a:pt x="190" y="0"/>
                </a:lnTo>
                <a:lnTo>
                  <a:pt x="191" y="0"/>
                </a:lnTo>
                <a:lnTo>
                  <a:pt x="191" y="0"/>
                </a:lnTo>
                <a:lnTo>
                  <a:pt x="192" y="0"/>
                </a:lnTo>
                <a:lnTo>
                  <a:pt x="192" y="0"/>
                </a:lnTo>
                <a:lnTo>
                  <a:pt x="194" y="0"/>
                </a:lnTo>
                <a:lnTo>
                  <a:pt x="194" y="0"/>
                </a:lnTo>
                <a:lnTo>
                  <a:pt x="195" y="0"/>
                </a:lnTo>
                <a:lnTo>
                  <a:pt x="195" y="0"/>
                </a:lnTo>
                <a:lnTo>
                  <a:pt x="196" y="0"/>
                </a:lnTo>
                <a:lnTo>
                  <a:pt x="196" y="0"/>
                </a:lnTo>
                <a:lnTo>
                  <a:pt x="197" y="0"/>
                </a:lnTo>
                <a:lnTo>
                  <a:pt x="197" y="0"/>
                </a:lnTo>
                <a:lnTo>
                  <a:pt x="199" y="0"/>
                </a:lnTo>
                <a:lnTo>
                  <a:pt x="199" y="0"/>
                </a:lnTo>
                <a:lnTo>
                  <a:pt x="200" y="0"/>
                </a:lnTo>
                <a:lnTo>
                  <a:pt x="200" y="0"/>
                </a:lnTo>
                <a:lnTo>
                  <a:pt x="201" y="0"/>
                </a:lnTo>
                <a:lnTo>
                  <a:pt x="201" y="0"/>
                </a:lnTo>
                <a:lnTo>
                  <a:pt x="202" y="0"/>
                </a:lnTo>
                <a:lnTo>
                  <a:pt x="202" y="0"/>
                </a:lnTo>
                <a:lnTo>
                  <a:pt x="204" y="0"/>
                </a:lnTo>
                <a:lnTo>
                  <a:pt x="204" y="0"/>
                </a:lnTo>
                <a:lnTo>
                  <a:pt x="205" y="0"/>
                </a:lnTo>
                <a:lnTo>
                  <a:pt x="205" y="0"/>
                </a:lnTo>
                <a:lnTo>
                  <a:pt x="206" y="0"/>
                </a:lnTo>
                <a:lnTo>
                  <a:pt x="206" y="0"/>
                </a:lnTo>
                <a:lnTo>
                  <a:pt x="208" y="0"/>
                </a:lnTo>
                <a:lnTo>
                  <a:pt x="208" y="0"/>
                </a:lnTo>
                <a:lnTo>
                  <a:pt x="209" y="0"/>
                </a:lnTo>
                <a:lnTo>
                  <a:pt x="209" y="0"/>
                </a:lnTo>
                <a:lnTo>
                  <a:pt x="210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3" y="0"/>
                </a:lnTo>
                <a:lnTo>
                  <a:pt x="213" y="0"/>
                </a:lnTo>
                <a:lnTo>
                  <a:pt x="214" y="0"/>
                </a:lnTo>
                <a:lnTo>
                  <a:pt x="214" y="0"/>
                </a:lnTo>
                <a:lnTo>
                  <a:pt x="215" y="0"/>
                </a:lnTo>
                <a:lnTo>
                  <a:pt x="215" y="0"/>
                </a:lnTo>
                <a:lnTo>
                  <a:pt x="217" y="0"/>
                </a:lnTo>
                <a:lnTo>
                  <a:pt x="217" y="0"/>
                </a:lnTo>
                <a:lnTo>
                  <a:pt x="218" y="0"/>
                </a:lnTo>
                <a:lnTo>
                  <a:pt x="218" y="0"/>
                </a:lnTo>
                <a:lnTo>
                  <a:pt x="219" y="0"/>
                </a:lnTo>
                <a:lnTo>
                  <a:pt x="219" y="0"/>
                </a:lnTo>
                <a:lnTo>
                  <a:pt x="220" y="0"/>
                </a:lnTo>
                <a:lnTo>
                  <a:pt x="220" y="0"/>
                </a:lnTo>
                <a:lnTo>
                  <a:pt x="222" y="0"/>
                </a:lnTo>
                <a:lnTo>
                  <a:pt x="222" y="0"/>
                </a:lnTo>
                <a:lnTo>
                  <a:pt x="223" y="0"/>
                </a:lnTo>
                <a:lnTo>
                  <a:pt x="223" y="0"/>
                </a:lnTo>
                <a:lnTo>
                  <a:pt x="224" y="0"/>
                </a:lnTo>
                <a:lnTo>
                  <a:pt x="224" y="0"/>
                </a:lnTo>
                <a:lnTo>
                  <a:pt x="226" y="0"/>
                </a:lnTo>
                <a:lnTo>
                  <a:pt x="226" y="0"/>
                </a:lnTo>
                <a:lnTo>
                  <a:pt x="227" y="0"/>
                </a:lnTo>
                <a:lnTo>
                  <a:pt x="227" y="0"/>
                </a:lnTo>
                <a:lnTo>
                  <a:pt x="228" y="0"/>
                </a:lnTo>
                <a:lnTo>
                  <a:pt x="228" y="0"/>
                </a:lnTo>
                <a:lnTo>
                  <a:pt x="229" y="0"/>
                </a:lnTo>
                <a:lnTo>
                  <a:pt x="229" y="0"/>
                </a:lnTo>
                <a:lnTo>
                  <a:pt x="231" y="0"/>
                </a:lnTo>
                <a:lnTo>
                  <a:pt x="231" y="0"/>
                </a:lnTo>
                <a:lnTo>
                  <a:pt x="232" y="0"/>
                </a:lnTo>
                <a:lnTo>
                  <a:pt x="232" y="0"/>
                </a:lnTo>
                <a:lnTo>
                  <a:pt x="233" y="0"/>
                </a:lnTo>
                <a:lnTo>
                  <a:pt x="233" y="0"/>
                </a:lnTo>
                <a:lnTo>
                  <a:pt x="234" y="0"/>
                </a:lnTo>
                <a:lnTo>
                  <a:pt x="234" y="0"/>
                </a:lnTo>
                <a:lnTo>
                  <a:pt x="236" y="0"/>
                </a:lnTo>
                <a:lnTo>
                  <a:pt x="236" y="0"/>
                </a:lnTo>
                <a:lnTo>
                  <a:pt x="237" y="0"/>
                </a:lnTo>
                <a:lnTo>
                  <a:pt x="237" y="0"/>
                </a:lnTo>
                <a:lnTo>
                  <a:pt x="238" y="0"/>
                </a:lnTo>
                <a:lnTo>
                  <a:pt x="238" y="0"/>
                </a:lnTo>
                <a:lnTo>
                  <a:pt x="240" y="0"/>
                </a:lnTo>
                <a:lnTo>
                  <a:pt x="240" y="0"/>
                </a:lnTo>
                <a:lnTo>
                  <a:pt x="241" y="0"/>
                </a:lnTo>
                <a:lnTo>
                  <a:pt x="241" y="0"/>
                </a:lnTo>
                <a:lnTo>
                  <a:pt x="242" y="0"/>
                </a:lnTo>
                <a:lnTo>
                  <a:pt x="242" y="0"/>
                </a:lnTo>
                <a:lnTo>
                  <a:pt x="243" y="0"/>
                </a:lnTo>
                <a:lnTo>
                  <a:pt x="243" y="0"/>
                </a:lnTo>
                <a:lnTo>
                  <a:pt x="245" y="0"/>
                </a:lnTo>
                <a:lnTo>
                  <a:pt x="245" y="0"/>
                </a:lnTo>
                <a:lnTo>
                  <a:pt x="246" y="0"/>
                </a:lnTo>
                <a:lnTo>
                  <a:pt x="246" y="0"/>
                </a:lnTo>
                <a:lnTo>
                  <a:pt x="247" y="0"/>
                </a:lnTo>
                <a:lnTo>
                  <a:pt x="247" y="0"/>
                </a:lnTo>
                <a:lnTo>
                  <a:pt x="249" y="0"/>
                </a:lnTo>
                <a:lnTo>
                  <a:pt x="249" y="0"/>
                </a:lnTo>
                <a:lnTo>
                  <a:pt x="250" y="0"/>
                </a:lnTo>
                <a:lnTo>
                  <a:pt x="250" y="0"/>
                </a:lnTo>
                <a:lnTo>
                  <a:pt x="251" y="0"/>
                </a:lnTo>
                <a:lnTo>
                  <a:pt x="251" y="0"/>
                </a:lnTo>
                <a:lnTo>
                  <a:pt x="252" y="0"/>
                </a:lnTo>
                <a:lnTo>
                  <a:pt x="252" y="0"/>
                </a:lnTo>
                <a:lnTo>
                  <a:pt x="254" y="0"/>
                </a:lnTo>
                <a:lnTo>
                  <a:pt x="254" y="0"/>
                </a:lnTo>
                <a:lnTo>
                  <a:pt x="255" y="0"/>
                </a:lnTo>
                <a:lnTo>
                  <a:pt x="255" y="0"/>
                </a:lnTo>
                <a:lnTo>
                  <a:pt x="256" y="0"/>
                </a:lnTo>
                <a:lnTo>
                  <a:pt x="256" y="0"/>
                </a:lnTo>
                <a:lnTo>
                  <a:pt x="258" y="0"/>
                </a:lnTo>
                <a:lnTo>
                  <a:pt x="258" y="0"/>
                </a:lnTo>
                <a:lnTo>
                  <a:pt x="259" y="0"/>
                </a:lnTo>
                <a:lnTo>
                  <a:pt x="259" y="0"/>
                </a:lnTo>
                <a:lnTo>
                  <a:pt x="260" y="0"/>
                </a:lnTo>
                <a:lnTo>
                  <a:pt x="260" y="0"/>
                </a:lnTo>
                <a:lnTo>
                  <a:pt x="261" y="0"/>
                </a:lnTo>
                <a:lnTo>
                  <a:pt x="261" y="0"/>
                </a:lnTo>
                <a:lnTo>
                  <a:pt x="263" y="0"/>
                </a:lnTo>
                <a:lnTo>
                  <a:pt x="263" y="0"/>
                </a:lnTo>
                <a:lnTo>
                  <a:pt x="264" y="0"/>
                </a:lnTo>
                <a:lnTo>
                  <a:pt x="264" y="0"/>
                </a:lnTo>
                <a:lnTo>
                  <a:pt x="265" y="0"/>
                </a:lnTo>
                <a:lnTo>
                  <a:pt x="265" y="0"/>
                </a:lnTo>
                <a:lnTo>
                  <a:pt x="266" y="0"/>
                </a:lnTo>
                <a:lnTo>
                  <a:pt x="266" y="0"/>
                </a:lnTo>
                <a:lnTo>
                  <a:pt x="268" y="0"/>
                </a:lnTo>
                <a:lnTo>
                  <a:pt x="268" y="0"/>
                </a:lnTo>
                <a:lnTo>
                  <a:pt x="269" y="0"/>
                </a:lnTo>
                <a:lnTo>
                  <a:pt x="269" y="0"/>
                </a:lnTo>
                <a:lnTo>
                  <a:pt x="270" y="0"/>
                </a:lnTo>
                <a:lnTo>
                  <a:pt x="270" y="0"/>
                </a:lnTo>
                <a:lnTo>
                  <a:pt x="272" y="0"/>
                </a:lnTo>
                <a:lnTo>
                  <a:pt x="272" y="0"/>
                </a:lnTo>
                <a:lnTo>
                  <a:pt x="273" y="0"/>
                </a:lnTo>
                <a:lnTo>
                  <a:pt x="273" y="0"/>
                </a:lnTo>
                <a:lnTo>
                  <a:pt x="274" y="0"/>
                </a:lnTo>
                <a:lnTo>
                  <a:pt x="274" y="0"/>
                </a:lnTo>
                <a:lnTo>
                  <a:pt x="275" y="0"/>
                </a:lnTo>
                <a:lnTo>
                  <a:pt x="275" y="0"/>
                </a:lnTo>
                <a:lnTo>
                  <a:pt x="277" y="0"/>
                </a:lnTo>
                <a:lnTo>
                  <a:pt x="277" y="0"/>
                </a:lnTo>
                <a:lnTo>
                  <a:pt x="278" y="0"/>
                </a:lnTo>
                <a:lnTo>
                  <a:pt x="278" y="0"/>
                </a:lnTo>
                <a:lnTo>
                  <a:pt x="279" y="0"/>
                </a:lnTo>
                <a:lnTo>
                  <a:pt x="279" y="0"/>
                </a:lnTo>
                <a:lnTo>
                  <a:pt x="281" y="0"/>
                </a:lnTo>
                <a:lnTo>
                  <a:pt x="281" y="0"/>
                </a:lnTo>
                <a:lnTo>
                  <a:pt x="282" y="0"/>
                </a:lnTo>
                <a:lnTo>
                  <a:pt x="282" y="0"/>
                </a:lnTo>
                <a:lnTo>
                  <a:pt x="283" y="0"/>
                </a:lnTo>
                <a:lnTo>
                  <a:pt x="283" y="0"/>
                </a:lnTo>
                <a:lnTo>
                  <a:pt x="284" y="0"/>
                </a:lnTo>
                <a:lnTo>
                  <a:pt x="284" y="0"/>
                </a:lnTo>
                <a:lnTo>
                  <a:pt x="286" y="0"/>
                </a:lnTo>
                <a:lnTo>
                  <a:pt x="286" y="0"/>
                </a:lnTo>
                <a:lnTo>
                  <a:pt x="287" y="0"/>
                </a:lnTo>
                <a:lnTo>
                  <a:pt x="287" y="0"/>
                </a:lnTo>
                <a:lnTo>
                  <a:pt x="288" y="0"/>
                </a:lnTo>
                <a:lnTo>
                  <a:pt x="288" y="0"/>
                </a:lnTo>
                <a:lnTo>
                  <a:pt x="289" y="0"/>
                </a:lnTo>
                <a:lnTo>
                  <a:pt x="289" y="0"/>
                </a:lnTo>
                <a:lnTo>
                  <a:pt x="291" y="0"/>
                </a:lnTo>
                <a:lnTo>
                  <a:pt x="291" y="0"/>
                </a:lnTo>
                <a:lnTo>
                  <a:pt x="292" y="0"/>
                </a:lnTo>
                <a:lnTo>
                  <a:pt x="292" y="0"/>
                </a:lnTo>
                <a:lnTo>
                  <a:pt x="293" y="0"/>
                </a:lnTo>
                <a:lnTo>
                  <a:pt x="293" y="0"/>
                </a:lnTo>
                <a:lnTo>
                  <a:pt x="295" y="0"/>
                </a:lnTo>
                <a:lnTo>
                  <a:pt x="295" y="0"/>
                </a:lnTo>
                <a:lnTo>
                  <a:pt x="296" y="0"/>
                </a:lnTo>
                <a:lnTo>
                  <a:pt x="296" y="0"/>
                </a:lnTo>
                <a:lnTo>
                  <a:pt x="297" y="0"/>
                </a:lnTo>
                <a:lnTo>
                  <a:pt x="297" y="0"/>
                </a:lnTo>
                <a:lnTo>
                  <a:pt x="298" y="0"/>
                </a:lnTo>
                <a:lnTo>
                  <a:pt x="298" y="0"/>
                </a:lnTo>
                <a:lnTo>
                  <a:pt x="300" y="0"/>
                </a:lnTo>
                <a:lnTo>
                  <a:pt x="300" y="0"/>
                </a:lnTo>
                <a:lnTo>
                  <a:pt x="301" y="0"/>
                </a:lnTo>
                <a:lnTo>
                  <a:pt x="301" y="0"/>
                </a:lnTo>
                <a:lnTo>
                  <a:pt x="302" y="0"/>
                </a:lnTo>
                <a:lnTo>
                  <a:pt x="302" y="0"/>
                </a:lnTo>
                <a:lnTo>
                  <a:pt x="304" y="0"/>
                </a:lnTo>
                <a:lnTo>
                  <a:pt x="304" y="0"/>
                </a:lnTo>
                <a:lnTo>
                  <a:pt x="305" y="0"/>
                </a:lnTo>
                <a:lnTo>
                  <a:pt x="305" y="0"/>
                </a:lnTo>
                <a:lnTo>
                  <a:pt x="306" y="0"/>
                </a:lnTo>
                <a:lnTo>
                  <a:pt x="306" y="0"/>
                </a:lnTo>
                <a:lnTo>
                  <a:pt x="307" y="0"/>
                </a:lnTo>
                <a:lnTo>
                  <a:pt x="307" y="0"/>
                </a:lnTo>
                <a:lnTo>
                  <a:pt x="309" y="0"/>
                </a:lnTo>
                <a:lnTo>
                  <a:pt x="309" y="0"/>
                </a:lnTo>
                <a:lnTo>
                  <a:pt x="310" y="0"/>
                </a:lnTo>
                <a:lnTo>
                  <a:pt x="310" y="0"/>
                </a:lnTo>
                <a:lnTo>
                  <a:pt x="311" y="0"/>
                </a:lnTo>
                <a:lnTo>
                  <a:pt x="311" y="0"/>
                </a:lnTo>
                <a:lnTo>
                  <a:pt x="313" y="0"/>
                </a:lnTo>
                <a:lnTo>
                  <a:pt x="313" y="0"/>
                </a:lnTo>
                <a:lnTo>
                  <a:pt x="314" y="0"/>
                </a:lnTo>
                <a:lnTo>
                  <a:pt x="314" y="0"/>
                </a:lnTo>
                <a:lnTo>
                  <a:pt x="315" y="0"/>
                </a:lnTo>
                <a:lnTo>
                  <a:pt x="315" y="0"/>
                </a:lnTo>
                <a:lnTo>
                  <a:pt x="316" y="0"/>
                </a:lnTo>
                <a:lnTo>
                  <a:pt x="316" y="0"/>
                </a:lnTo>
                <a:lnTo>
                  <a:pt x="318" y="0"/>
                </a:lnTo>
                <a:lnTo>
                  <a:pt x="318" y="0"/>
                </a:lnTo>
                <a:lnTo>
                  <a:pt x="319" y="0"/>
                </a:lnTo>
                <a:lnTo>
                  <a:pt x="319" y="0"/>
                </a:lnTo>
                <a:lnTo>
                  <a:pt x="320" y="0"/>
                </a:lnTo>
                <a:lnTo>
                  <a:pt x="320" y="0"/>
                </a:lnTo>
                <a:lnTo>
                  <a:pt x="321" y="0"/>
                </a:lnTo>
                <a:lnTo>
                  <a:pt x="321" y="0"/>
                </a:lnTo>
                <a:lnTo>
                  <a:pt x="323" y="0"/>
                </a:lnTo>
                <a:lnTo>
                  <a:pt x="323" y="0"/>
                </a:lnTo>
                <a:lnTo>
                  <a:pt x="324" y="0"/>
                </a:lnTo>
                <a:lnTo>
                  <a:pt x="324" y="0"/>
                </a:lnTo>
                <a:lnTo>
                  <a:pt x="325" y="0"/>
                </a:lnTo>
                <a:lnTo>
                  <a:pt x="325" y="0"/>
                </a:lnTo>
                <a:lnTo>
                  <a:pt x="327" y="0"/>
                </a:lnTo>
                <a:lnTo>
                  <a:pt x="327" y="0"/>
                </a:lnTo>
                <a:lnTo>
                  <a:pt x="328" y="0"/>
                </a:lnTo>
                <a:lnTo>
                  <a:pt x="328" y="0"/>
                </a:lnTo>
                <a:lnTo>
                  <a:pt x="329" y="0"/>
                </a:lnTo>
                <a:lnTo>
                  <a:pt x="329" y="0"/>
                </a:lnTo>
                <a:lnTo>
                  <a:pt x="330" y="0"/>
                </a:lnTo>
                <a:lnTo>
                  <a:pt x="330" y="0"/>
                </a:lnTo>
                <a:lnTo>
                  <a:pt x="332" y="0"/>
                </a:lnTo>
                <a:lnTo>
                  <a:pt x="332" y="0"/>
                </a:lnTo>
                <a:lnTo>
                  <a:pt x="333" y="0"/>
                </a:lnTo>
                <a:lnTo>
                  <a:pt x="333" y="0"/>
                </a:lnTo>
                <a:lnTo>
                  <a:pt x="334" y="0"/>
                </a:lnTo>
                <a:lnTo>
                  <a:pt x="334" y="0"/>
                </a:lnTo>
                <a:lnTo>
                  <a:pt x="336" y="0"/>
                </a:lnTo>
                <a:lnTo>
                  <a:pt x="336" y="0"/>
                </a:lnTo>
                <a:lnTo>
                  <a:pt x="337" y="0"/>
                </a:lnTo>
                <a:lnTo>
                  <a:pt x="337" y="0"/>
                </a:lnTo>
                <a:lnTo>
                  <a:pt x="338" y="0"/>
                </a:lnTo>
                <a:lnTo>
                  <a:pt x="338" y="0"/>
                </a:lnTo>
                <a:lnTo>
                  <a:pt x="339" y="0"/>
                </a:lnTo>
                <a:lnTo>
                  <a:pt x="339" y="0"/>
                </a:lnTo>
                <a:lnTo>
                  <a:pt x="341" y="0"/>
                </a:lnTo>
                <a:lnTo>
                  <a:pt x="341" y="0"/>
                </a:lnTo>
                <a:lnTo>
                  <a:pt x="342" y="0"/>
                </a:lnTo>
                <a:lnTo>
                  <a:pt x="342" y="0"/>
                </a:lnTo>
                <a:lnTo>
                  <a:pt x="343" y="0"/>
                </a:lnTo>
                <a:lnTo>
                  <a:pt x="343" y="0"/>
                </a:lnTo>
                <a:lnTo>
                  <a:pt x="345" y="0"/>
                </a:lnTo>
                <a:lnTo>
                  <a:pt x="345" y="0"/>
                </a:lnTo>
                <a:lnTo>
                  <a:pt x="346" y="0"/>
                </a:lnTo>
                <a:lnTo>
                  <a:pt x="346" y="0"/>
                </a:lnTo>
                <a:lnTo>
                  <a:pt x="347" y="0"/>
                </a:lnTo>
                <a:lnTo>
                  <a:pt x="347" y="0"/>
                </a:lnTo>
                <a:lnTo>
                  <a:pt x="348" y="0"/>
                </a:lnTo>
                <a:lnTo>
                  <a:pt x="348" y="0"/>
                </a:lnTo>
                <a:lnTo>
                  <a:pt x="350" y="0"/>
                </a:lnTo>
                <a:lnTo>
                  <a:pt x="350" y="0"/>
                </a:lnTo>
                <a:lnTo>
                  <a:pt x="351" y="0"/>
                </a:lnTo>
                <a:lnTo>
                  <a:pt x="351" y="0"/>
                </a:lnTo>
                <a:lnTo>
                  <a:pt x="352" y="0"/>
                </a:lnTo>
                <a:lnTo>
                  <a:pt x="352" y="0"/>
                </a:lnTo>
                <a:lnTo>
                  <a:pt x="353" y="0"/>
                </a:lnTo>
                <a:lnTo>
                  <a:pt x="353" y="0"/>
                </a:lnTo>
                <a:lnTo>
                  <a:pt x="355" y="0"/>
                </a:lnTo>
                <a:lnTo>
                  <a:pt x="355" y="0"/>
                </a:lnTo>
                <a:lnTo>
                  <a:pt x="356" y="0"/>
                </a:lnTo>
                <a:lnTo>
                  <a:pt x="356" y="0"/>
                </a:lnTo>
                <a:lnTo>
                  <a:pt x="357" y="0"/>
                </a:lnTo>
                <a:lnTo>
                  <a:pt x="357" y="0"/>
                </a:lnTo>
                <a:lnTo>
                  <a:pt x="359" y="0"/>
                </a:lnTo>
                <a:lnTo>
                  <a:pt x="359" y="0"/>
                </a:lnTo>
                <a:lnTo>
                  <a:pt x="360" y="0"/>
                </a:lnTo>
                <a:lnTo>
                  <a:pt x="360" y="0"/>
                </a:lnTo>
                <a:lnTo>
                  <a:pt x="361" y="0"/>
                </a:lnTo>
                <a:lnTo>
                  <a:pt x="361" y="0"/>
                </a:lnTo>
                <a:lnTo>
                  <a:pt x="362" y="0"/>
                </a:lnTo>
                <a:lnTo>
                  <a:pt x="362" y="0"/>
                </a:lnTo>
                <a:lnTo>
                  <a:pt x="364" y="0"/>
                </a:lnTo>
                <a:lnTo>
                  <a:pt x="364" y="0"/>
                </a:lnTo>
                <a:lnTo>
                  <a:pt x="365" y="0"/>
                </a:lnTo>
                <a:lnTo>
                  <a:pt x="365" y="0"/>
                </a:lnTo>
                <a:lnTo>
                  <a:pt x="366" y="0"/>
                </a:lnTo>
                <a:lnTo>
                  <a:pt x="366" y="0"/>
                </a:lnTo>
                <a:lnTo>
                  <a:pt x="368" y="0"/>
                </a:lnTo>
                <a:lnTo>
                  <a:pt x="368" y="0"/>
                </a:lnTo>
                <a:lnTo>
                  <a:pt x="369" y="0"/>
                </a:lnTo>
                <a:lnTo>
                  <a:pt x="369" y="0"/>
                </a:lnTo>
                <a:lnTo>
                  <a:pt x="370" y="0"/>
                </a:lnTo>
                <a:lnTo>
                  <a:pt x="370" y="0"/>
                </a:lnTo>
                <a:lnTo>
                  <a:pt x="371" y="0"/>
                </a:lnTo>
                <a:lnTo>
                  <a:pt x="371" y="0"/>
                </a:lnTo>
                <a:lnTo>
                  <a:pt x="373" y="0"/>
                </a:lnTo>
                <a:lnTo>
                  <a:pt x="373" y="0"/>
                </a:lnTo>
                <a:lnTo>
                  <a:pt x="374" y="0"/>
                </a:lnTo>
                <a:lnTo>
                  <a:pt x="374" y="0"/>
                </a:lnTo>
                <a:lnTo>
                  <a:pt x="375" y="0"/>
                </a:lnTo>
                <a:lnTo>
                  <a:pt x="375" y="0"/>
                </a:lnTo>
                <a:lnTo>
                  <a:pt x="377" y="0"/>
                </a:lnTo>
                <a:lnTo>
                  <a:pt x="377" y="0"/>
                </a:lnTo>
                <a:lnTo>
                  <a:pt x="378" y="0"/>
                </a:lnTo>
                <a:lnTo>
                  <a:pt x="378" y="0"/>
                </a:lnTo>
                <a:lnTo>
                  <a:pt x="379" y="0"/>
                </a:lnTo>
                <a:lnTo>
                  <a:pt x="379" y="0"/>
                </a:lnTo>
                <a:lnTo>
                  <a:pt x="380" y="0"/>
                </a:lnTo>
                <a:lnTo>
                  <a:pt x="380" y="0"/>
                </a:lnTo>
                <a:lnTo>
                  <a:pt x="382" y="0"/>
                </a:lnTo>
                <a:lnTo>
                  <a:pt x="382" y="0"/>
                </a:lnTo>
                <a:lnTo>
                  <a:pt x="383" y="0"/>
                </a:lnTo>
                <a:lnTo>
                  <a:pt x="383" y="0"/>
                </a:lnTo>
                <a:lnTo>
                  <a:pt x="384" y="0"/>
                </a:lnTo>
                <a:lnTo>
                  <a:pt x="384" y="0"/>
                </a:lnTo>
                <a:lnTo>
                  <a:pt x="385" y="0"/>
                </a:lnTo>
                <a:lnTo>
                  <a:pt x="385" y="0"/>
                </a:lnTo>
                <a:lnTo>
                  <a:pt x="387" y="0"/>
                </a:lnTo>
                <a:lnTo>
                  <a:pt x="387" y="0"/>
                </a:lnTo>
                <a:lnTo>
                  <a:pt x="388" y="0"/>
                </a:lnTo>
                <a:lnTo>
                  <a:pt x="388" y="0"/>
                </a:lnTo>
                <a:lnTo>
                  <a:pt x="389" y="0"/>
                </a:lnTo>
                <a:lnTo>
                  <a:pt x="389" y="0"/>
                </a:lnTo>
                <a:lnTo>
                  <a:pt x="391" y="0"/>
                </a:lnTo>
                <a:lnTo>
                  <a:pt x="391" y="0"/>
                </a:lnTo>
                <a:lnTo>
                  <a:pt x="392" y="0"/>
                </a:lnTo>
                <a:lnTo>
                  <a:pt x="392" y="0"/>
                </a:lnTo>
                <a:lnTo>
                  <a:pt x="393" y="0"/>
                </a:lnTo>
                <a:lnTo>
                  <a:pt x="393" y="0"/>
                </a:lnTo>
                <a:lnTo>
                  <a:pt x="394" y="0"/>
                </a:lnTo>
                <a:lnTo>
                  <a:pt x="394" y="0"/>
                </a:lnTo>
                <a:lnTo>
                  <a:pt x="396" y="0"/>
                </a:lnTo>
                <a:lnTo>
                  <a:pt x="396" y="0"/>
                </a:lnTo>
                <a:lnTo>
                  <a:pt x="397" y="0"/>
                </a:lnTo>
                <a:lnTo>
                  <a:pt x="397" y="0"/>
                </a:lnTo>
                <a:lnTo>
                  <a:pt x="398" y="0"/>
                </a:lnTo>
                <a:lnTo>
                  <a:pt x="398" y="0"/>
                </a:lnTo>
                <a:lnTo>
                  <a:pt x="400" y="0"/>
                </a:lnTo>
                <a:lnTo>
                  <a:pt x="400" y="0"/>
                </a:lnTo>
                <a:lnTo>
                  <a:pt x="401" y="0"/>
                </a:lnTo>
                <a:lnTo>
                  <a:pt x="401" y="0"/>
                </a:lnTo>
                <a:lnTo>
                  <a:pt x="402" y="0"/>
                </a:lnTo>
                <a:lnTo>
                  <a:pt x="402" y="0"/>
                </a:lnTo>
                <a:lnTo>
                  <a:pt x="403" y="0"/>
                </a:lnTo>
                <a:lnTo>
                  <a:pt x="403" y="0"/>
                </a:lnTo>
                <a:lnTo>
                  <a:pt x="405" y="0"/>
                </a:lnTo>
                <a:lnTo>
                  <a:pt x="405" y="0"/>
                </a:lnTo>
                <a:lnTo>
                  <a:pt x="406" y="0"/>
                </a:lnTo>
                <a:lnTo>
                  <a:pt x="406" y="0"/>
                </a:lnTo>
                <a:lnTo>
                  <a:pt x="407" y="0"/>
                </a:lnTo>
                <a:lnTo>
                  <a:pt x="407" y="0"/>
                </a:lnTo>
                <a:lnTo>
                  <a:pt x="409" y="0"/>
                </a:lnTo>
                <a:lnTo>
                  <a:pt x="409" y="0"/>
                </a:lnTo>
                <a:lnTo>
                  <a:pt x="410" y="0"/>
                </a:lnTo>
                <a:lnTo>
                  <a:pt x="410" y="0"/>
                </a:lnTo>
                <a:lnTo>
                  <a:pt x="411" y="0"/>
                </a:lnTo>
                <a:lnTo>
                  <a:pt x="411" y="0"/>
                </a:lnTo>
                <a:lnTo>
                  <a:pt x="412" y="0"/>
                </a:lnTo>
                <a:lnTo>
                  <a:pt x="412" y="0"/>
                </a:lnTo>
                <a:lnTo>
                  <a:pt x="414" y="0"/>
                </a:lnTo>
                <a:lnTo>
                  <a:pt x="414" y="0"/>
                </a:lnTo>
                <a:lnTo>
                  <a:pt x="415" y="0"/>
                </a:lnTo>
                <a:lnTo>
                  <a:pt x="415" y="0"/>
                </a:lnTo>
                <a:lnTo>
                  <a:pt x="416" y="0"/>
                </a:lnTo>
                <a:lnTo>
                  <a:pt x="416" y="0"/>
                </a:lnTo>
                <a:lnTo>
                  <a:pt x="417" y="0"/>
                </a:lnTo>
                <a:lnTo>
                  <a:pt x="417" y="0"/>
                </a:lnTo>
                <a:lnTo>
                  <a:pt x="419" y="0"/>
                </a:lnTo>
                <a:lnTo>
                  <a:pt x="419" y="0"/>
                </a:lnTo>
                <a:lnTo>
                  <a:pt x="420" y="0"/>
                </a:lnTo>
                <a:lnTo>
                  <a:pt x="420" y="0"/>
                </a:lnTo>
                <a:lnTo>
                  <a:pt x="421" y="0"/>
                </a:lnTo>
                <a:lnTo>
                  <a:pt x="421" y="0"/>
                </a:lnTo>
                <a:lnTo>
                  <a:pt x="423" y="0"/>
                </a:lnTo>
                <a:lnTo>
                  <a:pt x="423" y="0"/>
                </a:lnTo>
                <a:lnTo>
                  <a:pt x="424" y="0"/>
                </a:lnTo>
                <a:lnTo>
                  <a:pt x="424" y="0"/>
                </a:lnTo>
                <a:lnTo>
                  <a:pt x="425" y="0"/>
                </a:lnTo>
                <a:lnTo>
                  <a:pt x="425" y="0"/>
                </a:lnTo>
                <a:lnTo>
                  <a:pt x="426" y="0"/>
                </a:lnTo>
                <a:lnTo>
                  <a:pt x="426" y="0"/>
                </a:lnTo>
                <a:lnTo>
                  <a:pt x="428" y="0"/>
                </a:lnTo>
                <a:lnTo>
                  <a:pt x="428" y="0"/>
                </a:lnTo>
                <a:lnTo>
                  <a:pt x="429" y="0"/>
                </a:lnTo>
                <a:lnTo>
                  <a:pt x="429" y="0"/>
                </a:lnTo>
                <a:lnTo>
                  <a:pt x="430" y="0"/>
                </a:lnTo>
                <a:lnTo>
                  <a:pt x="430" y="0"/>
                </a:lnTo>
                <a:lnTo>
                  <a:pt x="432" y="0"/>
                </a:lnTo>
                <a:lnTo>
                  <a:pt x="432" y="0"/>
                </a:lnTo>
                <a:lnTo>
                  <a:pt x="433" y="0"/>
                </a:lnTo>
                <a:lnTo>
                  <a:pt x="433" y="0"/>
                </a:lnTo>
                <a:lnTo>
                  <a:pt x="434" y="0"/>
                </a:lnTo>
                <a:lnTo>
                  <a:pt x="434" y="0"/>
                </a:lnTo>
                <a:lnTo>
                  <a:pt x="435" y="0"/>
                </a:lnTo>
                <a:lnTo>
                  <a:pt x="435" y="0"/>
                </a:lnTo>
                <a:lnTo>
                  <a:pt x="437" y="0"/>
                </a:lnTo>
                <a:lnTo>
                  <a:pt x="437" y="0"/>
                </a:lnTo>
                <a:lnTo>
                  <a:pt x="438" y="0"/>
                </a:lnTo>
                <a:lnTo>
                  <a:pt x="438" y="0"/>
                </a:lnTo>
                <a:lnTo>
                  <a:pt x="439" y="0"/>
                </a:lnTo>
                <a:lnTo>
                  <a:pt x="439" y="0"/>
                </a:lnTo>
                <a:lnTo>
                  <a:pt x="440" y="0"/>
                </a:lnTo>
                <a:lnTo>
                  <a:pt x="440" y="0"/>
                </a:lnTo>
                <a:lnTo>
                  <a:pt x="442" y="0"/>
                </a:lnTo>
                <a:lnTo>
                  <a:pt x="442" y="0"/>
                </a:lnTo>
                <a:lnTo>
                  <a:pt x="443" y="0"/>
                </a:lnTo>
                <a:lnTo>
                  <a:pt x="443" y="0"/>
                </a:lnTo>
                <a:lnTo>
                  <a:pt x="444" y="0"/>
                </a:lnTo>
                <a:lnTo>
                  <a:pt x="444" y="0"/>
                </a:lnTo>
                <a:lnTo>
                  <a:pt x="446" y="0"/>
                </a:lnTo>
                <a:lnTo>
                  <a:pt x="446" y="0"/>
                </a:lnTo>
                <a:lnTo>
                  <a:pt x="447" y="0"/>
                </a:lnTo>
                <a:lnTo>
                  <a:pt x="447" y="0"/>
                </a:lnTo>
                <a:lnTo>
                  <a:pt x="448" y="0"/>
                </a:lnTo>
                <a:lnTo>
                  <a:pt x="448" y="0"/>
                </a:lnTo>
                <a:lnTo>
                  <a:pt x="449" y="0"/>
                </a:lnTo>
                <a:lnTo>
                  <a:pt x="449" y="0"/>
                </a:lnTo>
                <a:lnTo>
                  <a:pt x="451" y="0"/>
                </a:lnTo>
                <a:lnTo>
                  <a:pt x="451" y="0"/>
                </a:lnTo>
                <a:lnTo>
                  <a:pt x="452" y="0"/>
                </a:lnTo>
                <a:lnTo>
                  <a:pt x="452" y="0"/>
                </a:lnTo>
                <a:lnTo>
                  <a:pt x="453" y="0"/>
                </a:lnTo>
                <a:lnTo>
                  <a:pt x="453" y="0"/>
                </a:lnTo>
                <a:lnTo>
                  <a:pt x="455" y="0"/>
                </a:lnTo>
                <a:lnTo>
                  <a:pt x="455" y="0"/>
                </a:lnTo>
                <a:lnTo>
                  <a:pt x="456" y="0"/>
                </a:lnTo>
                <a:lnTo>
                  <a:pt x="456" y="0"/>
                </a:lnTo>
                <a:lnTo>
                  <a:pt x="457" y="0"/>
                </a:lnTo>
                <a:lnTo>
                  <a:pt x="457" y="0"/>
                </a:lnTo>
                <a:lnTo>
                  <a:pt x="458" y="0"/>
                </a:lnTo>
                <a:lnTo>
                  <a:pt x="458" y="0"/>
                </a:lnTo>
                <a:lnTo>
                  <a:pt x="460" y="0"/>
                </a:lnTo>
                <a:lnTo>
                  <a:pt x="460" y="0"/>
                </a:lnTo>
                <a:lnTo>
                  <a:pt x="461" y="0"/>
                </a:lnTo>
                <a:lnTo>
                  <a:pt x="461" y="0"/>
                </a:lnTo>
                <a:lnTo>
                  <a:pt x="462" y="0"/>
                </a:lnTo>
                <a:lnTo>
                  <a:pt x="462" y="0"/>
                </a:lnTo>
                <a:lnTo>
                  <a:pt x="464" y="0"/>
                </a:lnTo>
                <a:lnTo>
                  <a:pt x="464" y="0"/>
                </a:lnTo>
                <a:lnTo>
                  <a:pt x="465" y="0"/>
                </a:lnTo>
                <a:lnTo>
                  <a:pt x="465" y="0"/>
                </a:lnTo>
                <a:lnTo>
                  <a:pt x="466" y="0"/>
                </a:lnTo>
                <a:lnTo>
                  <a:pt x="466" y="0"/>
                </a:lnTo>
                <a:lnTo>
                  <a:pt x="467" y="0"/>
                </a:lnTo>
                <a:lnTo>
                  <a:pt x="467" y="0"/>
                </a:lnTo>
                <a:lnTo>
                  <a:pt x="469" y="0"/>
                </a:lnTo>
                <a:lnTo>
                  <a:pt x="469" y="0"/>
                </a:lnTo>
                <a:lnTo>
                  <a:pt x="470" y="0"/>
                </a:lnTo>
                <a:lnTo>
                  <a:pt x="470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3" y="0"/>
                </a:lnTo>
                <a:lnTo>
                  <a:pt x="483" y="0"/>
                </a:lnTo>
                <a:lnTo>
                  <a:pt x="484" y="0"/>
                </a:lnTo>
                <a:lnTo>
                  <a:pt x="484" y="0"/>
                </a:lnTo>
                <a:lnTo>
                  <a:pt x="485" y="0"/>
                </a:lnTo>
                <a:lnTo>
                  <a:pt x="485" y="0"/>
                </a:lnTo>
                <a:lnTo>
                  <a:pt x="487" y="0"/>
                </a:lnTo>
                <a:lnTo>
                  <a:pt x="487" y="0"/>
                </a:lnTo>
                <a:lnTo>
                  <a:pt x="488" y="0"/>
                </a:lnTo>
                <a:lnTo>
                  <a:pt x="488" y="0"/>
                </a:lnTo>
                <a:lnTo>
                  <a:pt x="489" y="0"/>
                </a:lnTo>
                <a:lnTo>
                  <a:pt x="489" y="0"/>
                </a:lnTo>
                <a:lnTo>
                  <a:pt x="490" y="0"/>
                </a:lnTo>
                <a:lnTo>
                  <a:pt x="490" y="0"/>
                </a:lnTo>
                <a:lnTo>
                  <a:pt x="492" y="0"/>
                </a:lnTo>
                <a:lnTo>
                  <a:pt x="492" y="0"/>
                </a:lnTo>
                <a:lnTo>
                  <a:pt x="493" y="0"/>
                </a:lnTo>
                <a:lnTo>
                  <a:pt x="493" y="0"/>
                </a:lnTo>
                <a:lnTo>
                  <a:pt x="494" y="0"/>
                </a:lnTo>
                <a:lnTo>
                  <a:pt x="494" y="0"/>
                </a:lnTo>
                <a:lnTo>
                  <a:pt x="496" y="0"/>
                </a:lnTo>
                <a:lnTo>
                  <a:pt x="496" y="0"/>
                </a:lnTo>
                <a:lnTo>
                  <a:pt x="497" y="0"/>
                </a:lnTo>
                <a:lnTo>
                  <a:pt x="497" y="0"/>
                </a:lnTo>
                <a:lnTo>
                  <a:pt x="498" y="0"/>
                </a:lnTo>
                <a:lnTo>
                  <a:pt x="498" y="0"/>
                </a:lnTo>
                <a:lnTo>
                  <a:pt x="499" y="0"/>
                </a:lnTo>
                <a:lnTo>
                  <a:pt x="499" y="0"/>
                </a:lnTo>
                <a:lnTo>
                  <a:pt x="501" y="0"/>
                </a:lnTo>
                <a:lnTo>
                  <a:pt x="501" y="0"/>
                </a:lnTo>
                <a:lnTo>
                  <a:pt x="502" y="0"/>
                </a:lnTo>
                <a:lnTo>
                  <a:pt x="502" y="0"/>
                </a:lnTo>
                <a:lnTo>
                  <a:pt x="503" y="0"/>
                </a:lnTo>
                <a:lnTo>
                  <a:pt x="503" y="0"/>
                </a:lnTo>
                <a:lnTo>
                  <a:pt x="504" y="0"/>
                </a:lnTo>
                <a:lnTo>
                  <a:pt x="504" y="0"/>
                </a:lnTo>
                <a:lnTo>
                  <a:pt x="506" y="0"/>
                </a:lnTo>
                <a:lnTo>
                  <a:pt x="506" y="0"/>
                </a:lnTo>
                <a:lnTo>
                  <a:pt x="507" y="0"/>
                </a:lnTo>
                <a:lnTo>
                  <a:pt x="507" y="0"/>
                </a:lnTo>
                <a:lnTo>
                  <a:pt x="508" y="0"/>
                </a:lnTo>
                <a:lnTo>
                  <a:pt x="508" y="0"/>
                </a:lnTo>
                <a:lnTo>
                  <a:pt x="510" y="0"/>
                </a:lnTo>
                <a:lnTo>
                  <a:pt x="510" y="0"/>
                </a:lnTo>
                <a:lnTo>
                  <a:pt x="511" y="0"/>
                </a:lnTo>
                <a:lnTo>
                  <a:pt x="511" y="0"/>
                </a:lnTo>
                <a:lnTo>
                  <a:pt x="512" y="0"/>
                </a:lnTo>
                <a:lnTo>
                  <a:pt x="512" y="0"/>
                </a:lnTo>
                <a:lnTo>
                  <a:pt x="513" y="0"/>
                </a:lnTo>
                <a:lnTo>
                  <a:pt x="513" y="0"/>
                </a:lnTo>
                <a:lnTo>
                  <a:pt x="515" y="0"/>
                </a:lnTo>
                <a:lnTo>
                  <a:pt x="515" y="0"/>
                </a:lnTo>
                <a:lnTo>
                  <a:pt x="516" y="0"/>
                </a:lnTo>
                <a:lnTo>
                  <a:pt x="516" y="0"/>
                </a:lnTo>
                <a:lnTo>
                  <a:pt x="517" y="0"/>
                </a:lnTo>
                <a:lnTo>
                  <a:pt x="517" y="0"/>
                </a:lnTo>
                <a:lnTo>
                  <a:pt x="519" y="0"/>
                </a:lnTo>
                <a:lnTo>
                  <a:pt x="519" y="0"/>
                </a:lnTo>
                <a:lnTo>
                  <a:pt x="520" y="0"/>
                </a:lnTo>
                <a:lnTo>
                  <a:pt x="520" y="0"/>
                </a:lnTo>
                <a:lnTo>
                  <a:pt x="521" y="0"/>
                </a:lnTo>
                <a:lnTo>
                  <a:pt x="521" y="0"/>
                </a:lnTo>
                <a:lnTo>
                  <a:pt x="522" y="0"/>
                </a:lnTo>
                <a:lnTo>
                  <a:pt x="522" y="0"/>
                </a:lnTo>
                <a:lnTo>
                  <a:pt x="524" y="0"/>
                </a:lnTo>
                <a:lnTo>
                  <a:pt x="524" y="0"/>
                </a:lnTo>
                <a:lnTo>
                  <a:pt x="525" y="0"/>
                </a:lnTo>
                <a:lnTo>
                  <a:pt x="525" y="0"/>
                </a:lnTo>
                <a:lnTo>
                  <a:pt x="526" y="0"/>
                </a:lnTo>
                <a:lnTo>
                  <a:pt x="526" y="0"/>
                </a:lnTo>
                <a:lnTo>
                  <a:pt x="528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0" y="0"/>
                </a:lnTo>
                <a:lnTo>
                  <a:pt x="531" y="0"/>
                </a:lnTo>
                <a:lnTo>
                  <a:pt x="531" y="0"/>
                </a:lnTo>
                <a:lnTo>
                  <a:pt x="533" y="0"/>
                </a:lnTo>
                <a:lnTo>
                  <a:pt x="533" y="0"/>
                </a:lnTo>
                <a:lnTo>
                  <a:pt x="534" y="0"/>
                </a:lnTo>
                <a:lnTo>
                  <a:pt x="534" y="0"/>
                </a:lnTo>
                <a:lnTo>
                  <a:pt x="535" y="0"/>
                </a:lnTo>
                <a:lnTo>
                  <a:pt x="535" y="0"/>
                </a:lnTo>
                <a:lnTo>
                  <a:pt x="536" y="0"/>
                </a:lnTo>
                <a:lnTo>
                  <a:pt x="536" y="0"/>
                </a:lnTo>
                <a:lnTo>
                  <a:pt x="538" y="0"/>
                </a:lnTo>
                <a:lnTo>
                  <a:pt x="538" y="0"/>
                </a:lnTo>
                <a:lnTo>
                  <a:pt x="539" y="0"/>
                </a:lnTo>
                <a:lnTo>
                  <a:pt x="539" y="0"/>
                </a:lnTo>
                <a:lnTo>
                  <a:pt x="540" y="0"/>
                </a:lnTo>
                <a:lnTo>
                  <a:pt x="540" y="0"/>
                </a:lnTo>
                <a:lnTo>
                  <a:pt x="542" y="0"/>
                </a:lnTo>
                <a:lnTo>
                  <a:pt x="542" y="0"/>
                </a:lnTo>
                <a:lnTo>
                  <a:pt x="543" y="0"/>
                </a:lnTo>
                <a:lnTo>
                  <a:pt x="543" y="0"/>
                </a:lnTo>
                <a:lnTo>
                  <a:pt x="544" y="0"/>
                </a:lnTo>
                <a:lnTo>
                  <a:pt x="544" y="0"/>
                </a:lnTo>
                <a:lnTo>
                  <a:pt x="545" y="0"/>
                </a:lnTo>
                <a:lnTo>
                  <a:pt x="545" y="0"/>
                </a:lnTo>
                <a:lnTo>
                  <a:pt x="547" y="0"/>
                </a:lnTo>
                <a:lnTo>
                  <a:pt x="547" y="0"/>
                </a:lnTo>
                <a:lnTo>
                  <a:pt x="548" y="0"/>
                </a:lnTo>
                <a:lnTo>
                  <a:pt x="548" y="0"/>
                </a:lnTo>
                <a:lnTo>
                  <a:pt x="549" y="0"/>
                </a:lnTo>
                <a:lnTo>
                  <a:pt x="549" y="0"/>
                </a:lnTo>
                <a:lnTo>
                  <a:pt x="551" y="0"/>
                </a:lnTo>
                <a:lnTo>
                  <a:pt x="551" y="0"/>
                </a:lnTo>
                <a:lnTo>
                  <a:pt x="552" y="0"/>
                </a:lnTo>
                <a:lnTo>
                  <a:pt x="552" y="0"/>
                </a:lnTo>
                <a:lnTo>
                  <a:pt x="553" y="0"/>
                </a:lnTo>
                <a:lnTo>
                  <a:pt x="553" y="0"/>
                </a:lnTo>
                <a:lnTo>
                  <a:pt x="554" y="0"/>
                </a:lnTo>
                <a:lnTo>
                  <a:pt x="554" y="0"/>
                </a:lnTo>
                <a:lnTo>
                  <a:pt x="556" y="0"/>
                </a:lnTo>
                <a:lnTo>
                  <a:pt x="556" y="0"/>
                </a:lnTo>
                <a:lnTo>
                  <a:pt x="557" y="0"/>
                </a:lnTo>
                <a:lnTo>
                  <a:pt x="557" y="0"/>
                </a:lnTo>
                <a:lnTo>
                  <a:pt x="558" y="0"/>
                </a:lnTo>
                <a:lnTo>
                  <a:pt x="558" y="0"/>
                </a:lnTo>
                <a:lnTo>
                  <a:pt x="560" y="0"/>
                </a:lnTo>
                <a:lnTo>
                  <a:pt x="560" y="0"/>
                </a:lnTo>
                <a:lnTo>
                  <a:pt x="561" y="0"/>
                </a:lnTo>
                <a:lnTo>
                  <a:pt x="561" y="0"/>
                </a:lnTo>
                <a:lnTo>
                  <a:pt x="562" y="0"/>
                </a:lnTo>
                <a:lnTo>
                  <a:pt x="562" y="0"/>
                </a:lnTo>
                <a:lnTo>
                  <a:pt x="563" y="0"/>
                </a:lnTo>
                <a:lnTo>
                  <a:pt x="563" y="0"/>
                </a:lnTo>
                <a:lnTo>
                  <a:pt x="565" y="0"/>
                </a:lnTo>
                <a:lnTo>
                  <a:pt x="565" y="0"/>
                </a:lnTo>
                <a:lnTo>
                  <a:pt x="566" y="0"/>
                </a:lnTo>
                <a:lnTo>
                  <a:pt x="566" y="0"/>
                </a:lnTo>
                <a:lnTo>
                  <a:pt x="567" y="0"/>
                </a:lnTo>
                <a:lnTo>
                  <a:pt x="567" y="0"/>
                </a:lnTo>
                <a:lnTo>
                  <a:pt x="568" y="0"/>
                </a:lnTo>
                <a:lnTo>
                  <a:pt x="568" y="0"/>
                </a:lnTo>
                <a:lnTo>
                  <a:pt x="570" y="0"/>
                </a:lnTo>
                <a:lnTo>
                  <a:pt x="570" y="0"/>
                </a:lnTo>
                <a:lnTo>
                  <a:pt x="571" y="0"/>
                </a:lnTo>
                <a:lnTo>
                  <a:pt x="571" y="0"/>
                </a:lnTo>
                <a:lnTo>
                  <a:pt x="572" y="0"/>
                </a:lnTo>
                <a:lnTo>
                  <a:pt x="572" y="0"/>
                </a:lnTo>
                <a:lnTo>
                  <a:pt x="574" y="0"/>
                </a:lnTo>
                <a:lnTo>
                  <a:pt x="574" y="0"/>
                </a:lnTo>
                <a:lnTo>
                  <a:pt x="575" y="0"/>
                </a:lnTo>
                <a:lnTo>
                  <a:pt x="575" y="0"/>
                </a:lnTo>
                <a:lnTo>
                  <a:pt x="576" y="0"/>
                </a:lnTo>
                <a:lnTo>
                  <a:pt x="576" y="0"/>
                </a:lnTo>
                <a:lnTo>
                  <a:pt x="577" y="0"/>
                </a:lnTo>
                <a:lnTo>
                  <a:pt x="577" y="0"/>
                </a:lnTo>
                <a:lnTo>
                  <a:pt x="579" y="0"/>
                </a:lnTo>
                <a:lnTo>
                  <a:pt x="579" y="0"/>
                </a:lnTo>
                <a:lnTo>
                  <a:pt x="580" y="0"/>
                </a:lnTo>
                <a:lnTo>
                  <a:pt x="580" y="0"/>
                </a:lnTo>
                <a:lnTo>
                  <a:pt x="581" y="0"/>
                </a:lnTo>
                <a:lnTo>
                  <a:pt x="581" y="0"/>
                </a:lnTo>
                <a:lnTo>
                  <a:pt x="583" y="0"/>
                </a:lnTo>
                <a:lnTo>
                  <a:pt x="583" y="0"/>
                </a:lnTo>
                <a:lnTo>
                  <a:pt x="584" y="0"/>
                </a:lnTo>
                <a:lnTo>
                  <a:pt x="584" y="0"/>
                </a:lnTo>
                <a:lnTo>
                  <a:pt x="585" y="0"/>
                </a:lnTo>
                <a:lnTo>
                  <a:pt x="585" y="0"/>
                </a:lnTo>
                <a:lnTo>
                  <a:pt x="586" y="0"/>
                </a:lnTo>
                <a:lnTo>
                  <a:pt x="586" y="0"/>
                </a:lnTo>
                <a:lnTo>
                  <a:pt x="588" y="0"/>
                </a:lnTo>
                <a:lnTo>
                  <a:pt x="588" y="0"/>
                </a:lnTo>
                <a:lnTo>
                  <a:pt x="589" y="0"/>
                </a:lnTo>
                <a:lnTo>
                  <a:pt x="589" y="0"/>
                </a:lnTo>
                <a:lnTo>
                  <a:pt x="590" y="0"/>
                </a:lnTo>
                <a:lnTo>
                  <a:pt x="590" y="0"/>
                </a:lnTo>
                <a:lnTo>
                  <a:pt x="591" y="0"/>
                </a:lnTo>
                <a:lnTo>
                  <a:pt x="591" y="0"/>
                </a:lnTo>
                <a:lnTo>
                  <a:pt x="593" y="0"/>
                </a:lnTo>
                <a:lnTo>
                  <a:pt x="593" y="0"/>
                </a:lnTo>
                <a:lnTo>
                  <a:pt x="594" y="0"/>
                </a:lnTo>
                <a:lnTo>
                  <a:pt x="594" y="0"/>
                </a:lnTo>
                <a:lnTo>
                  <a:pt x="595" y="0"/>
                </a:lnTo>
                <a:lnTo>
                  <a:pt x="595" y="0"/>
                </a:lnTo>
                <a:lnTo>
                  <a:pt x="597" y="0"/>
                </a:lnTo>
                <a:lnTo>
                  <a:pt x="597" y="0"/>
                </a:lnTo>
                <a:lnTo>
                  <a:pt x="598" y="0"/>
                </a:lnTo>
                <a:lnTo>
                  <a:pt x="598" y="0"/>
                </a:lnTo>
                <a:lnTo>
                  <a:pt x="599" y="0"/>
                </a:lnTo>
                <a:lnTo>
                  <a:pt x="599" y="0"/>
                </a:lnTo>
                <a:lnTo>
                  <a:pt x="600" y="0"/>
                </a:lnTo>
                <a:lnTo>
                  <a:pt x="600" y="0"/>
                </a:lnTo>
                <a:lnTo>
                  <a:pt x="602" y="0"/>
                </a:lnTo>
                <a:lnTo>
                  <a:pt x="602" y="0"/>
                </a:lnTo>
                <a:lnTo>
                  <a:pt x="603" y="0"/>
                </a:lnTo>
                <a:lnTo>
                  <a:pt x="603" y="0"/>
                </a:lnTo>
                <a:lnTo>
                  <a:pt x="604" y="0"/>
                </a:lnTo>
                <a:lnTo>
                  <a:pt x="604" y="0"/>
                </a:lnTo>
                <a:lnTo>
                  <a:pt x="606" y="0"/>
                </a:lnTo>
                <a:lnTo>
                  <a:pt x="606" y="0"/>
                </a:lnTo>
                <a:lnTo>
                  <a:pt x="607" y="0"/>
                </a:lnTo>
                <a:lnTo>
                  <a:pt x="607" y="0"/>
                </a:lnTo>
                <a:lnTo>
                  <a:pt x="608" y="0"/>
                </a:lnTo>
                <a:lnTo>
                  <a:pt x="608" y="0"/>
                </a:lnTo>
                <a:lnTo>
                  <a:pt x="609" y="0"/>
                </a:lnTo>
                <a:lnTo>
                  <a:pt x="609" y="0"/>
                </a:lnTo>
                <a:lnTo>
                  <a:pt x="611" y="0"/>
                </a:lnTo>
                <a:lnTo>
                  <a:pt x="611" y="0"/>
                </a:lnTo>
                <a:lnTo>
                  <a:pt x="612" y="0"/>
                </a:lnTo>
                <a:lnTo>
                  <a:pt x="612" y="0"/>
                </a:lnTo>
                <a:lnTo>
                  <a:pt x="613" y="0"/>
                </a:lnTo>
                <a:lnTo>
                  <a:pt x="613" y="0"/>
                </a:lnTo>
                <a:lnTo>
                  <a:pt x="615" y="0"/>
                </a:lnTo>
                <a:lnTo>
                  <a:pt x="615" y="0"/>
                </a:lnTo>
                <a:lnTo>
                  <a:pt x="616" y="0"/>
                </a:lnTo>
                <a:lnTo>
                  <a:pt x="616" y="0"/>
                </a:lnTo>
                <a:lnTo>
                  <a:pt x="617" y="0"/>
                </a:lnTo>
                <a:lnTo>
                  <a:pt x="617" y="0"/>
                </a:lnTo>
                <a:lnTo>
                  <a:pt x="618" y="0"/>
                </a:lnTo>
                <a:lnTo>
                  <a:pt x="618" y="0"/>
                </a:lnTo>
                <a:lnTo>
                  <a:pt x="620" y="0"/>
                </a:lnTo>
                <a:lnTo>
                  <a:pt x="620" y="0"/>
                </a:lnTo>
                <a:lnTo>
                  <a:pt x="621" y="0"/>
                </a:lnTo>
                <a:lnTo>
                  <a:pt x="621" y="0"/>
                </a:lnTo>
                <a:lnTo>
                  <a:pt x="622" y="0"/>
                </a:lnTo>
                <a:lnTo>
                  <a:pt x="622" y="0"/>
                </a:lnTo>
                <a:lnTo>
                  <a:pt x="623" y="0"/>
                </a:lnTo>
                <a:lnTo>
                  <a:pt x="623" y="0"/>
                </a:lnTo>
                <a:lnTo>
                  <a:pt x="625" y="0"/>
                </a:lnTo>
                <a:lnTo>
                  <a:pt x="625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8" y="0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lnTo>
                  <a:pt x="640" y="0"/>
                </a:lnTo>
                <a:lnTo>
                  <a:pt x="640" y="0"/>
                </a:lnTo>
                <a:lnTo>
                  <a:pt x="641" y="0"/>
                </a:lnTo>
                <a:lnTo>
                  <a:pt x="641" y="0"/>
                </a:lnTo>
                <a:lnTo>
                  <a:pt x="643" y="0"/>
                </a:lnTo>
                <a:lnTo>
                  <a:pt x="643" y="0"/>
                </a:lnTo>
                <a:lnTo>
                  <a:pt x="644" y="0"/>
                </a:lnTo>
                <a:lnTo>
                  <a:pt x="644" y="0"/>
                </a:lnTo>
                <a:lnTo>
                  <a:pt x="645" y="0"/>
                </a:lnTo>
                <a:lnTo>
                  <a:pt x="645" y="0"/>
                </a:lnTo>
                <a:lnTo>
                  <a:pt x="647" y="0"/>
                </a:lnTo>
                <a:lnTo>
                  <a:pt x="647" y="0"/>
                </a:lnTo>
                <a:lnTo>
                  <a:pt x="648" y="0"/>
                </a:lnTo>
                <a:lnTo>
                  <a:pt x="648" y="0"/>
                </a:lnTo>
                <a:lnTo>
                  <a:pt x="649" y="0"/>
                </a:lnTo>
                <a:lnTo>
                  <a:pt x="649" y="0"/>
                </a:lnTo>
                <a:lnTo>
                  <a:pt x="650" y="0"/>
                </a:lnTo>
                <a:lnTo>
                  <a:pt x="650" y="0"/>
                </a:lnTo>
                <a:lnTo>
                  <a:pt x="652" y="0"/>
                </a:lnTo>
                <a:lnTo>
                  <a:pt x="652" y="0"/>
                </a:lnTo>
                <a:lnTo>
                  <a:pt x="653" y="0"/>
                </a:lnTo>
                <a:lnTo>
                  <a:pt x="653" y="0"/>
                </a:lnTo>
                <a:lnTo>
                  <a:pt x="654" y="0"/>
                </a:lnTo>
                <a:lnTo>
                  <a:pt x="654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43"/>
          <p:cNvSpPr>
            <a:spLocks/>
          </p:cNvSpPr>
          <p:nvPr/>
        </p:nvSpPr>
        <p:spPr bwMode="auto">
          <a:xfrm>
            <a:off x="5665791" y="6118286"/>
            <a:ext cx="711703" cy="1108"/>
          </a:xfrm>
          <a:custGeom>
            <a:avLst/>
            <a:gdLst/>
            <a:ahLst/>
            <a:cxnLst>
              <a:cxn ang="0">
                <a:pos x="11" y="0"/>
              </a:cxn>
              <a:cxn ang="0">
                <a:pos x="21" y="0"/>
              </a:cxn>
              <a:cxn ang="0">
                <a:pos x="32" y="0"/>
              </a:cxn>
              <a:cxn ang="0">
                <a:pos x="43" y="0"/>
              </a:cxn>
              <a:cxn ang="0">
                <a:pos x="54" y="0"/>
              </a:cxn>
              <a:cxn ang="0">
                <a:pos x="64" y="0"/>
              </a:cxn>
              <a:cxn ang="0">
                <a:pos x="76" y="0"/>
              </a:cxn>
              <a:cxn ang="0">
                <a:pos x="86" y="0"/>
              </a:cxn>
              <a:cxn ang="0">
                <a:pos x="98" y="0"/>
              </a:cxn>
              <a:cxn ang="0">
                <a:pos x="108" y="0"/>
              </a:cxn>
              <a:cxn ang="0">
                <a:pos x="119" y="0"/>
              </a:cxn>
              <a:cxn ang="0">
                <a:pos x="130" y="0"/>
              </a:cxn>
              <a:cxn ang="0">
                <a:pos x="141" y="0"/>
              </a:cxn>
              <a:cxn ang="0">
                <a:pos x="151" y="0"/>
              </a:cxn>
              <a:cxn ang="0">
                <a:pos x="163" y="0"/>
              </a:cxn>
              <a:cxn ang="0">
                <a:pos x="173" y="0"/>
              </a:cxn>
              <a:cxn ang="0">
                <a:pos x="185" y="0"/>
              </a:cxn>
              <a:cxn ang="0">
                <a:pos x="195" y="0"/>
              </a:cxn>
              <a:cxn ang="0">
                <a:pos x="206" y="0"/>
              </a:cxn>
              <a:cxn ang="0">
                <a:pos x="217" y="0"/>
              </a:cxn>
              <a:cxn ang="0">
                <a:pos x="228" y="0"/>
              </a:cxn>
              <a:cxn ang="0">
                <a:pos x="238" y="0"/>
              </a:cxn>
              <a:cxn ang="0">
                <a:pos x="250" y="0"/>
              </a:cxn>
              <a:cxn ang="0">
                <a:pos x="260" y="0"/>
              </a:cxn>
              <a:cxn ang="0">
                <a:pos x="272" y="0"/>
              </a:cxn>
              <a:cxn ang="0">
                <a:pos x="282" y="0"/>
              </a:cxn>
              <a:cxn ang="0">
                <a:pos x="294" y="0"/>
              </a:cxn>
              <a:cxn ang="0">
                <a:pos x="304" y="0"/>
              </a:cxn>
              <a:cxn ang="0">
                <a:pos x="315" y="0"/>
              </a:cxn>
              <a:cxn ang="0">
                <a:pos x="326" y="0"/>
              </a:cxn>
              <a:cxn ang="0">
                <a:pos x="337" y="0"/>
              </a:cxn>
              <a:cxn ang="0">
                <a:pos x="347" y="0"/>
              </a:cxn>
              <a:cxn ang="0">
                <a:pos x="359" y="0"/>
              </a:cxn>
              <a:cxn ang="0">
                <a:pos x="369" y="0"/>
              </a:cxn>
              <a:cxn ang="0">
                <a:pos x="381" y="0"/>
              </a:cxn>
              <a:cxn ang="0">
                <a:pos x="391" y="0"/>
              </a:cxn>
              <a:cxn ang="0">
                <a:pos x="402" y="0"/>
              </a:cxn>
              <a:cxn ang="0">
                <a:pos x="413" y="0"/>
              </a:cxn>
              <a:cxn ang="0">
                <a:pos x="424" y="0"/>
              </a:cxn>
              <a:cxn ang="0">
                <a:pos x="434" y="0"/>
              </a:cxn>
              <a:cxn ang="0">
                <a:pos x="446" y="0"/>
              </a:cxn>
              <a:cxn ang="0">
                <a:pos x="456" y="0"/>
              </a:cxn>
              <a:cxn ang="0">
                <a:pos x="468" y="0"/>
              </a:cxn>
              <a:cxn ang="0">
                <a:pos x="478" y="0"/>
              </a:cxn>
              <a:cxn ang="0">
                <a:pos x="489" y="0"/>
              </a:cxn>
              <a:cxn ang="0">
                <a:pos x="500" y="0"/>
              </a:cxn>
              <a:cxn ang="0">
                <a:pos x="511" y="0"/>
              </a:cxn>
              <a:cxn ang="0">
                <a:pos x="521" y="0"/>
              </a:cxn>
              <a:cxn ang="0">
                <a:pos x="533" y="0"/>
              </a:cxn>
              <a:cxn ang="0">
                <a:pos x="543" y="0"/>
              </a:cxn>
              <a:cxn ang="0">
                <a:pos x="555" y="0"/>
              </a:cxn>
              <a:cxn ang="0">
                <a:pos x="565" y="0"/>
              </a:cxn>
              <a:cxn ang="0">
                <a:pos x="576" y="0"/>
              </a:cxn>
              <a:cxn ang="0">
                <a:pos x="587" y="0"/>
              </a:cxn>
              <a:cxn ang="0">
                <a:pos x="598" y="0"/>
              </a:cxn>
              <a:cxn ang="0">
                <a:pos x="608" y="0"/>
              </a:cxn>
              <a:cxn ang="0">
                <a:pos x="620" y="0"/>
              </a:cxn>
              <a:cxn ang="0">
                <a:pos x="630" y="0"/>
              </a:cxn>
              <a:cxn ang="0">
                <a:pos x="642" y="0"/>
              </a:cxn>
              <a:cxn ang="0">
                <a:pos x="652" y="0"/>
              </a:cxn>
            </a:cxnLst>
            <a:rect l="0" t="0" r="r" b="b"/>
            <a:pathLst>
              <a:path w="654">
                <a:moveTo>
                  <a:pt x="0" y="0"/>
                </a:moveTo>
                <a:lnTo>
                  <a:pt x="0" y="0"/>
                </a:lnTo>
                <a:lnTo>
                  <a:pt x="2" y="0"/>
                </a:lnTo>
                <a:lnTo>
                  <a:pt x="2" y="0"/>
                </a:lnTo>
                <a:lnTo>
                  <a:pt x="3" y="0"/>
                </a:lnTo>
                <a:lnTo>
                  <a:pt x="3" y="0"/>
                </a:lnTo>
                <a:lnTo>
                  <a:pt x="4" y="0"/>
                </a:lnTo>
                <a:lnTo>
                  <a:pt x="4" y="0"/>
                </a:lnTo>
                <a:lnTo>
                  <a:pt x="6" y="0"/>
                </a:lnTo>
                <a:lnTo>
                  <a:pt x="6" y="0"/>
                </a:lnTo>
                <a:lnTo>
                  <a:pt x="7" y="0"/>
                </a:lnTo>
                <a:lnTo>
                  <a:pt x="7" y="0"/>
                </a:lnTo>
                <a:lnTo>
                  <a:pt x="8" y="0"/>
                </a:lnTo>
                <a:lnTo>
                  <a:pt x="8" y="0"/>
                </a:lnTo>
                <a:lnTo>
                  <a:pt x="9" y="0"/>
                </a:lnTo>
                <a:lnTo>
                  <a:pt x="9" y="0"/>
                </a:lnTo>
                <a:lnTo>
                  <a:pt x="11" y="0"/>
                </a:lnTo>
                <a:lnTo>
                  <a:pt x="11" y="0"/>
                </a:lnTo>
                <a:lnTo>
                  <a:pt x="12" y="0"/>
                </a:lnTo>
                <a:lnTo>
                  <a:pt x="12" y="0"/>
                </a:lnTo>
                <a:lnTo>
                  <a:pt x="13" y="0"/>
                </a:lnTo>
                <a:lnTo>
                  <a:pt x="13" y="0"/>
                </a:lnTo>
                <a:lnTo>
                  <a:pt x="15" y="0"/>
                </a:lnTo>
                <a:lnTo>
                  <a:pt x="15" y="0"/>
                </a:lnTo>
                <a:lnTo>
                  <a:pt x="16" y="0"/>
                </a:lnTo>
                <a:lnTo>
                  <a:pt x="16" y="0"/>
                </a:lnTo>
                <a:lnTo>
                  <a:pt x="17" y="0"/>
                </a:lnTo>
                <a:lnTo>
                  <a:pt x="17" y="0"/>
                </a:lnTo>
                <a:lnTo>
                  <a:pt x="18" y="0"/>
                </a:lnTo>
                <a:lnTo>
                  <a:pt x="18" y="0"/>
                </a:lnTo>
                <a:lnTo>
                  <a:pt x="20" y="0"/>
                </a:lnTo>
                <a:lnTo>
                  <a:pt x="20" y="0"/>
                </a:lnTo>
                <a:lnTo>
                  <a:pt x="21" y="0"/>
                </a:lnTo>
                <a:lnTo>
                  <a:pt x="21" y="0"/>
                </a:lnTo>
                <a:lnTo>
                  <a:pt x="22" y="0"/>
                </a:lnTo>
                <a:lnTo>
                  <a:pt x="22" y="0"/>
                </a:lnTo>
                <a:lnTo>
                  <a:pt x="24" y="0"/>
                </a:lnTo>
                <a:lnTo>
                  <a:pt x="24" y="0"/>
                </a:lnTo>
                <a:lnTo>
                  <a:pt x="25" y="0"/>
                </a:lnTo>
                <a:lnTo>
                  <a:pt x="25" y="0"/>
                </a:lnTo>
                <a:lnTo>
                  <a:pt x="26" y="0"/>
                </a:lnTo>
                <a:lnTo>
                  <a:pt x="26" y="0"/>
                </a:lnTo>
                <a:lnTo>
                  <a:pt x="27" y="0"/>
                </a:lnTo>
                <a:lnTo>
                  <a:pt x="27" y="0"/>
                </a:lnTo>
                <a:lnTo>
                  <a:pt x="29" y="0"/>
                </a:lnTo>
                <a:lnTo>
                  <a:pt x="29" y="0"/>
                </a:lnTo>
                <a:lnTo>
                  <a:pt x="30" y="0"/>
                </a:lnTo>
                <a:lnTo>
                  <a:pt x="30" y="0"/>
                </a:lnTo>
                <a:lnTo>
                  <a:pt x="31" y="0"/>
                </a:lnTo>
                <a:lnTo>
                  <a:pt x="31" y="0"/>
                </a:lnTo>
                <a:lnTo>
                  <a:pt x="32" y="0"/>
                </a:lnTo>
                <a:lnTo>
                  <a:pt x="32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8" y="0"/>
                </a:lnTo>
                <a:lnTo>
                  <a:pt x="38" y="0"/>
                </a:lnTo>
                <a:lnTo>
                  <a:pt x="39" y="0"/>
                </a:lnTo>
                <a:lnTo>
                  <a:pt x="39" y="0"/>
                </a:lnTo>
                <a:lnTo>
                  <a:pt x="40" y="0"/>
                </a:lnTo>
                <a:lnTo>
                  <a:pt x="40" y="0"/>
                </a:lnTo>
                <a:lnTo>
                  <a:pt x="41" y="0"/>
                </a:lnTo>
                <a:lnTo>
                  <a:pt x="41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0"/>
                </a:lnTo>
                <a:lnTo>
                  <a:pt x="45" y="0"/>
                </a:lnTo>
                <a:lnTo>
                  <a:pt x="45" y="0"/>
                </a:lnTo>
                <a:lnTo>
                  <a:pt x="47" y="0"/>
                </a:lnTo>
                <a:lnTo>
                  <a:pt x="47" y="0"/>
                </a:lnTo>
                <a:lnTo>
                  <a:pt x="48" y="0"/>
                </a:lnTo>
                <a:lnTo>
                  <a:pt x="48" y="0"/>
                </a:lnTo>
                <a:lnTo>
                  <a:pt x="49" y="0"/>
                </a:lnTo>
                <a:lnTo>
                  <a:pt x="49" y="0"/>
                </a:lnTo>
                <a:lnTo>
                  <a:pt x="50" y="0"/>
                </a:lnTo>
                <a:lnTo>
                  <a:pt x="50" y="0"/>
                </a:lnTo>
                <a:lnTo>
                  <a:pt x="52" y="0"/>
                </a:lnTo>
                <a:lnTo>
                  <a:pt x="52" y="0"/>
                </a:lnTo>
                <a:lnTo>
                  <a:pt x="53" y="0"/>
                </a:lnTo>
                <a:lnTo>
                  <a:pt x="53" y="0"/>
                </a:lnTo>
                <a:lnTo>
                  <a:pt x="54" y="0"/>
                </a:lnTo>
                <a:lnTo>
                  <a:pt x="54" y="0"/>
                </a:lnTo>
                <a:lnTo>
                  <a:pt x="55" y="0"/>
                </a:lnTo>
                <a:lnTo>
                  <a:pt x="55" y="0"/>
                </a:lnTo>
                <a:lnTo>
                  <a:pt x="57" y="0"/>
                </a:lnTo>
                <a:lnTo>
                  <a:pt x="57" y="0"/>
                </a:lnTo>
                <a:lnTo>
                  <a:pt x="58" y="0"/>
                </a:lnTo>
                <a:lnTo>
                  <a:pt x="58" y="0"/>
                </a:lnTo>
                <a:lnTo>
                  <a:pt x="59" y="0"/>
                </a:lnTo>
                <a:lnTo>
                  <a:pt x="59" y="0"/>
                </a:lnTo>
                <a:lnTo>
                  <a:pt x="61" y="0"/>
                </a:lnTo>
                <a:lnTo>
                  <a:pt x="61" y="0"/>
                </a:lnTo>
                <a:lnTo>
                  <a:pt x="62" y="0"/>
                </a:lnTo>
                <a:lnTo>
                  <a:pt x="62" y="0"/>
                </a:lnTo>
                <a:lnTo>
                  <a:pt x="63" y="0"/>
                </a:lnTo>
                <a:lnTo>
                  <a:pt x="63" y="0"/>
                </a:lnTo>
                <a:lnTo>
                  <a:pt x="64" y="0"/>
                </a:lnTo>
                <a:lnTo>
                  <a:pt x="64" y="0"/>
                </a:lnTo>
                <a:lnTo>
                  <a:pt x="66" y="0"/>
                </a:lnTo>
                <a:lnTo>
                  <a:pt x="66" y="0"/>
                </a:lnTo>
                <a:lnTo>
                  <a:pt x="67" y="0"/>
                </a:lnTo>
                <a:lnTo>
                  <a:pt x="67" y="0"/>
                </a:lnTo>
                <a:lnTo>
                  <a:pt x="68" y="0"/>
                </a:lnTo>
                <a:lnTo>
                  <a:pt x="68" y="0"/>
                </a:lnTo>
                <a:lnTo>
                  <a:pt x="70" y="0"/>
                </a:lnTo>
                <a:lnTo>
                  <a:pt x="70" y="0"/>
                </a:lnTo>
                <a:lnTo>
                  <a:pt x="71" y="0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3" y="0"/>
                </a:lnTo>
                <a:lnTo>
                  <a:pt x="73" y="0"/>
                </a:lnTo>
                <a:lnTo>
                  <a:pt x="75" y="0"/>
                </a:lnTo>
                <a:lnTo>
                  <a:pt x="75" y="0"/>
                </a:lnTo>
                <a:lnTo>
                  <a:pt x="76" y="0"/>
                </a:lnTo>
                <a:lnTo>
                  <a:pt x="76" y="0"/>
                </a:lnTo>
                <a:lnTo>
                  <a:pt x="77" y="0"/>
                </a:lnTo>
                <a:lnTo>
                  <a:pt x="77" y="0"/>
                </a:lnTo>
                <a:lnTo>
                  <a:pt x="79" y="0"/>
                </a:lnTo>
                <a:lnTo>
                  <a:pt x="79" y="0"/>
                </a:lnTo>
                <a:lnTo>
                  <a:pt x="80" y="0"/>
                </a:lnTo>
                <a:lnTo>
                  <a:pt x="80" y="0"/>
                </a:lnTo>
                <a:lnTo>
                  <a:pt x="81" y="0"/>
                </a:lnTo>
                <a:lnTo>
                  <a:pt x="81" y="0"/>
                </a:lnTo>
                <a:lnTo>
                  <a:pt x="82" y="0"/>
                </a:lnTo>
                <a:lnTo>
                  <a:pt x="82" y="0"/>
                </a:lnTo>
                <a:lnTo>
                  <a:pt x="84" y="0"/>
                </a:lnTo>
                <a:lnTo>
                  <a:pt x="84" y="0"/>
                </a:lnTo>
                <a:lnTo>
                  <a:pt x="85" y="0"/>
                </a:lnTo>
                <a:lnTo>
                  <a:pt x="85" y="0"/>
                </a:lnTo>
                <a:lnTo>
                  <a:pt x="86" y="0"/>
                </a:lnTo>
                <a:lnTo>
                  <a:pt x="86" y="0"/>
                </a:lnTo>
                <a:lnTo>
                  <a:pt x="87" y="0"/>
                </a:lnTo>
                <a:lnTo>
                  <a:pt x="87" y="0"/>
                </a:lnTo>
                <a:lnTo>
                  <a:pt x="89" y="0"/>
                </a:lnTo>
                <a:lnTo>
                  <a:pt x="89" y="0"/>
                </a:lnTo>
                <a:lnTo>
                  <a:pt x="90" y="0"/>
                </a:lnTo>
                <a:lnTo>
                  <a:pt x="90" y="0"/>
                </a:lnTo>
                <a:lnTo>
                  <a:pt x="91" y="0"/>
                </a:lnTo>
                <a:lnTo>
                  <a:pt x="91" y="0"/>
                </a:lnTo>
                <a:lnTo>
                  <a:pt x="93" y="0"/>
                </a:lnTo>
                <a:lnTo>
                  <a:pt x="93" y="0"/>
                </a:lnTo>
                <a:lnTo>
                  <a:pt x="94" y="0"/>
                </a:lnTo>
                <a:lnTo>
                  <a:pt x="94" y="0"/>
                </a:lnTo>
                <a:lnTo>
                  <a:pt x="95" y="0"/>
                </a:lnTo>
                <a:lnTo>
                  <a:pt x="95" y="0"/>
                </a:lnTo>
                <a:lnTo>
                  <a:pt x="96" y="0"/>
                </a:lnTo>
                <a:lnTo>
                  <a:pt x="96" y="0"/>
                </a:lnTo>
                <a:lnTo>
                  <a:pt x="98" y="0"/>
                </a:lnTo>
                <a:lnTo>
                  <a:pt x="98" y="0"/>
                </a:lnTo>
                <a:lnTo>
                  <a:pt x="99" y="0"/>
                </a:lnTo>
                <a:lnTo>
                  <a:pt x="99" y="0"/>
                </a:lnTo>
                <a:lnTo>
                  <a:pt x="100" y="0"/>
                </a:lnTo>
                <a:lnTo>
                  <a:pt x="100" y="0"/>
                </a:lnTo>
                <a:lnTo>
                  <a:pt x="102" y="0"/>
                </a:lnTo>
                <a:lnTo>
                  <a:pt x="102" y="0"/>
                </a:lnTo>
                <a:lnTo>
                  <a:pt x="103" y="0"/>
                </a:lnTo>
                <a:lnTo>
                  <a:pt x="103" y="0"/>
                </a:lnTo>
                <a:lnTo>
                  <a:pt x="104" y="0"/>
                </a:lnTo>
                <a:lnTo>
                  <a:pt x="104" y="0"/>
                </a:lnTo>
                <a:lnTo>
                  <a:pt x="105" y="0"/>
                </a:lnTo>
                <a:lnTo>
                  <a:pt x="105" y="0"/>
                </a:lnTo>
                <a:lnTo>
                  <a:pt x="107" y="0"/>
                </a:lnTo>
                <a:lnTo>
                  <a:pt x="107" y="0"/>
                </a:lnTo>
                <a:lnTo>
                  <a:pt x="108" y="0"/>
                </a:lnTo>
                <a:lnTo>
                  <a:pt x="108" y="0"/>
                </a:lnTo>
                <a:lnTo>
                  <a:pt x="109" y="0"/>
                </a:lnTo>
                <a:lnTo>
                  <a:pt x="109" y="0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  <a:lnTo>
                  <a:pt x="113" y="0"/>
                </a:lnTo>
                <a:lnTo>
                  <a:pt x="113" y="0"/>
                </a:lnTo>
                <a:lnTo>
                  <a:pt x="114" y="0"/>
                </a:lnTo>
                <a:lnTo>
                  <a:pt x="114" y="0"/>
                </a:lnTo>
                <a:lnTo>
                  <a:pt x="116" y="0"/>
                </a:lnTo>
                <a:lnTo>
                  <a:pt x="116" y="0"/>
                </a:lnTo>
                <a:lnTo>
                  <a:pt x="117" y="0"/>
                </a:lnTo>
                <a:lnTo>
                  <a:pt x="117" y="0"/>
                </a:lnTo>
                <a:lnTo>
                  <a:pt x="118" y="0"/>
                </a:lnTo>
                <a:lnTo>
                  <a:pt x="118" y="0"/>
                </a:lnTo>
                <a:lnTo>
                  <a:pt x="119" y="0"/>
                </a:lnTo>
                <a:lnTo>
                  <a:pt x="119" y="0"/>
                </a:lnTo>
                <a:lnTo>
                  <a:pt x="121" y="0"/>
                </a:lnTo>
                <a:lnTo>
                  <a:pt x="121" y="0"/>
                </a:lnTo>
                <a:lnTo>
                  <a:pt x="122" y="0"/>
                </a:lnTo>
                <a:lnTo>
                  <a:pt x="122" y="0"/>
                </a:lnTo>
                <a:lnTo>
                  <a:pt x="123" y="0"/>
                </a:lnTo>
                <a:lnTo>
                  <a:pt x="123" y="0"/>
                </a:lnTo>
                <a:lnTo>
                  <a:pt x="125" y="0"/>
                </a:lnTo>
                <a:lnTo>
                  <a:pt x="125" y="0"/>
                </a:lnTo>
                <a:lnTo>
                  <a:pt x="126" y="0"/>
                </a:lnTo>
                <a:lnTo>
                  <a:pt x="126" y="0"/>
                </a:lnTo>
                <a:lnTo>
                  <a:pt x="127" y="0"/>
                </a:lnTo>
                <a:lnTo>
                  <a:pt x="127" y="0"/>
                </a:lnTo>
                <a:lnTo>
                  <a:pt x="128" y="0"/>
                </a:lnTo>
                <a:lnTo>
                  <a:pt x="128" y="0"/>
                </a:lnTo>
                <a:lnTo>
                  <a:pt x="130" y="0"/>
                </a:lnTo>
                <a:lnTo>
                  <a:pt x="130" y="0"/>
                </a:lnTo>
                <a:lnTo>
                  <a:pt x="131" y="0"/>
                </a:lnTo>
                <a:lnTo>
                  <a:pt x="131" y="0"/>
                </a:lnTo>
                <a:lnTo>
                  <a:pt x="132" y="0"/>
                </a:lnTo>
                <a:lnTo>
                  <a:pt x="132" y="0"/>
                </a:lnTo>
                <a:lnTo>
                  <a:pt x="134" y="0"/>
                </a:lnTo>
                <a:lnTo>
                  <a:pt x="134" y="0"/>
                </a:lnTo>
                <a:lnTo>
                  <a:pt x="135" y="0"/>
                </a:lnTo>
                <a:lnTo>
                  <a:pt x="135" y="0"/>
                </a:lnTo>
                <a:lnTo>
                  <a:pt x="136" y="0"/>
                </a:lnTo>
                <a:lnTo>
                  <a:pt x="136" y="0"/>
                </a:lnTo>
                <a:lnTo>
                  <a:pt x="137" y="0"/>
                </a:lnTo>
                <a:lnTo>
                  <a:pt x="137" y="0"/>
                </a:lnTo>
                <a:lnTo>
                  <a:pt x="139" y="0"/>
                </a:lnTo>
                <a:lnTo>
                  <a:pt x="139" y="0"/>
                </a:lnTo>
                <a:lnTo>
                  <a:pt x="140" y="0"/>
                </a:lnTo>
                <a:lnTo>
                  <a:pt x="140" y="0"/>
                </a:lnTo>
                <a:lnTo>
                  <a:pt x="141" y="0"/>
                </a:lnTo>
                <a:lnTo>
                  <a:pt x="141" y="0"/>
                </a:lnTo>
                <a:lnTo>
                  <a:pt x="143" y="0"/>
                </a:lnTo>
                <a:lnTo>
                  <a:pt x="143" y="0"/>
                </a:lnTo>
                <a:lnTo>
                  <a:pt x="144" y="0"/>
                </a:lnTo>
                <a:lnTo>
                  <a:pt x="144" y="0"/>
                </a:lnTo>
                <a:lnTo>
                  <a:pt x="145" y="0"/>
                </a:lnTo>
                <a:lnTo>
                  <a:pt x="145" y="0"/>
                </a:lnTo>
                <a:lnTo>
                  <a:pt x="146" y="0"/>
                </a:lnTo>
                <a:lnTo>
                  <a:pt x="146" y="0"/>
                </a:lnTo>
                <a:lnTo>
                  <a:pt x="148" y="0"/>
                </a:lnTo>
                <a:lnTo>
                  <a:pt x="148" y="0"/>
                </a:lnTo>
                <a:lnTo>
                  <a:pt x="149" y="0"/>
                </a:lnTo>
                <a:lnTo>
                  <a:pt x="149" y="0"/>
                </a:lnTo>
                <a:lnTo>
                  <a:pt x="150" y="0"/>
                </a:lnTo>
                <a:lnTo>
                  <a:pt x="150" y="0"/>
                </a:lnTo>
                <a:lnTo>
                  <a:pt x="151" y="0"/>
                </a:lnTo>
                <a:lnTo>
                  <a:pt x="151" y="0"/>
                </a:lnTo>
                <a:lnTo>
                  <a:pt x="153" y="0"/>
                </a:lnTo>
                <a:lnTo>
                  <a:pt x="153" y="0"/>
                </a:lnTo>
                <a:lnTo>
                  <a:pt x="154" y="0"/>
                </a:lnTo>
                <a:lnTo>
                  <a:pt x="154" y="0"/>
                </a:lnTo>
                <a:lnTo>
                  <a:pt x="155" y="0"/>
                </a:lnTo>
                <a:lnTo>
                  <a:pt x="155" y="0"/>
                </a:lnTo>
                <a:lnTo>
                  <a:pt x="157" y="0"/>
                </a:lnTo>
                <a:lnTo>
                  <a:pt x="157" y="0"/>
                </a:lnTo>
                <a:lnTo>
                  <a:pt x="158" y="0"/>
                </a:lnTo>
                <a:lnTo>
                  <a:pt x="158" y="0"/>
                </a:lnTo>
                <a:lnTo>
                  <a:pt x="159" y="0"/>
                </a:lnTo>
                <a:lnTo>
                  <a:pt x="159" y="0"/>
                </a:lnTo>
                <a:lnTo>
                  <a:pt x="160" y="0"/>
                </a:lnTo>
                <a:lnTo>
                  <a:pt x="160" y="0"/>
                </a:lnTo>
                <a:lnTo>
                  <a:pt x="162" y="0"/>
                </a:lnTo>
                <a:lnTo>
                  <a:pt x="162" y="0"/>
                </a:lnTo>
                <a:lnTo>
                  <a:pt x="163" y="0"/>
                </a:lnTo>
                <a:lnTo>
                  <a:pt x="163" y="0"/>
                </a:lnTo>
                <a:lnTo>
                  <a:pt x="164" y="0"/>
                </a:lnTo>
                <a:lnTo>
                  <a:pt x="164" y="0"/>
                </a:lnTo>
                <a:lnTo>
                  <a:pt x="166" y="0"/>
                </a:lnTo>
                <a:lnTo>
                  <a:pt x="166" y="0"/>
                </a:lnTo>
                <a:lnTo>
                  <a:pt x="167" y="0"/>
                </a:lnTo>
                <a:lnTo>
                  <a:pt x="167" y="0"/>
                </a:lnTo>
                <a:lnTo>
                  <a:pt x="168" y="0"/>
                </a:lnTo>
                <a:lnTo>
                  <a:pt x="168" y="0"/>
                </a:lnTo>
                <a:lnTo>
                  <a:pt x="169" y="0"/>
                </a:lnTo>
                <a:lnTo>
                  <a:pt x="169" y="0"/>
                </a:lnTo>
                <a:lnTo>
                  <a:pt x="171" y="0"/>
                </a:lnTo>
                <a:lnTo>
                  <a:pt x="171" y="0"/>
                </a:lnTo>
                <a:lnTo>
                  <a:pt x="172" y="0"/>
                </a:lnTo>
                <a:lnTo>
                  <a:pt x="172" y="0"/>
                </a:lnTo>
                <a:lnTo>
                  <a:pt x="173" y="0"/>
                </a:lnTo>
                <a:lnTo>
                  <a:pt x="173" y="0"/>
                </a:lnTo>
                <a:lnTo>
                  <a:pt x="175" y="0"/>
                </a:lnTo>
                <a:lnTo>
                  <a:pt x="175" y="0"/>
                </a:lnTo>
                <a:lnTo>
                  <a:pt x="176" y="0"/>
                </a:lnTo>
                <a:lnTo>
                  <a:pt x="176" y="0"/>
                </a:lnTo>
                <a:lnTo>
                  <a:pt x="177" y="0"/>
                </a:lnTo>
                <a:lnTo>
                  <a:pt x="177" y="0"/>
                </a:lnTo>
                <a:lnTo>
                  <a:pt x="178" y="0"/>
                </a:lnTo>
                <a:lnTo>
                  <a:pt x="178" y="0"/>
                </a:lnTo>
                <a:lnTo>
                  <a:pt x="180" y="0"/>
                </a:lnTo>
                <a:lnTo>
                  <a:pt x="180" y="0"/>
                </a:lnTo>
                <a:lnTo>
                  <a:pt x="181" y="0"/>
                </a:lnTo>
                <a:lnTo>
                  <a:pt x="181" y="0"/>
                </a:lnTo>
                <a:lnTo>
                  <a:pt x="182" y="0"/>
                </a:lnTo>
                <a:lnTo>
                  <a:pt x="182" y="0"/>
                </a:lnTo>
                <a:lnTo>
                  <a:pt x="183" y="0"/>
                </a:lnTo>
                <a:lnTo>
                  <a:pt x="183" y="0"/>
                </a:lnTo>
                <a:lnTo>
                  <a:pt x="185" y="0"/>
                </a:lnTo>
                <a:lnTo>
                  <a:pt x="185" y="0"/>
                </a:lnTo>
                <a:lnTo>
                  <a:pt x="186" y="0"/>
                </a:lnTo>
                <a:lnTo>
                  <a:pt x="186" y="0"/>
                </a:lnTo>
                <a:lnTo>
                  <a:pt x="187" y="0"/>
                </a:lnTo>
                <a:lnTo>
                  <a:pt x="187" y="0"/>
                </a:lnTo>
                <a:lnTo>
                  <a:pt x="189" y="0"/>
                </a:lnTo>
                <a:lnTo>
                  <a:pt x="189" y="0"/>
                </a:lnTo>
                <a:lnTo>
                  <a:pt x="190" y="0"/>
                </a:lnTo>
                <a:lnTo>
                  <a:pt x="190" y="0"/>
                </a:lnTo>
                <a:lnTo>
                  <a:pt x="191" y="0"/>
                </a:lnTo>
                <a:lnTo>
                  <a:pt x="191" y="0"/>
                </a:lnTo>
                <a:lnTo>
                  <a:pt x="192" y="0"/>
                </a:lnTo>
                <a:lnTo>
                  <a:pt x="192" y="0"/>
                </a:lnTo>
                <a:lnTo>
                  <a:pt x="194" y="0"/>
                </a:lnTo>
                <a:lnTo>
                  <a:pt x="194" y="0"/>
                </a:lnTo>
                <a:lnTo>
                  <a:pt x="195" y="0"/>
                </a:lnTo>
                <a:lnTo>
                  <a:pt x="195" y="0"/>
                </a:lnTo>
                <a:lnTo>
                  <a:pt x="196" y="0"/>
                </a:lnTo>
                <a:lnTo>
                  <a:pt x="196" y="0"/>
                </a:lnTo>
                <a:lnTo>
                  <a:pt x="198" y="0"/>
                </a:lnTo>
                <a:lnTo>
                  <a:pt x="198" y="0"/>
                </a:lnTo>
                <a:lnTo>
                  <a:pt x="199" y="0"/>
                </a:lnTo>
                <a:lnTo>
                  <a:pt x="199" y="0"/>
                </a:lnTo>
                <a:lnTo>
                  <a:pt x="200" y="0"/>
                </a:lnTo>
                <a:lnTo>
                  <a:pt x="200" y="0"/>
                </a:lnTo>
                <a:lnTo>
                  <a:pt x="201" y="0"/>
                </a:lnTo>
                <a:lnTo>
                  <a:pt x="201" y="0"/>
                </a:lnTo>
                <a:lnTo>
                  <a:pt x="203" y="0"/>
                </a:lnTo>
                <a:lnTo>
                  <a:pt x="203" y="0"/>
                </a:lnTo>
                <a:lnTo>
                  <a:pt x="204" y="0"/>
                </a:lnTo>
                <a:lnTo>
                  <a:pt x="204" y="0"/>
                </a:lnTo>
                <a:lnTo>
                  <a:pt x="205" y="0"/>
                </a:lnTo>
                <a:lnTo>
                  <a:pt x="205" y="0"/>
                </a:lnTo>
                <a:lnTo>
                  <a:pt x="206" y="0"/>
                </a:lnTo>
                <a:lnTo>
                  <a:pt x="206" y="0"/>
                </a:lnTo>
                <a:lnTo>
                  <a:pt x="208" y="0"/>
                </a:lnTo>
                <a:lnTo>
                  <a:pt x="208" y="0"/>
                </a:lnTo>
                <a:lnTo>
                  <a:pt x="209" y="0"/>
                </a:lnTo>
                <a:lnTo>
                  <a:pt x="209" y="0"/>
                </a:lnTo>
                <a:lnTo>
                  <a:pt x="210" y="0"/>
                </a:lnTo>
                <a:lnTo>
                  <a:pt x="210" y="0"/>
                </a:lnTo>
                <a:lnTo>
                  <a:pt x="212" y="0"/>
                </a:lnTo>
                <a:lnTo>
                  <a:pt x="212" y="0"/>
                </a:lnTo>
                <a:lnTo>
                  <a:pt x="213" y="0"/>
                </a:lnTo>
                <a:lnTo>
                  <a:pt x="213" y="0"/>
                </a:lnTo>
                <a:lnTo>
                  <a:pt x="214" y="0"/>
                </a:lnTo>
                <a:lnTo>
                  <a:pt x="214" y="0"/>
                </a:lnTo>
                <a:lnTo>
                  <a:pt x="215" y="0"/>
                </a:lnTo>
                <a:lnTo>
                  <a:pt x="215" y="0"/>
                </a:lnTo>
                <a:lnTo>
                  <a:pt x="217" y="0"/>
                </a:lnTo>
                <a:lnTo>
                  <a:pt x="217" y="0"/>
                </a:lnTo>
                <a:lnTo>
                  <a:pt x="218" y="0"/>
                </a:lnTo>
                <a:lnTo>
                  <a:pt x="218" y="0"/>
                </a:lnTo>
                <a:lnTo>
                  <a:pt x="219" y="0"/>
                </a:lnTo>
                <a:lnTo>
                  <a:pt x="219" y="0"/>
                </a:lnTo>
                <a:lnTo>
                  <a:pt x="221" y="0"/>
                </a:lnTo>
                <a:lnTo>
                  <a:pt x="221" y="0"/>
                </a:lnTo>
                <a:lnTo>
                  <a:pt x="222" y="0"/>
                </a:lnTo>
                <a:lnTo>
                  <a:pt x="222" y="0"/>
                </a:lnTo>
                <a:lnTo>
                  <a:pt x="223" y="0"/>
                </a:lnTo>
                <a:lnTo>
                  <a:pt x="223" y="0"/>
                </a:lnTo>
                <a:lnTo>
                  <a:pt x="224" y="0"/>
                </a:lnTo>
                <a:lnTo>
                  <a:pt x="224" y="0"/>
                </a:lnTo>
                <a:lnTo>
                  <a:pt x="226" y="0"/>
                </a:lnTo>
                <a:lnTo>
                  <a:pt x="226" y="0"/>
                </a:lnTo>
                <a:lnTo>
                  <a:pt x="227" y="0"/>
                </a:lnTo>
                <a:lnTo>
                  <a:pt x="227" y="0"/>
                </a:lnTo>
                <a:lnTo>
                  <a:pt x="228" y="0"/>
                </a:lnTo>
                <a:lnTo>
                  <a:pt x="228" y="0"/>
                </a:lnTo>
                <a:lnTo>
                  <a:pt x="230" y="0"/>
                </a:lnTo>
                <a:lnTo>
                  <a:pt x="230" y="0"/>
                </a:lnTo>
                <a:lnTo>
                  <a:pt x="231" y="0"/>
                </a:lnTo>
                <a:lnTo>
                  <a:pt x="231" y="0"/>
                </a:lnTo>
                <a:lnTo>
                  <a:pt x="232" y="0"/>
                </a:lnTo>
                <a:lnTo>
                  <a:pt x="232" y="0"/>
                </a:lnTo>
                <a:lnTo>
                  <a:pt x="233" y="0"/>
                </a:lnTo>
                <a:lnTo>
                  <a:pt x="233" y="0"/>
                </a:lnTo>
                <a:lnTo>
                  <a:pt x="235" y="0"/>
                </a:lnTo>
                <a:lnTo>
                  <a:pt x="235" y="0"/>
                </a:lnTo>
                <a:lnTo>
                  <a:pt x="236" y="0"/>
                </a:lnTo>
                <a:lnTo>
                  <a:pt x="236" y="0"/>
                </a:lnTo>
                <a:lnTo>
                  <a:pt x="237" y="0"/>
                </a:lnTo>
                <a:lnTo>
                  <a:pt x="237" y="0"/>
                </a:lnTo>
                <a:lnTo>
                  <a:pt x="238" y="0"/>
                </a:lnTo>
                <a:lnTo>
                  <a:pt x="238" y="0"/>
                </a:lnTo>
                <a:lnTo>
                  <a:pt x="240" y="0"/>
                </a:lnTo>
                <a:lnTo>
                  <a:pt x="240" y="0"/>
                </a:lnTo>
                <a:lnTo>
                  <a:pt x="241" y="0"/>
                </a:lnTo>
                <a:lnTo>
                  <a:pt x="241" y="0"/>
                </a:lnTo>
                <a:lnTo>
                  <a:pt x="242" y="0"/>
                </a:lnTo>
                <a:lnTo>
                  <a:pt x="242" y="0"/>
                </a:lnTo>
                <a:lnTo>
                  <a:pt x="244" y="0"/>
                </a:lnTo>
                <a:lnTo>
                  <a:pt x="244" y="0"/>
                </a:lnTo>
                <a:lnTo>
                  <a:pt x="245" y="0"/>
                </a:lnTo>
                <a:lnTo>
                  <a:pt x="245" y="0"/>
                </a:lnTo>
                <a:lnTo>
                  <a:pt x="246" y="0"/>
                </a:lnTo>
                <a:lnTo>
                  <a:pt x="246" y="0"/>
                </a:lnTo>
                <a:lnTo>
                  <a:pt x="247" y="0"/>
                </a:lnTo>
                <a:lnTo>
                  <a:pt x="247" y="0"/>
                </a:lnTo>
                <a:lnTo>
                  <a:pt x="249" y="0"/>
                </a:lnTo>
                <a:lnTo>
                  <a:pt x="249" y="0"/>
                </a:lnTo>
                <a:lnTo>
                  <a:pt x="250" y="0"/>
                </a:lnTo>
                <a:lnTo>
                  <a:pt x="250" y="0"/>
                </a:lnTo>
                <a:lnTo>
                  <a:pt x="251" y="0"/>
                </a:lnTo>
                <a:lnTo>
                  <a:pt x="251" y="0"/>
                </a:lnTo>
                <a:lnTo>
                  <a:pt x="253" y="0"/>
                </a:lnTo>
                <a:lnTo>
                  <a:pt x="253" y="0"/>
                </a:lnTo>
                <a:lnTo>
                  <a:pt x="254" y="0"/>
                </a:lnTo>
                <a:lnTo>
                  <a:pt x="254" y="0"/>
                </a:lnTo>
                <a:lnTo>
                  <a:pt x="255" y="0"/>
                </a:lnTo>
                <a:lnTo>
                  <a:pt x="255" y="0"/>
                </a:lnTo>
                <a:lnTo>
                  <a:pt x="256" y="0"/>
                </a:lnTo>
                <a:lnTo>
                  <a:pt x="256" y="0"/>
                </a:lnTo>
                <a:lnTo>
                  <a:pt x="258" y="0"/>
                </a:lnTo>
                <a:lnTo>
                  <a:pt x="258" y="0"/>
                </a:lnTo>
                <a:lnTo>
                  <a:pt x="259" y="0"/>
                </a:lnTo>
                <a:lnTo>
                  <a:pt x="259" y="0"/>
                </a:lnTo>
                <a:lnTo>
                  <a:pt x="260" y="0"/>
                </a:lnTo>
                <a:lnTo>
                  <a:pt x="260" y="0"/>
                </a:lnTo>
                <a:lnTo>
                  <a:pt x="262" y="0"/>
                </a:lnTo>
                <a:lnTo>
                  <a:pt x="262" y="0"/>
                </a:lnTo>
                <a:lnTo>
                  <a:pt x="263" y="0"/>
                </a:lnTo>
                <a:lnTo>
                  <a:pt x="263" y="0"/>
                </a:lnTo>
                <a:lnTo>
                  <a:pt x="264" y="0"/>
                </a:lnTo>
                <a:lnTo>
                  <a:pt x="264" y="0"/>
                </a:lnTo>
                <a:lnTo>
                  <a:pt x="265" y="0"/>
                </a:lnTo>
                <a:lnTo>
                  <a:pt x="265" y="0"/>
                </a:lnTo>
                <a:lnTo>
                  <a:pt x="267" y="0"/>
                </a:lnTo>
                <a:lnTo>
                  <a:pt x="267" y="0"/>
                </a:lnTo>
                <a:lnTo>
                  <a:pt x="268" y="0"/>
                </a:lnTo>
                <a:lnTo>
                  <a:pt x="268" y="0"/>
                </a:lnTo>
                <a:lnTo>
                  <a:pt x="269" y="0"/>
                </a:lnTo>
                <a:lnTo>
                  <a:pt x="269" y="0"/>
                </a:lnTo>
                <a:lnTo>
                  <a:pt x="270" y="0"/>
                </a:lnTo>
                <a:lnTo>
                  <a:pt x="270" y="0"/>
                </a:lnTo>
                <a:lnTo>
                  <a:pt x="272" y="0"/>
                </a:lnTo>
                <a:lnTo>
                  <a:pt x="272" y="0"/>
                </a:lnTo>
                <a:lnTo>
                  <a:pt x="273" y="0"/>
                </a:lnTo>
                <a:lnTo>
                  <a:pt x="273" y="0"/>
                </a:lnTo>
                <a:lnTo>
                  <a:pt x="274" y="0"/>
                </a:lnTo>
                <a:lnTo>
                  <a:pt x="274" y="0"/>
                </a:lnTo>
                <a:lnTo>
                  <a:pt x="276" y="0"/>
                </a:lnTo>
                <a:lnTo>
                  <a:pt x="276" y="0"/>
                </a:lnTo>
                <a:lnTo>
                  <a:pt x="277" y="0"/>
                </a:lnTo>
                <a:lnTo>
                  <a:pt x="277" y="0"/>
                </a:lnTo>
                <a:lnTo>
                  <a:pt x="278" y="0"/>
                </a:lnTo>
                <a:lnTo>
                  <a:pt x="278" y="0"/>
                </a:lnTo>
                <a:lnTo>
                  <a:pt x="279" y="0"/>
                </a:lnTo>
                <a:lnTo>
                  <a:pt x="279" y="0"/>
                </a:lnTo>
                <a:lnTo>
                  <a:pt x="281" y="0"/>
                </a:lnTo>
                <a:lnTo>
                  <a:pt x="281" y="0"/>
                </a:lnTo>
                <a:lnTo>
                  <a:pt x="282" y="0"/>
                </a:lnTo>
                <a:lnTo>
                  <a:pt x="282" y="0"/>
                </a:lnTo>
                <a:lnTo>
                  <a:pt x="283" y="0"/>
                </a:lnTo>
                <a:lnTo>
                  <a:pt x="283" y="0"/>
                </a:lnTo>
                <a:lnTo>
                  <a:pt x="285" y="0"/>
                </a:lnTo>
                <a:lnTo>
                  <a:pt x="285" y="0"/>
                </a:lnTo>
                <a:lnTo>
                  <a:pt x="286" y="0"/>
                </a:lnTo>
                <a:lnTo>
                  <a:pt x="286" y="0"/>
                </a:lnTo>
                <a:lnTo>
                  <a:pt x="287" y="0"/>
                </a:lnTo>
                <a:lnTo>
                  <a:pt x="287" y="0"/>
                </a:lnTo>
                <a:lnTo>
                  <a:pt x="288" y="0"/>
                </a:lnTo>
                <a:lnTo>
                  <a:pt x="288" y="0"/>
                </a:lnTo>
                <a:lnTo>
                  <a:pt x="290" y="0"/>
                </a:lnTo>
                <a:lnTo>
                  <a:pt x="290" y="0"/>
                </a:lnTo>
                <a:lnTo>
                  <a:pt x="291" y="0"/>
                </a:lnTo>
                <a:lnTo>
                  <a:pt x="291" y="0"/>
                </a:lnTo>
                <a:lnTo>
                  <a:pt x="292" y="0"/>
                </a:lnTo>
                <a:lnTo>
                  <a:pt x="292" y="0"/>
                </a:lnTo>
                <a:lnTo>
                  <a:pt x="294" y="0"/>
                </a:lnTo>
                <a:lnTo>
                  <a:pt x="294" y="0"/>
                </a:lnTo>
                <a:lnTo>
                  <a:pt x="295" y="0"/>
                </a:lnTo>
                <a:lnTo>
                  <a:pt x="295" y="0"/>
                </a:lnTo>
                <a:lnTo>
                  <a:pt x="296" y="0"/>
                </a:lnTo>
                <a:lnTo>
                  <a:pt x="296" y="0"/>
                </a:lnTo>
                <a:lnTo>
                  <a:pt x="297" y="0"/>
                </a:lnTo>
                <a:lnTo>
                  <a:pt x="297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0" y="0"/>
                </a:lnTo>
                <a:lnTo>
                  <a:pt x="301" y="0"/>
                </a:lnTo>
                <a:lnTo>
                  <a:pt x="301" y="0"/>
                </a:lnTo>
                <a:lnTo>
                  <a:pt x="302" y="0"/>
                </a:lnTo>
                <a:lnTo>
                  <a:pt x="302" y="0"/>
                </a:lnTo>
                <a:lnTo>
                  <a:pt x="304" y="0"/>
                </a:lnTo>
                <a:lnTo>
                  <a:pt x="304" y="0"/>
                </a:lnTo>
                <a:lnTo>
                  <a:pt x="305" y="0"/>
                </a:lnTo>
                <a:lnTo>
                  <a:pt x="305" y="0"/>
                </a:lnTo>
                <a:lnTo>
                  <a:pt x="306" y="0"/>
                </a:lnTo>
                <a:lnTo>
                  <a:pt x="306" y="0"/>
                </a:lnTo>
                <a:lnTo>
                  <a:pt x="308" y="0"/>
                </a:lnTo>
                <a:lnTo>
                  <a:pt x="308" y="0"/>
                </a:lnTo>
                <a:lnTo>
                  <a:pt x="309" y="0"/>
                </a:lnTo>
                <a:lnTo>
                  <a:pt x="309" y="0"/>
                </a:lnTo>
                <a:lnTo>
                  <a:pt x="310" y="0"/>
                </a:lnTo>
                <a:lnTo>
                  <a:pt x="310" y="0"/>
                </a:lnTo>
                <a:lnTo>
                  <a:pt x="311" y="0"/>
                </a:lnTo>
                <a:lnTo>
                  <a:pt x="311" y="0"/>
                </a:lnTo>
                <a:lnTo>
                  <a:pt x="313" y="0"/>
                </a:lnTo>
                <a:lnTo>
                  <a:pt x="313" y="0"/>
                </a:lnTo>
                <a:lnTo>
                  <a:pt x="314" y="0"/>
                </a:lnTo>
                <a:lnTo>
                  <a:pt x="314" y="0"/>
                </a:lnTo>
                <a:lnTo>
                  <a:pt x="315" y="0"/>
                </a:lnTo>
                <a:lnTo>
                  <a:pt x="315" y="0"/>
                </a:lnTo>
                <a:lnTo>
                  <a:pt x="317" y="0"/>
                </a:lnTo>
                <a:lnTo>
                  <a:pt x="317" y="0"/>
                </a:lnTo>
                <a:lnTo>
                  <a:pt x="318" y="0"/>
                </a:lnTo>
                <a:lnTo>
                  <a:pt x="318" y="0"/>
                </a:lnTo>
                <a:lnTo>
                  <a:pt x="319" y="0"/>
                </a:lnTo>
                <a:lnTo>
                  <a:pt x="319" y="0"/>
                </a:lnTo>
                <a:lnTo>
                  <a:pt x="320" y="0"/>
                </a:lnTo>
                <a:lnTo>
                  <a:pt x="320" y="0"/>
                </a:lnTo>
                <a:lnTo>
                  <a:pt x="322" y="0"/>
                </a:lnTo>
                <a:lnTo>
                  <a:pt x="322" y="0"/>
                </a:lnTo>
                <a:lnTo>
                  <a:pt x="323" y="0"/>
                </a:lnTo>
                <a:lnTo>
                  <a:pt x="323" y="0"/>
                </a:lnTo>
                <a:lnTo>
                  <a:pt x="324" y="0"/>
                </a:lnTo>
                <a:lnTo>
                  <a:pt x="324" y="0"/>
                </a:lnTo>
                <a:lnTo>
                  <a:pt x="326" y="0"/>
                </a:lnTo>
                <a:lnTo>
                  <a:pt x="326" y="0"/>
                </a:lnTo>
                <a:lnTo>
                  <a:pt x="327" y="0"/>
                </a:lnTo>
                <a:lnTo>
                  <a:pt x="327" y="0"/>
                </a:lnTo>
                <a:lnTo>
                  <a:pt x="328" y="0"/>
                </a:lnTo>
                <a:lnTo>
                  <a:pt x="328" y="0"/>
                </a:lnTo>
                <a:lnTo>
                  <a:pt x="329" y="0"/>
                </a:lnTo>
                <a:lnTo>
                  <a:pt x="329" y="0"/>
                </a:lnTo>
                <a:lnTo>
                  <a:pt x="331" y="0"/>
                </a:lnTo>
                <a:lnTo>
                  <a:pt x="331" y="0"/>
                </a:lnTo>
                <a:lnTo>
                  <a:pt x="332" y="0"/>
                </a:lnTo>
                <a:lnTo>
                  <a:pt x="332" y="0"/>
                </a:lnTo>
                <a:lnTo>
                  <a:pt x="333" y="0"/>
                </a:lnTo>
                <a:lnTo>
                  <a:pt x="333" y="0"/>
                </a:lnTo>
                <a:lnTo>
                  <a:pt x="334" y="0"/>
                </a:lnTo>
                <a:lnTo>
                  <a:pt x="334" y="0"/>
                </a:lnTo>
                <a:lnTo>
                  <a:pt x="336" y="0"/>
                </a:lnTo>
                <a:lnTo>
                  <a:pt x="336" y="0"/>
                </a:lnTo>
                <a:lnTo>
                  <a:pt x="337" y="0"/>
                </a:lnTo>
                <a:lnTo>
                  <a:pt x="337" y="0"/>
                </a:lnTo>
                <a:lnTo>
                  <a:pt x="338" y="0"/>
                </a:lnTo>
                <a:lnTo>
                  <a:pt x="338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lnTo>
                  <a:pt x="341" y="0"/>
                </a:lnTo>
                <a:lnTo>
                  <a:pt x="342" y="0"/>
                </a:lnTo>
                <a:lnTo>
                  <a:pt x="342" y="0"/>
                </a:lnTo>
                <a:lnTo>
                  <a:pt x="343" y="0"/>
                </a:lnTo>
                <a:lnTo>
                  <a:pt x="343" y="0"/>
                </a:lnTo>
                <a:lnTo>
                  <a:pt x="345" y="0"/>
                </a:lnTo>
                <a:lnTo>
                  <a:pt x="345" y="0"/>
                </a:lnTo>
                <a:lnTo>
                  <a:pt x="346" y="0"/>
                </a:lnTo>
                <a:lnTo>
                  <a:pt x="346" y="0"/>
                </a:lnTo>
                <a:lnTo>
                  <a:pt x="347" y="0"/>
                </a:lnTo>
                <a:lnTo>
                  <a:pt x="347" y="0"/>
                </a:lnTo>
                <a:lnTo>
                  <a:pt x="349" y="0"/>
                </a:lnTo>
                <a:lnTo>
                  <a:pt x="349" y="0"/>
                </a:lnTo>
                <a:lnTo>
                  <a:pt x="350" y="0"/>
                </a:lnTo>
                <a:lnTo>
                  <a:pt x="350" y="0"/>
                </a:lnTo>
                <a:lnTo>
                  <a:pt x="351" y="0"/>
                </a:lnTo>
                <a:lnTo>
                  <a:pt x="351" y="0"/>
                </a:lnTo>
                <a:lnTo>
                  <a:pt x="352" y="0"/>
                </a:lnTo>
                <a:lnTo>
                  <a:pt x="352" y="0"/>
                </a:lnTo>
                <a:lnTo>
                  <a:pt x="354" y="0"/>
                </a:lnTo>
                <a:lnTo>
                  <a:pt x="354" y="0"/>
                </a:lnTo>
                <a:lnTo>
                  <a:pt x="355" y="0"/>
                </a:lnTo>
                <a:lnTo>
                  <a:pt x="355" y="0"/>
                </a:lnTo>
                <a:lnTo>
                  <a:pt x="356" y="0"/>
                </a:lnTo>
                <a:lnTo>
                  <a:pt x="356" y="0"/>
                </a:lnTo>
                <a:lnTo>
                  <a:pt x="357" y="0"/>
                </a:lnTo>
                <a:lnTo>
                  <a:pt x="357" y="0"/>
                </a:lnTo>
                <a:lnTo>
                  <a:pt x="359" y="0"/>
                </a:lnTo>
                <a:lnTo>
                  <a:pt x="359" y="0"/>
                </a:lnTo>
                <a:lnTo>
                  <a:pt x="360" y="0"/>
                </a:lnTo>
                <a:lnTo>
                  <a:pt x="360" y="0"/>
                </a:lnTo>
                <a:lnTo>
                  <a:pt x="361" y="0"/>
                </a:lnTo>
                <a:lnTo>
                  <a:pt x="361" y="0"/>
                </a:lnTo>
                <a:lnTo>
                  <a:pt x="363" y="0"/>
                </a:lnTo>
                <a:lnTo>
                  <a:pt x="363" y="0"/>
                </a:lnTo>
                <a:lnTo>
                  <a:pt x="364" y="0"/>
                </a:lnTo>
                <a:lnTo>
                  <a:pt x="364" y="0"/>
                </a:lnTo>
                <a:lnTo>
                  <a:pt x="365" y="0"/>
                </a:lnTo>
                <a:lnTo>
                  <a:pt x="365" y="0"/>
                </a:lnTo>
                <a:lnTo>
                  <a:pt x="366" y="0"/>
                </a:lnTo>
                <a:lnTo>
                  <a:pt x="366" y="0"/>
                </a:lnTo>
                <a:lnTo>
                  <a:pt x="368" y="0"/>
                </a:lnTo>
                <a:lnTo>
                  <a:pt x="368" y="0"/>
                </a:lnTo>
                <a:lnTo>
                  <a:pt x="369" y="0"/>
                </a:lnTo>
                <a:lnTo>
                  <a:pt x="369" y="0"/>
                </a:lnTo>
                <a:lnTo>
                  <a:pt x="370" y="0"/>
                </a:lnTo>
                <a:lnTo>
                  <a:pt x="370" y="0"/>
                </a:lnTo>
                <a:lnTo>
                  <a:pt x="372" y="0"/>
                </a:lnTo>
                <a:lnTo>
                  <a:pt x="372" y="0"/>
                </a:lnTo>
                <a:lnTo>
                  <a:pt x="373" y="0"/>
                </a:lnTo>
                <a:lnTo>
                  <a:pt x="373" y="0"/>
                </a:lnTo>
                <a:lnTo>
                  <a:pt x="374" y="0"/>
                </a:lnTo>
                <a:lnTo>
                  <a:pt x="374" y="0"/>
                </a:lnTo>
                <a:lnTo>
                  <a:pt x="375" y="0"/>
                </a:lnTo>
                <a:lnTo>
                  <a:pt x="375" y="0"/>
                </a:lnTo>
                <a:lnTo>
                  <a:pt x="377" y="0"/>
                </a:lnTo>
                <a:lnTo>
                  <a:pt x="377" y="0"/>
                </a:lnTo>
                <a:lnTo>
                  <a:pt x="378" y="0"/>
                </a:lnTo>
                <a:lnTo>
                  <a:pt x="378" y="0"/>
                </a:lnTo>
                <a:lnTo>
                  <a:pt x="379" y="0"/>
                </a:lnTo>
                <a:lnTo>
                  <a:pt x="379" y="0"/>
                </a:lnTo>
                <a:lnTo>
                  <a:pt x="381" y="0"/>
                </a:lnTo>
                <a:lnTo>
                  <a:pt x="381" y="0"/>
                </a:lnTo>
                <a:lnTo>
                  <a:pt x="382" y="0"/>
                </a:lnTo>
                <a:lnTo>
                  <a:pt x="382" y="0"/>
                </a:lnTo>
                <a:lnTo>
                  <a:pt x="383" y="0"/>
                </a:lnTo>
                <a:lnTo>
                  <a:pt x="383" y="0"/>
                </a:lnTo>
                <a:lnTo>
                  <a:pt x="384" y="0"/>
                </a:lnTo>
                <a:lnTo>
                  <a:pt x="384" y="0"/>
                </a:lnTo>
                <a:lnTo>
                  <a:pt x="386" y="0"/>
                </a:lnTo>
                <a:lnTo>
                  <a:pt x="386" y="0"/>
                </a:lnTo>
                <a:lnTo>
                  <a:pt x="387" y="0"/>
                </a:lnTo>
                <a:lnTo>
                  <a:pt x="387" y="0"/>
                </a:lnTo>
                <a:lnTo>
                  <a:pt x="388" y="0"/>
                </a:lnTo>
                <a:lnTo>
                  <a:pt x="388" y="0"/>
                </a:lnTo>
                <a:lnTo>
                  <a:pt x="389" y="0"/>
                </a:lnTo>
                <a:lnTo>
                  <a:pt x="389" y="0"/>
                </a:lnTo>
                <a:lnTo>
                  <a:pt x="391" y="0"/>
                </a:lnTo>
                <a:lnTo>
                  <a:pt x="391" y="0"/>
                </a:lnTo>
                <a:lnTo>
                  <a:pt x="392" y="0"/>
                </a:lnTo>
                <a:lnTo>
                  <a:pt x="392" y="0"/>
                </a:lnTo>
                <a:lnTo>
                  <a:pt x="393" y="0"/>
                </a:lnTo>
                <a:lnTo>
                  <a:pt x="393" y="0"/>
                </a:lnTo>
                <a:lnTo>
                  <a:pt x="395" y="0"/>
                </a:lnTo>
                <a:lnTo>
                  <a:pt x="395" y="0"/>
                </a:lnTo>
                <a:lnTo>
                  <a:pt x="396" y="0"/>
                </a:lnTo>
                <a:lnTo>
                  <a:pt x="396" y="0"/>
                </a:lnTo>
                <a:lnTo>
                  <a:pt x="397" y="0"/>
                </a:lnTo>
                <a:lnTo>
                  <a:pt x="397" y="0"/>
                </a:lnTo>
                <a:lnTo>
                  <a:pt x="398" y="0"/>
                </a:lnTo>
                <a:lnTo>
                  <a:pt x="398" y="0"/>
                </a:lnTo>
                <a:lnTo>
                  <a:pt x="400" y="0"/>
                </a:lnTo>
                <a:lnTo>
                  <a:pt x="400" y="0"/>
                </a:lnTo>
                <a:lnTo>
                  <a:pt x="401" y="0"/>
                </a:lnTo>
                <a:lnTo>
                  <a:pt x="401" y="0"/>
                </a:lnTo>
                <a:lnTo>
                  <a:pt x="402" y="0"/>
                </a:lnTo>
                <a:lnTo>
                  <a:pt x="402" y="0"/>
                </a:lnTo>
                <a:lnTo>
                  <a:pt x="404" y="0"/>
                </a:lnTo>
                <a:lnTo>
                  <a:pt x="404" y="0"/>
                </a:lnTo>
                <a:lnTo>
                  <a:pt x="405" y="0"/>
                </a:lnTo>
                <a:lnTo>
                  <a:pt x="405" y="0"/>
                </a:lnTo>
                <a:lnTo>
                  <a:pt x="406" y="0"/>
                </a:lnTo>
                <a:lnTo>
                  <a:pt x="406" y="0"/>
                </a:lnTo>
                <a:lnTo>
                  <a:pt x="407" y="0"/>
                </a:lnTo>
                <a:lnTo>
                  <a:pt x="407" y="0"/>
                </a:lnTo>
                <a:lnTo>
                  <a:pt x="409" y="0"/>
                </a:lnTo>
                <a:lnTo>
                  <a:pt x="409" y="0"/>
                </a:lnTo>
                <a:lnTo>
                  <a:pt x="410" y="0"/>
                </a:lnTo>
                <a:lnTo>
                  <a:pt x="410" y="0"/>
                </a:lnTo>
                <a:lnTo>
                  <a:pt x="411" y="0"/>
                </a:lnTo>
                <a:lnTo>
                  <a:pt x="411" y="0"/>
                </a:lnTo>
                <a:lnTo>
                  <a:pt x="413" y="0"/>
                </a:lnTo>
                <a:lnTo>
                  <a:pt x="413" y="0"/>
                </a:lnTo>
                <a:lnTo>
                  <a:pt x="414" y="0"/>
                </a:lnTo>
                <a:lnTo>
                  <a:pt x="414" y="0"/>
                </a:lnTo>
                <a:lnTo>
                  <a:pt x="415" y="0"/>
                </a:lnTo>
                <a:lnTo>
                  <a:pt x="415" y="0"/>
                </a:lnTo>
                <a:lnTo>
                  <a:pt x="416" y="0"/>
                </a:lnTo>
                <a:lnTo>
                  <a:pt x="416" y="0"/>
                </a:lnTo>
                <a:lnTo>
                  <a:pt x="418" y="0"/>
                </a:lnTo>
                <a:lnTo>
                  <a:pt x="418" y="0"/>
                </a:lnTo>
                <a:lnTo>
                  <a:pt x="419" y="0"/>
                </a:lnTo>
                <a:lnTo>
                  <a:pt x="419" y="0"/>
                </a:lnTo>
                <a:lnTo>
                  <a:pt x="420" y="0"/>
                </a:lnTo>
                <a:lnTo>
                  <a:pt x="420" y="0"/>
                </a:lnTo>
                <a:lnTo>
                  <a:pt x="421" y="0"/>
                </a:lnTo>
                <a:lnTo>
                  <a:pt x="421" y="0"/>
                </a:lnTo>
                <a:lnTo>
                  <a:pt x="423" y="0"/>
                </a:lnTo>
                <a:lnTo>
                  <a:pt x="423" y="0"/>
                </a:lnTo>
                <a:lnTo>
                  <a:pt x="424" y="0"/>
                </a:lnTo>
                <a:lnTo>
                  <a:pt x="424" y="0"/>
                </a:lnTo>
                <a:lnTo>
                  <a:pt x="425" y="0"/>
                </a:lnTo>
                <a:lnTo>
                  <a:pt x="425" y="0"/>
                </a:lnTo>
                <a:lnTo>
                  <a:pt x="427" y="0"/>
                </a:lnTo>
                <a:lnTo>
                  <a:pt x="427" y="0"/>
                </a:lnTo>
                <a:lnTo>
                  <a:pt x="428" y="0"/>
                </a:lnTo>
                <a:lnTo>
                  <a:pt x="428" y="0"/>
                </a:lnTo>
                <a:lnTo>
                  <a:pt x="429" y="0"/>
                </a:lnTo>
                <a:lnTo>
                  <a:pt x="429" y="0"/>
                </a:lnTo>
                <a:lnTo>
                  <a:pt x="430" y="0"/>
                </a:lnTo>
                <a:lnTo>
                  <a:pt x="430" y="0"/>
                </a:lnTo>
                <a:lnTo>
                  <a:pt x="432" y="0"/>
                </a:lnTo>
                <a:lnTo>
                  <a:pt x="432" y="0"/>
                </a:lnTo>
                <a:lnTo>
                  <a:pt x="433" y="0"/>
                </a:lnTo>
                <a:lnTo>
                  <a:pt x="433" y="0"/>
                </a:lnTo>
                <a:lnTo>
                  <a:pt x="434" y="0"/>
                </a:lnTo>
                <a:lnTo>
                  <a:pt x="434" y="0"/>
                </a:lnTo>
                <a:lnTo>
                  <a:pt x="436" y="0"/>
                </a:lnTo>
                <a:lnTo>
                  <a:pt x="436" y="0"/>
                </a:lnTo>
                <a:lnTo>
                  <a:pt x="437" y="0"/>
                </a:lnTo>
                <a:lnTo>
                  <a:pt x="437" y="0"/>
                </a:lnTo>
                <a:lnTo>
                  <a:pt x="438" y="0"/>
                </a:lnTo>
                <a:lnTo>
                  <a:pt x="438" y="0"/>
                </a:lnTo>
                <a:lnTo>
                  <a:pt x="439" y="0"/>
                </a:lnTo>
                <a:lnTo>
                  <a:pt x="439" y="0"/>
                </a:lnTo>
                <a:lnTo>
                  <a:pt x="441" y="0"/>
                </a:lnTo>
                <a:lnTo>
                  <a:pt x="441" y="0"/>
                </a:lnTo>
                <a:lnTo>
                  <a:pt x="442" y="0"/>
                </a:lnTo>
                <a:lnTo>
                  <a:pt x="442" y="0"/>
                </a:lnTo>
                <a:lnTo>
                  <a:pt x="443" y="0"/>
                </a:lnTo>
                <a:lnTo>
                  <a:pt x="443" y="0"/>
                </a:lnTo>
                <a:lnTo>
                  <a:pt x="445" y="0"/>
                </a:lnTo>
                <a:lnTo>
                  <a:pt x="445" y="0"/>
                </a:lnTo>
                <a:lnTo>
                  <a:pt x="446" y="0"/>
                </a:lnTo>
                <a:lnTo>
                  <a:pt x="446" y="0"/>
                </a:lnTo>
                <a:lnTo>
                  <a:pt x="447" y="0"/>
                </a:lnTo>
                <a:lnTo>
                  <a:pt x="447" y="0"/>
                </a:lnTo>
                <a:lnTo>
                  <a:pt x="448" y="0"/>
                </a:lnTo>
                <a:lnTo>
                  <a:pt x="448" y="0"/>
                </a:lnTo>
                <a:lnTo>
                  <a:pt x="450" y="0"/>
                </a:lnTo>
                <a:lnTo>
                  <a:pt x="450" y="0"/>
                </a:lnTo>
                <a:lnTo>
                  <a:pt x="451" y="0"/>
                </a:lnTo>
                <a:lnTo>
                  <a:pt x="451" y="0"/>
                </a:lnTo>
                <a:lnTo>
                  <a:pt x="452" y="0"/>
                </a:lnTo>
                <a:lnTo>
                  <a:pt x="452" y="0"/>
                </a:lnTo>
                <a:lnTo>
                  <a:pt x="453" y="0"/>
                </a:lnTo>
                <a:lnTo>
                  <a:pt x="453" y="0"/>
                </a:lnTo>
                <a:lnTo>
                  <a:pt x="455" y="0"/>
                </a:lnTo>
                <a:lnTo>
                  <a:pt x="455" y="0"/>
                </a:lnTo>
                <a:lnTo>
                  <a:pt x="456" y="0"/>
                </a:lnTo>
                <a:lnTo>
                  <a:pt x="456" y="0"/>
                </a:lnTo>
                <a:lnTo>
                  <a:pt x="457" y="0"/>
                </a:lnTo>
                <a:lnTo>
                  <a:pt x="457" y="0"/>
                </a:lnTo>
                <a:lnTo>
                  <a:pt x="459" y="0"/>
                </a:lnTo>
                <a:lnTo>
                  <a:pt x="459" y="0"/>
                </a:lnTo>
                <a:lnTo>
                  <a:pt x="460" y="0"/>
                </a:lnTo>
                <a:lnTo>
                  <a:pt x="460" y="0"/>
                </a:lnTo>
                <a:lnTo>
                  <a:pt x="461" y="0"/>
                </a:lnTo>
                <a:lnTo>
                  <a:pt x="461" y="0"/>
                </a:lnTo>
                <a:lnTo>
                  <a:pt x="462" y="0"/>
                </a:lnTo>
                <a:lnTo>
                  <a:pt x="462" y="0"/>
                </a:lnTo>
                <a:lnTo>
                  <a:pt x="464" y="0"/>
                </a:lnTo>
                <a:lnTo>
                  <a:pt x="464" y="0"/>
                </a:lnTo>
                <a:lnTo>
                  <a:pt x="465" y="0"/>
                </a:lnTo>
                <a:lnTo>
                  <a:pt x="465" y="0"/>
                </a:lnTo>
                <a:lnTo>
                  <a:pt x="466" y="0"/>
                </a:lnTo>
                <a:lnTo>
                  <a:pt x="466" y="0"/>
                </a:lnTo>
                <a:lnTo>
                  <a:pt x="468" y="0"/>
                </a:lnTo>
                <a:lnTo>
                  <a:pt x="468" y="0"/>
                </a:lnTo>
                <a:lnTo>
                  <a:pt x="469" y="0"/>
                </a:lnTo>
                <a:lnTo>
                  <a:pt x="469" y="0"/>
                </a:lnTo>
                <a:lnTo>
                  <a:pt x="470" y="0"/>
                </a:lnTo>
                <a:lnTo>
                  <a:pt x="470" y="0"/>
                </a:lnTo>
                <a:lnTo>
                  <a:pt x="471" y="0"/>
                </a:lnTo>
                <a:lnTo>
                  <a:pt x="471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7" y="0"/>
                </a:lnTo>
                <a:lnTo>
                  <a:pt x="477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2" y="0"/>
                </a:lnTo>
                <a:lnTo>
                  <a:pt x="482" y="0"/>
                </a:lnTo>
                <a:lnTo>
                  <a:pt x="483" y="0"/>
                </a:lnTo>
                <a:lnTo>
                  <a:pt x="483" y="0"/>
                </a:lnTo>
                <a:lnTo>
                  <a:pt x="484" y="0"/>
                </a:lnTo>
                <a:lnTo>
                  <a:pt x="484" y="0"/>
                </a:lnTo>
                <a:lnTo>
                  <a:pt x="485" y="0"/>
                </a:lnTo>
                <a:lnTo>
                  <a:pt x="485" y="0"/>
                </a:lnTo>
                <a:lnTo>
                  <a:pt x="487" y="0"/>
                </a:lnTo>
                <a:lnTo>
                  <a:pt x="487" y="0"/>
                </a:lnTo>
                <a:lnTo>
                  <a:pt x="488" y="0"/>
                </a:lnTo>
                <a:lnTo>
                  <a:pt x="488" y="0"/>
                </a:lnTo>
                <a:lnTo>
                  <a:pt x="489" y="0"/>
                </a:lnTo>
                <a:lnTo>
                  <a:pt x="489" y="0"/>
                </a:lnTo>
                <a:lnTo>
                  <a:pt x="491" y="0"/>
                </a:lnTo>
                <a:lnTo>
                  <a:pt x="491" y="0"/>
                </a:lnTo>
                <a:lnTo>
                  <a:pt x="492" y="0"/>
                </a:lnTo>
                <a:lnTo>
                  <a:pt x="492" y="0"/>
                </a:lnTo>
                <a:lnTo>
                  <a:pt x="493" y="0"/>
                </a:lnTo>
                <a:lnTo>
                  <a:pt x="493" y="0"/>
                </a:lnTo>
                <a:lnTo>
                  <a:pt x="494" y="0"/>
                </a:lnTo>
                <a:lnTo>
                  <a:pt x="494" y="0"/>
                </a:lnTo>
                <a:lnTo>
                  <a:pt x="496" y="0"/>
                </a:lnTo>
                <a:lnTo>
                  <a:pt x="496" y="0"/>
                </a:lnTo>
                <a:lnTo>
                  <a:pt x="497" y="0"/>
                </a:lnTo>
                <a:lnTo>
                  <a:pt x="497" y="0"/>
                </a:lnTo>
                <a:lnTo>
                  <a:pt x="498" y="0"/>
                </a:lnTo>
                <a:lnTo>
                  <a:pt x="498" y="0"/>
                </a:lnTo>
                <a:lnTo>
                  <a:pt x="500" y="0"/>
                </a:lnTo>
                <a:lnTo>
                  <a:pt x="500" y="0"/>
                </a:lnTo>
                <a:lnTo>
                  <a:pt x="501" y="0"/>
                </a:lnTo>
                <a:lnTo>
                  <a:pt x="501" y="0"/>
                </a:lnTo>
                <a:lnTo>
                  <a:pt x="502" y="0"/>
                </a:lnTo>
                <a:lnTo>
                  <a:pt x="502" y="0"/>
                </a:lnTo>
                <a:lnTo>
                  <a:pt x="503" y="0"/>
                </a:lnTo>
                <a:lnTo>
                  <a:pt x="503" y="0"/>
                </a:lnTo>
                <a:lnTo>
                  <a:pt x="505" y="0"/>
                </a:lnTo>
                <a:lnTo>
                  <a:pt x="505" y="0"/>
                </a:lnTo>
                <a:lnTo>
                  <a:pt x="506" y="0"/>
                </a:lnTo>
                <a:lnTo>
                  <a:pt x="506" y="0"/>
                </a:lnTo>
                <a:lnTo>
                  <a:pt x="507" y="0"/>
                </a:lnTo>
                <a:lnTo>
                  <a:pt x="507" y="0"/>
                </a:lnTo>
                <a:lnTo>
                  <a:pt x="508" y="0"/>
                </a:lnTo>
                <a:lnTo>
                  <a:pt x="508" y="0"/>
                </a:lnTo>
                <a:lnTo>
                  <a:pt x="510" y="0"/>
                </a:lnTo>
                <a:lnTo>
                  <a:pt x="510" y="0"/>
                </a:lnTo>
                <a:lnTo>
                  <a:pt x="511" y="0"/>
                </a:lnTo>
                <a:lnTo>
                  <a:pt x="511" y="0"/>
                </a:lnTo>
                <a:lnTo>
                  <a:pt x="512" y="0"/>
                </a:lnTo>
                <a:lnTo>
                  <a:pt x="512" y="0"/>
                </a:lnTo>
                <a:lnTo>
                  <a:pt x="514" y="0"/>
                </a:lnTo>
                <a:lnTo>
                  <a:pt x="514" y="0"/>
                </a:lnTo>
                <a:lnTo>
                  <a:pt x="515" y="0"/>
                </a:lnTo>
                <a:lnTo>
                  <a:pt x="515" y="0"/>
                </a:lnTo>
                <a:lnTo>
                  <a:pt x="516" y="0"/>
                </a:lnTo>
                <a:lnTo>
                  <a:pt x="516" y="0"/>
                </a:lnTo>
                <a:lnTo>
                  <a:pt x="517" y="0"/>
                </a:lnTo>
                <a:lnTo>
                  <a:pt x="517" y="0"/>
                </a:lnTo>
                <a:lnTo>
                  <a:pt x="519" y="0"/>
                </a:lnTo>
                <a:lnTo>
                  <a:pt x="519" y="0"/>
                </a:lnTo>
                <a:lnTo>
                  <a:pt x="520" y="0"/>
                </a:lnTo>
                <a:lnTo>
                  <a:pt x="520" y="0"/>
                </a:lnTo>
                <a:lnTo>
                  <a:pt x="521" y="0"/>
                </a:lnTo>
                <a:lnTo>
                  <a:pt x="521" y="0"/>
                </a:lnTo>
                <a:lnTo>
                  <a:pt x="523" y="0"/>
                </a:lnTo>
                <a:lnTo>
                  <a:pt x="523" y="0"/>
                </a:lnTo>
                <a:lnTo>
                  <a:pt x="524" y="0"/>
                </a:lnTo>
                <a:lnTo>
                  <a:pt x="524" y="0"/>
                </a:lnTo>
                <a:lnTo>
                  <a:pt x="525" y="0"/>
                </a:lnTo>
                <a:lnTo>
                  <a:pt x="525" y="0"/>
                </a:lnTo>
                <a:lnTo>
                  <a:pt x="526" y="0"/>
                </a:lnTo>
                <a:lnTo>
                  <a:pt x="526" y="0"/>
                </a:lnTo>
                <a:lnTo>
                  <a:pt x="528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0" y="0"/>
                </a:lnTo>
                <a:lnTo>
                  <a:pt x="532" y="0"/>
                </a:lnTo>
                <a:lnTo>
                  <a:pt x="532" y="0"/>
                </a:lnTo>
                <a:lnTo>
                  <a:pt x="533" y="0"/>
                </a:lnTo>
                <a:lnTo>
                  <a:pt x="533" y="0"/>
                </a:lnTo>
                <a:lnTo>
                  <a:pt x="534" y="0"/>
                </a:lnTo>
                <a:lnTo>
                  <a:pt x="534" y="0"/>
                </a:lnTo>
                <a:lnTo>
                  <a:pt x="535" y="0"/>
                </a:lnTo>
                <a:lnTo>
                  <a:pt x="535" y="0"/>
                </a:lnTo>
                <a:lnTo>
                  <a:pt x="537" y="0"/>
                </a:lnTo>
                <a:lnTo>
                  <a:pt x="537" y="0"/>
                </a:lnTo>
                <a:lnTo>
                  <a:pt x="538" y="0"/>
                </a:lnTo>
                <a:lnTo>
                  <a:pt x="538" y="0"/>
                </a:lnTo>
                <a:lnTo>
                  <a:pt x="539" y="0"/>
                </a:lnTo>
                <a:lnTo>
                  <a:pt x="539" y="0"/>
                </a:lnTo>
                <a:lnTo>
                  <a:pt x="540" y="0"/>
                </a:lnTo>
                <a:lnTo>
                  <a:pt x="540" y="0"/>
                </a:lnTo>
                <a:lnTo>
                  <a:pt x="542" y="0"/>
                </a:lnTo>
                <a:lnTo>
                  <a:pt x="542" y="0"/>
                </a:lnTo>
                <a:lnTo>
                  <a:pt x="543" y="0"/>
                </a:lnTo>
                <a:lnTo>
                  <a:pt x="543" y="0"/>
                </a:lnTo>
                <a:lnTo>
                  <a:pt x="544" y="0"/>
                </a:lnTo>
                <a:lnTo>
                  <a:pt x="544" y="0"/>
                </a:lnTo>
                <a:lnTo>
                  <a:pt x="546" y="0"/>
                </a:lnTo>
                <a:lnTo>
                  <a:pt x="546" y="0"/>
                </a:lnTo>
                <a:lnTo>
                  <a:pt x="547" y="0"/>
                </a:lnTo>
                <a:lnTo>
                  <a:pt x="547" y="0"/>
                </a:lnTo>
                <a:lnTo>
                  <a:pt x="548" y="0"/>
                </a:lnTo>
                <a:lnTo>
                  <a:pt x="548" y="0"/>
                </a:lnTo>
                <a:lnTo>
                  <a:pt x="549" y="0"/>
                </a:lnTo>
                <a:lnTo>
                  <a:pt x="549" y="0"/>
                </a:lnTo>
                <a:lnTo>
                  <a:pt x="551" y="0"/>
                </a:lnTo>
                <a:lnTo>
                  <a:pt x="551" y="0"/>
                </a:lnTo>
                <a:lnTo>
                  <a:pt x="552" y="0"/>
                </a:lnTo>
                <a:lnTo>
                  <a:pt x="552" y="0"/>
                </a:lnTo>
                <a:lnTo>
                  <a:pt x="553" y="0"/>
                </a:lnTo>
                <a:lnTo>
                  <a:pt x="553" y="0"/>
                </a:lnTo>
                <a:lnTo>
                  <a:pt x="555" y="0"/>
                </a:lnTo>
                <a:lnTo>
                  <a:pt x="555" y="0"/>
                </a:lnTo>
                <a:lnTo>
                  <a:pt x="556" y="0"/>
                </a:lnTo>
                <a:lnTo>
                  <a:pt x="556" y="0"/>
                </a:lnTo>
                <a:lnTo>
                  <a:pt x="557" y="0"/>
                </a:lnTo>
                <a:lnTo>
                  <a:pt x="557" y="0"/>
                </a:lnTo>
                <a:lnTo>
                  <a:pt x="558" y="0"/>
                </a:lnTo>
                <a:lnTo>
                  <a:pt x="558" y="0"/>
                </a:lnTo>
                <a:lnTo>
                  <a:pt x="560" y="0"/>
                </a:lnTo>
                <a:lnTo>
                  <a:pt x="560" y="0"/>
                </a:lnTo>
                <a:lnTo>
                  <a:pt x="561" y="0"/>
                </a:lnTo>
                <a:lnTo>
                  <a:pt x="561" y="0"/>
                </a:lnTo>
                <a:lnTo>
                  <a:pt x="562" y="0"/>
                </a:lnTo>
                <a:lnTo>
                  <a:pt x="562" y="0"/>
                </a:lnTo>
                <a:lnTo>
                  <a:pt x="564" y="0"/>
                </a:lnTo>
                <a:lnTo>
                  <a:pt x="564" y="0"/>
                </a:lnTo>
                <a:lnTo>
                  <a:pt x="565" y="0"/>
                </a:lnTo>
                <a:lnTo>
                  <a:pt x="565" y="0"/>
                </a:lnTo>
                <a:lnTo>
                  <a:pt x="566" y="0"/>
                </a:lnTo>
                <a:lnTo>
                  <a:pt x="566" y="0"/>
                </a:lnTo>
                <a:lnTo>
                  <a:pt x="567" y="0"/>
                </a:lnTo>
                <a:lnTo>
                  <a:pt x="567" y="0"/>
                </a:lnTo>
                <a:lnTo>
                  <a:pt x="569" y="0"/>
                </a:lnTo>
                <a:lnTo>
                  <a:pt x="569" y="0"/>
                </a:lnTo>
                <a:lnTo>
                  <a:pt x="570" y="0"/>
                </a:lnTo>
                <a:lnTo>
                  <a:pt x="570" y="0"/>
                </a:lnTo>
                <a:lnTo>
                  <a:pt x="571" y="0"/>
                </a:lnTo>
                <a:lnTo>
                  <a:pt x="571" y="0"/>
                </a:lnTo>
                <a:lnTo>
                  <a:pt x="572" y="0"/>
                </a:lnTo>
                <a:lnTo>
                  <a:pt x="572" y="0"/>
                </a:lnTo>
                <a:lnTo>
                  <a:pt x="574" y="0"/>
                </a:lnTo>
                <a:lnTo>
                  <a:pt x="574" y="0"/>
                </a:lnTo>
                <a:lnTo>
                  <a:pt x="575" y="0"/>
                </a:lnTo>
                <a:lnTo>
                  <a:pt x="575" y="0"/>
                </a:lnTo>
                <a:lnTo>
                  <a:pt x="576" y="0"/>
                </a:lnTo>
                <a:lnTo>
                  <a:pt x="576" y="0"/>
                </a:lnTo>
                <a:lnTo>
                  <a:pt x="578" y="0"/>
                </a:lnTo>
                <a:lnTo>
                  <a:pt x="578" y="0"/>
                </a:lnTo>
                <a:lnTo>
                  <a:pt x="579" y="0"/>
                </a:lnTo>
                <a:lnTo>
                  <a:pt x="579" y="0"/>
                </a:lnTo>
                <a:lnTo>
                  <a:pt x="580" y="0"/>
                </a:lnTo>
                <a:lnTo>
                  <a:pt x="580" y="0"/>
                </a:lnTo>
                <a:lnTo>
                  <a:pt x="581" y="0"/>
                </a:lnTo>
                <a:lnTo>
                  <a:pt x="581" y="0"/>
                </a:lnTo>
                <a:lnTo>
                  <a:pt x="583" y="0"/>
                </a:lnTo>
                <a:lnTo>
                  <a:pt x="583" y="0"/>
                </a:lnTo>
                <a:lnTo>
                  <a:pt x="584" y="0"/>
                </a:lnTo>
                <a:lnTo>
                  <a:pt x="584" y="0"/>
                </a:lnTo>
                <a:lnTo>
                  <a:pt x="585" y="0"/>
                </a:lnTo>
                <a:lnTo>
                  <a:pt x="585" y="0"/>
                </a:lnTo>
                <a:lnTo>
                  <a:pt x="587" y="0"/>
                </a:lnTo>
                <a:lnTo>
                  <a:pt x="587" y="0"/>
                </a:lnTo>
                <a:lnTo>
                  <a:pt x="588" y="0"/>
                </a:lnTo>
                <a:lnTo>
                  <a:pt x="588" y="0"/>
                </a:lnTo>
                <a:lnTo>
                  <a:pt x="589" y="0"/>
                </a:lnTo>
                <a:lnTo>
                  <a:pt x="589" y="0"/>
                </a:lnTo>
                <a:lnTo>
                  <a:pt x="590" y="0"/>
                </a:lnTo>
                <a:lnTo>
                  <a:pt x="590" y="0"/>
                </a:lnTo>
                <a:lnTo>
                  <a:pt x="592" y="0"/>
                </a:lnTo>
                <a:lnTo>
                  <a:pt x="592" y="0"/>
                </a:lnTo>
                <a:lnTo>
                  <a:pt x="593" y="0"/>
                </a:lnTo>
                <a:lnTo>
                  <a:pt x="593" y="0"/>
                </a:lnTo>
                <a:lnTo>
                  <a:pt x="594" y="0"/>
                </a:lnTo>
                <a:lnTo>
                  <a:pt x="594" y="0"/>
                </a:lnTo>
                <a:lnTo>
                  <a:pt x="596" y="0"/>
                </a:lnTo>
                <a:lnTo>
                  <a:pt x="596" y="0"/>
                </a:lnTo>
                <a:lnTo>
                  <a:pt x="597" y="0"/>
                </a:lnTo>
                <a:lnTo>
                  <a:pt x="597" y="0"/>
                </a:lnTo>
                <a:lnTo>
                  <a:pt x="598" y="0"/>
                </a:lnTo>
                <a:lnTo>
                  <a:pt x="598" y="0"/>
                </a:lnTo>
                <a:lnTo>
                  <a:pt x="599" y="0"/>
                </a:lnTo>
                <a:lnTo>
                  <a:pt x="599" y="0"/>
                </a:lnTo>
                <a:lnTo>
                  <a:pt x="601" y="0"/>
                </a:lnTo>
                <a:lnTo>
                  <a:pt x="601" y="0"/>
                </a:lnTo>
                <a:lnTo>
                  <a:pt x="602" y="0"/>
                </a:lnTo>
                <a:lnTo>
                  <a:pt x="602" y="0"/>
                </a:lnTo>
                <a:lnTo>
                  <a:pt x="603" y="0"/>
                </a:lnTo>
                <a:lnTo>
                  <a:pt x="603" y="0"/>
                </a:lnTo>
                <a:lnTo>
                  <a:pt x="604" y="0"/>
                </a:lnTo>
                <a:lnTo>
                  <a:pt x="604" y="0"/>
                </a:lnTo>
                <a:lnTo>
                  <a:pt x="606" y="0"/>
                </a:lnTo>
                <a:lnTo>
                  <a:pt x="606" y="0"/>
                </a:lnTo>
                <a:lnTo>
                  <a:pt x="607" y="0"/>
                </a:lnTo>
                <a:lnTo>
                  <a:pt x="607" y="0"/>
                </a:lnTo>
                <a:lnTo>
                  <a:pt x="608" y="0"/>
                </a:lnTo>
                <a:lnTo>
                  <a:pt x="608" y="0"/>
                </a:lnTo>
                <a:lnTo>
                  <a:pt x="610" y="0"/>
                </a:lnTo>
                <a:lnTo>
                  <a:pt x="610" y="0"/>
                </a:lnTo>
                <a:lnTo>
                  <a:pt x="611" y="0"/>
                </a:lnTo>
                <a:lnTo>
                  <a:pt x="611" y="0"/>
                </a:lnTo>
                <a:lnTo>
                  <a:pt x="612" y="0"/>
                </a:lnTo>
                <a:lnTo>
                  <a:pt x="612" y="0"/>
                </a:lnTo>
                <a:lnTo>
                  <a:pt x="613" y="0"/>
                </a:lnTo>
                <a:lnTo>
                  <a:pt x="613" y="0"/>
                </a:lnTo>
                <a:lnTo>
                  <a:pt x="615" y="0"/>
                </a:lnTo>
                <a:lnTo>
                  <a:pt x="615" y="0"/>
                </a:lnTo>
                <a:lnTo>
                  <a:pt x="616" y="0"/>
                </a:lnTo>
                <a:lnTo>
                  <a:pt x="616" y="0"/>
                </a:lnTo>
                <a:lnTo>
                  <a:pt x="617" y="0"/>
                </a:lnTo>
                <a:lnTo>
                  <a:pt x="617" y="0"/>
                </a:lnTo>
                <a:lnTo>
                  <a:pt x="619" y="0"/>
                </a:lnTo>
                <a:lnTo>
                  <a:pt x="619" y="0"/>
                </a:lnTo>
                <a:lnTo>
                  <a:pt x="620" y="0"/>
                </a:lnTo>
                <a:lnTo>
                  <a:pt x="620" y="0"/>
                </a:lnTo>
                <a:lnTo>
                  <a:pt x="621" y="0"/>
                </a:lnTo>
                <a:lnTo>
                  <a:pt x="621" y="0"/>
                </a:lnTo>
                <a:lnTo>
                  <a:pt x="622" y="0"/>
                </a:lnTo>
                <a:lnTo>
                  <a:pt x="622" y="0"/>
                </a:lnTo>
                <a:lnTo>
                  <a:pt x="624" y="0"/>
                </a:lnTo>
                <a:lnTo>
                  <a:pt x="624" y="0"/>
                </a:lnTo>
                <a:lnTo>
                  <a:pt x="625" y="0"/>
                </a:lnTo>
                <a:lnTo>
                  <a:pt x="625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3" y="0"/>
                </a:lnTo>
                <a:lnTo>
                  <a:pt x="633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8" y="0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lnTo>
                  <a:pt x="640" y="0"/>
                </a:lnTo>
                <a:lnTo>
                  <a:pt x="640" y="0"/>
                </a:lnTo>
                <a:lnTo>
                  <a:pt x="642" y="0"/>
                </a:lnTo>
                <a:lnTo>
                  <a:pt x="642" y="0"/>
                </a:lnTo>
                <a:lnTo>
                  <a:pt x="643" y="0"/>
                </a:lnTo>
                <a:lnTo>
                  <a:pt x="643" y="0"/>
                </a:lnTo>
                <a:lnTo>
                  <a:pt x="644" y="0"/>
                </a:lnTo>
                <a:lnTo>
                  <a:pt x="644" y="0"/>
                </a:lnTo>
                <a:lnTo>
                  <a:pt x="645" y="0"/>
                </a:lnTo>
                <a:lnTo>
                  <a:pt x="645" y="0"/>
                </a:lnTo>
                <a:lnTo>
                  <a:pt x="647" y="0"/>
                </a:lnTo>
                <a:lnTo>
                  <a:pt x="647" y="0"/>
                </a:lnTo>
                <a:lnTo>
                  <a:pt x="648" y="0"/>
                </a:lnTo>
                <a:lnTo>
                  <a:pt x="648" y="0"/>
                </a:lnTo>
                <a:lnTo>
                  <a:pt x="649" y="0"/>
                </a:lnTo>
                <a:lnTo>
                  <a:pt x="649" y="0"/>
                </a:lnTo>
                <a:lnTo>
                  <a:pt x="651" y="0"/>
                </a:lnTo>
                <a:lnTo>
                  <a:pt x="651" y="0"/>
                </a:lnTo>
                <a:lnTo>
                  <a:pt x="652" y="0"/>
                </a:lnTo>
                <a:lnTo>
                  <a:pt x="652" y="0"/>
                </a:lnTo>
                <a:lnTo>
                  <a:pt x="653" y="0"/>
                </a:lnTo>
                <a:lnTo>
                  <a:pt x="653" y="0"/>
                </a:lnTo>
                <a:lnTo>
                  <a:pt x="654" y="0"/>
                </a:lnTo>
                <a:lnTo>
                  <a:pt x="654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344"/>
          <p:cNvSpPr>
            <a:spLocks/>
          </p:cNvSpPr>
          <p:nvPr/>
        </p:nvSpPr>
        <p:spPr bwMode="auto">
          <a:xfrm>
            <a:off x="6379670" y="6118286"/>
            <a:ext cx="711703" cy="199468"/>
          </a:xfrm>
          <a:custGeom>
            <a:avLst/>
            <a:gdLst/>
            <a:ahLst/>
            <a:cxnLst>
              <a:cxn ang="0">
                <a:pos x="10" y="0"/>
              </a:cxn>
              <a:cxn ang="0">
                <a:pos x="20" y="0"/>
              </a:cxn>
              <a:cxn ang="0">
                <a:pos x="32" y="0"/>
              </a:cxn>
              <a:cxn ang="0">
                <a:pos x="42" y="0"/>
              </a:cxn>
              <a:cxn ang="0">
                <a:pos x="53" y="0"/>
              </a:cxn>
              <a:cxn ang="0">
                <a:pos x="64" y="0"/>
              </a:cxn>
              <a:cxn ang="0">
                <a:pos x="75" y="0"/>
              </a:cxn>
              <a:cxn ang="0">
                <a:pos x="85" y="0"/>
              </a:cxn>
              <a:cxn ang="0">
                <a:pos x="97" y="0"/>
              </a:cxn>
              <a:cxn ang="0">
                <a:pos x="107" y="0"/>
              </a:cxn>
              <a:cxn ang="0">
                <a:pos x="119" y="0"/>
              </a:cxn>
              <a:cxn ang="0">
                <a:pos x="129" y="0"/>
              </a:cxn>
              <a:cxn ang="0">
                <a:pos x="140" y="0"/>
              </a:cxn>
              <a:cxn ang="0">
                <a:pos x="151" y="0"/>
              </a:cxn>
              <a:cxn ang="0">
                <a:pos x="162" y="0"/>
              </a:cxn>
              <a:cxn ang="0">
                <a:pos x="172" y="0"/>
              </a:cxn>
              <a:cxn ang="0">
                <a:pos x="184" y="0"/>
              </a:cxn>
              <a:cxn ang="0">
                <a:pos x="194" y="0"/>
              </a:cxn>
              <a:cxn ang="0">
                <a:pos x="206" y="0"/>
              </a:cxn>
              <a:cxn ang="0">
                <a:pos x="216" y="180"/>
              </a:cxn>
              <a:cxn ang="0">
                <a:pos x="227" y="180"/>
              </a:cxn>
              <a:cxn ang="0">
                <a:pos x="238" y="179"/>
              </a:cxn>
              <a:cxn ang="0">
                <a:pos x="249" y="179"/>
              </a:cxn>
              <a:cxn ang="0">
                <a:pos x="259" y="180"/>
              </a:cxn>
              <a:cxn ang="0">
                <a:pos x="271" y="180"/>
              </a:cxn>
              <a:cxn ang="0">
                <a:pos x="281" y="179"/>
              </a:cxn>
              <a:cxn ang="0">
                <a:pos x="293" y="179"/>
              </a:cxn>
              <a:cxn ang="0">
                <a:pos x="303" y="180"/>
              </a:cxn>
              <a:cxn ang="0">
                <a:pos x="314" y="180"/>
              </a:cxn>
              <a:cxn ang="0">
                <a:pos x="325" y="179"/>
              </a:cxn>
              <a:cxn ang="0">
                <a:pos x="336" y="179"/>
              </a:cxn>
              <a:cxn ang="0">
                <a:pos x="346" y="180"/>
              </a:cxn>
              <a:cxn ang="0">
                <a:pos x="358" y="179"/>
              </a:cxn>
              <a:cxn ang="0">
                <a:pos x="368" y="180"/>
              </a:cxn>
              <a:cxn ang="0">
                <a:pos x="380" y="179"/>
              </a:cxn>
              <a:cxn ang="0">
                <a:pos x="390" y="180"/>
              </a:cxn>
              <a:cxn ang="0">
                <a:pos x="401" y="180"/>
              </a:cxn>
              <a:cxn ang="0">
                <a:pos x="412" y="179"/>
              </a:cxn>
              <a:cxn ang="0">
                <a:pos x="423" y="179"/>
              </a:cxn>
              <a:cxn ang="0">
                <a:pos x="433" y="180"/>
              </a:cxn>
              <a:cxn ang="0">
                <a:pos x="445" y="180"/>
              </a:cxn>
              <a:cxn ang="0">
                <a:pos x="455" y="179"/>
              </a:cxn>
              <a:cxn ang="0">
                <a:pos x="467" y="179"/>
              </a:cxn>
              <a:cxn ang="0">
                <a:pos x="477" y="180"/>
              </a:cxn>
              <a:cxn ang="0">
                <a:pos x="488" y="179"/>
              </a:cxn>
              <a:cxn ang="0">
                <a:pos x="499" y="179"/>
              </a:cxn>
              <a:cxn ang="0">
                <a:pos x="510" y="179"/>
              </a:cxn>
              <a:cxn ang="0">
                <a:pos x="520" y="180"/>
              </a:cxn>
              <a:cxn ang="0">
                <a:pos x="532" y="180"/>
              </a:cxn>
              <a:cxn ang="0">
                <a:pos x="542" y="179"/>
              </a:cxn>
              <a:cxn ang="0">
                <a:pos x="554" y="179"/>
              </a:cxn>
              <a:cxn ang="0">
                <a:pos x="564" y="180"/>
              </a:cxn>
              <a:cxn ang="0">
                <a:pos x="575" y="180"/>
              </a:cxn>
              <a:cxn ang="0">
                <a:pos x="586" y="179"/>
              </a:cxn>
              <a:cxn ang="0">
                <a:pos x="597" y="179"/>
              </a:cxn>
              <a:cxn ang="0">
                <a:pos x="607" y="180"/>
              </a:cxn>
              <a:cxn ang="0">
                <a:pos x="619" y="180"/>
              </a:cxn>
              <a:cxn ang="0">
                <a:pos x="629" y="180"/>
              </a:cxn>
              <a:cxn ang="0">
                <a:pos x="641" y="180"/>
              </a:cxn>
              <a:cxn ang="0">
                <a:pos x="651" y="179"/>
              </a:cxn>
            </a:cxnLst>
            <a:rect l="0" t="0" r="r" b="b"/>
            <a:pathLst>
              <a:path w="654" h="180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1" y="0"/>
                </a:lnTo>
                <a:lnTo>
                  <a:pt x="2" y="0"/>
                </a:lnTo>
                <a:lnTo>
                  <a:pt x="2" y="0"/>
                </a:lnTo>
                <a:lnTo>
                  <a:pt x="3" y="0"/>
                </a:lnTo>
                <a:lnTo>
                  <a:pt x="3" y="0"/>
                </a:lnTo>
                <a:lnTo>
                  <a:pt x="5" y="0"/>
                </a:lnTo>
                <a:lnTo>
                  <a:pt x="5" y="0"/>
                </a:lnTo>
                <a:lnTo>
                  <a:pt x="6" y="0"/>
                </a:lnTo>
                <a:lnTo>
                  <a:pt x="6" y="0"/>
                </a:lnTo>
                <a:lnTo>
                  <a:pt x="7" y="0"/>
                </a:lnTo>
                <a:lnTo>
                  <a:pt x="7" y="0"/>
                </a:lnTo>
                <a:lnTo>
                  <a:pt x="9" y="0"/>
                </a:lnTo>
                <a:lnTo>
                  <a:pt x="9" y="0"/>
                </a:lnTo>
                <a:lnTo>
                  <a:pt x="10" y="0"/>
                </a:lnTo>
                <a:lnTo>
                  <a:pt x="10" y="0"/>
                </a:lnTo>
                <a:lnTo>
                  <a:pt x="11" y="0"/>
                </a:lnTo>
                <a:lnTo>
                  <a:pt x="11" y="0"/>
                </a:lnTo>
                <a:lnTo>
                  <a:pt x="12" y="0"/>
                </a:lnTo>
                <a:lnTo>
                  <a:pt x="12" y="0"/>
                </a:lnTo>
                <a:lnTo>
                  <a:pt x="14" y="0"/>
                </a:lnTo>
                <a:lnTo>
                  <a:pt x="14" y="0"/>
                </a:lnTo>
                <a:lnTo>
                  <a:pt x="15" y="0"/>
                </a:lnTo>
                <a:lnTo>
                  <a:pt x="15" y="0"/>
                </a:lnTo>
                <a:lnTo>
                  <a:pt x="16" y="0"/>
                </a:lnTo>
                <a:lnTo>
                  <a:pt x="16" y="0"/>
                </a:lnTo>
                <a:lnTo>
                  <a:pt x="18" y="0"/>
                </a:lnTo>
                <a:lnTo>
                  <a:pt x="18" y="0"/>
                </a:lnTo>
                <a:lnTo>
                  <a:pt x="19" y="0"/>
                </a:lnTo>
                <a:lnTo>
                  <a:pt x="19" y="0"/>
                </a:lnTo>
                <a:lnTo>
                  <a:pt x="20" y="0"/>
                </a:lnTo>
                <a:lnTo>
                  <a:pt x="20" y="0"/>
                </a:lnTo>
                <a:lnTo>
                  <a:pt x="21" y="0"/>
                </a:lnTo>
                <a:lnTo>
                  <a:pt x="21" y="0"/>
                </a:lnTo>
                <a:lnTo>
                  <a:pt x="23" y="0"/>
                </a:lnTo>
                <a:lnTo>
                  <a:pt x="23" y="0"/>
                </a:lnTo>
                <a:lnTo>
                  <a:pt x="24" y="0"/>
                </a:lnTo>
                <a:lnTo>
                  <a:pt x="24" y="0"/>
                </a:lnTo>
                <a:lnTo>
                  <a:pt x="25" y="0"/>
                </a:lnTo>
                <a:lnTo>
                  <a:pt x="25" y="0"/>
                </a:lnTo>
                <a:lnTo>
                  <a:pt x="27" y="0"/>
                </a:lnTo>
                <a:lnTo>
                  <a:pt x="27" y="0"/>
                </a:lnTo>
                <a:lnTo>
                  <a:pt x="28" y="0"/>
                </a:lnTo>
                <a:lnTo>
                  <a:pt x="28" y="0"/>
                </a:lnTo>
                <a:lnTo>
                  <a:pt x="29" y="0"/>
                </a:lnTo>
                <a:lnTo>
                  <a:pt x="29" y="0"/>
                </a:lnTo>
                <a:lnTo>
                  <a:pt x="30" y="0"/>
                </a:lnTo>
                <a:lnTo>
                  <a:pt x="30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7" y="0"/>
                </a:lnTo>
                <a:lnTo>
                  <a:pt x="37" y="0"/>
                </a:lnTo>
                <a:lnTo>
                  <a:pt x="38" y="0"/>
                </a:lnTo>
                <a:lnTo>
                  <a:pt x="38" y="0"/>
                </a:lnTo>
                <a:lnTo>
                  <a:pt x="39" y="0"/>
                </a:lnTo>
                <a:lnTo>
                  <a:pt x="39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0"/>
                </a:lnTo>
                <a:lnTo>
                  <a:pt x="46" y="0"/>
                </a:lnTo>
                <a:lnTo>
                  <a:pt x="46" y="0"/>
                </a:lnTo>
                <a:lnTo>
                  <a:pt x="47" y="0"/>
                </a:lnTo>
                <a:lnTo>
                  <a:pt x="47" y="0"/>
                </a:lnTo>
                <a:lnTo>
                  <a:pt x="48" y="0"/>
                </a:lnTo>
                <a:lnTo>
                  <a:pt x="48" y="0"/>
                </a:lnTo>
                <a:lnTo>
                  <a:pt x="50" y="0"/>
                </a:lnTo>
                <a:lnTo>
                  <a:pt x="50" y="0"/>
                </a:lnTo>
                <a:lnTo>
                  <a:pt x="51" y="0"/>
                </a:lnTo>
                <a:lnTo>
                  <a:pt x="51" y="0"/>
                </a:lnTo>
                <a:lnTo>
                  <a:pt x="52" y="0"/>
                </a:lnTo>
                <a:lnTo>
                  <a:pt x="52" y="0"/>
                </a:lnTo>
                <a:lnTo>
                  <a:pt x="53" y="0"/>
                </a:lnTo>
                <a:lnTo>
                  <a:pt x="53" y="0"/>
                </a:lnTo>
                <a:lnTo>
                  <a:pt x="55" y="0"/>
                </a:lnTo>
                <a:lnTo>
                  <a:pt x="55" y="0"/>
                </a:lnTo>
                <a:lnTo>
                  <a:pt x="56" y="0"/>
                </a:lnTo>
                <a:lnTo>
                  <a:pt x="56" y="0"/>
                </a:lnTo>
                <a:lnTo>
                  <a:pt x="57" y="0"/>
                </a:lnTo>
                <a:lnTo>
                  <a:pt x="57" y="0"/>
                </a:lnTo>
                <a:lnTo>
                  <a:pt x="59" y="0"/>
                </a:lnTo>
                <a:lnTo>
                  <a:pt x="59" y="0"/>
                </a:lnTo>
                <a:lnTo>
                  <a:pt x="60" y="0"/>
                </a:lnTo>
                <a:lnTo>
                  <a:pt x="60" y="0"/>
                </a:lnTo>
                <a:lnTo>
                  <a:pt x="61" y="0"/>
                </a:lnTo>
                <a:lnTo>
                  <a:pt x="61" y="0"/>
                </a:lnTo>
                <a:lnTo>
                  <a:pt x="62" y="0"/>
                </a:lnTo>
                <a:lnTo>
                  <a:pt x="62" y="0"/>
                </a:lnTo>
                <a:lnTo>
                  <a:pt x="64" y="0"/>
                </a:lnTo>
                <a:lnTo>
                  <a:pt x="64" y="0"/>
                </a:lnTo>
                <a:lnTo>
                  <a:pt x="65" y="0"/>
                </a:lnTo>
                <a:lnTo>
                  <a:pt x="65" y="0"/>
                </a:lnTo>
                <a:lnTo>
                  <a:pt x="66" y="0"/>
                </a:lnTo>
                <a:lnTo>
                  <a:pt x="66" y="0"/>
                </a:lnTo>
                <a:lnTo>
                  <a:pt x="67" y="0"/>
                </a:lnTo>
                <a:lnTo>
                  <a:pt x="67" y="0"/>
                </a:lnTo>
                <a:lnTo>
                  <a:pt x="69" y="0"/>
                </a:lnTo>
                <a:lnTo>
                  <a:pt x="69" y="0"/>
                </a:lnTo>
                <a:lnTo>
                  <a:pt x="70" y="0"/>
                </a:lnTo>
                <a:lnTo>
                  <a:pt x="70" y="0"/>
                </a:lnTo>
                <a:lnTo>
                  <a:pt x="71" y="0"/>
                </a:lnTo>
                <a:lnTo>
                  <a:pt x="71" y="0"/>
                </a:lnTo>
                <a:lnTo>
                  <a:pt x="73" y="0"/>
                </a:lnTo>
                <a:lnTo>
                  <a:pt x="73" y="0"/>
                </a:lnTo>
                <a:lnTo>
                  <a:pt x="74" y="0"/>
                </a:lnTo>
                <a:lnTo>
                  <a:pt x="74" y="0"/>
                </a:lnTo>
                <a:lnTo>
                  <a:pt x="75" y="0"/>
                </a:lnTo>
                <a:lnTo>
                  <a:pt x="75" y="0"/>
                </a:lnTo>
                <a:lnTo>
                  <a:pt x="76" y="0"/>
                </a:lnTo>
                <a:lnTo>
                  <a:pt x="76" y="0"/>
                </a:lnTo>
                <a:lnTo>
                  <a:pt x="78" y="0"/>
                </a:lnTo>
                <a:lnTo>
                  <a:pt x="78" y="0"/>
                </a:lnTo>
                <a:lnTo>
                  <a:pt x="79" y="0"/>
                </a:lnTo>
                <a:lnTo>
                  <a:pt x="79" y="0"/>
                </a:lnTo>
                <a:lnTo>
                  <a:pt x="80" y="0"/>
                </a:lnTo>
                <a:lnTo>
                  <a:pt x="80" y="0"/>
                </a:lnTo>
                <a:lnTo>
                  <a:pt x="82" y="0"/>
                </a:lnTo>
                <a:lnTo>
                  <a:pt x="82" y="0"/>
                </a:lnTo>
                <a:lnTo>
                  <a:pt x="83" y="0"/>
                </a:lnTo>
                <a:lnTo>
                  <a:pt x="83" y="0"/>
                </a:lnTo>
                <a:lnTo>
                  <a:pt x="84" y="0"/>
                </a:lnTo>
                <a:lnTo>
                  <a:pt x="84" y="0"/>
                </a:lnTo>
                <a:lnTo>
                  <a:pt x="85" y="0"/>
                </a:lnTo>
                <a:lnTo>
                  <a:pt x="85" y="0"/>
                </a:lnTo>
                <a:lnTo>
                  <a:pt x="87" y="0"/>
                </a:lnTo>
                <a:lnTo>
                  <a:pt x="87" y="0"/>
                </a:lnTo>
                <a:lnTo>
                  <a:pt x="88" y="0"/>
                </a:lnTo>
                <a:lnTo>
                  <a:pt x="88" y="0"/>
                </a:lnTo>
                <a:lnTo>
                  <a:pt x="89" y="0"/>
                </a:lnTo>
                <a:lnTo>
                  <a:pt x="89" y="0"/>
                </a:lnTo>
                <a:lnTo>
                  <a:pt x="91" y="0"/>
                </a:lnTo>
                <a:lnTo>
                  <a:pt x="91" y="0"/>
                </a:lnTo>
                <a:lnTo>
                  <a:pt x="92" y="0"/>
                </a:lnTo>
                <a:lnTo>
                  <a:pt x="92" y="0"/>
                </a:lnTo>
                <a:lnTo>
                  <a:pt x="93" y="0"/>
                </a:lnTo>
                <a:lnTo>
                  <a:pt x="93" y="0"/>
                </a:lnTo>
                <a:lnTo>
                  <a:pt x="94" y="0"/>
                </a:lnTo>
                <a:lnTo>
                  <a:pt x="94" y="0"/>
                </a:lnTo>
                <a:lnTo>
                  <a:pt x="96" y="0"/>
                </a:lnTo>
                <a:lnTo>
                  <a:pt x="96" y="0"/>
                </a:lnTo>
                <a:lnTo>
                  <a:pt x="97" y="0"/>
                </a:lnTo>
                <a:lnTo>
                  <a:pt x="97" y="0"/>
                </a:lnTo>
                <a:lnTo>
                  <a:pt x="98" y="0"/>
                </a:lnTo>
                <a:lnTo>
                  <a:pt x="98" y="0"/>
                </a:lnTo>
                <a:lnTo>
                  <a:pt x="99" y="0"/>
                </a:lnTo>
                <a:lnTo>
                  <a:pt x="99" y="0"/>
                </a:lnTo>
                <a:lnTo>
                  <a:pt x="101" y="0"/>
                </a:lnTo>
                <a:lnTo>
                  <a:pt x="101" y="0"/>
                </a:lnTo>
                <a:lnTo>
                  <a:pt x="102" y="0"/>
                </a:lnTo>
                <a:lnTo>
                  <a:pt x="102" y="0"/>
                </a:lnTo>
                <a:lnTo>
                  <a:pt x="103" y="0"/>
                </a:lnTo>
                <a:lnTo>
                  <a:pt x="103" y="0"/>
                </a:lnTo>
                <a:lnTo>
                  <a:pt x="105" y="0"/>
                </a:lnTo>
                <a:lnTo>
                  <a:pt x="105" y="0"/>
                </a:lnTo>
                <a:lnTo>
                  <a:pt x="106" y="0"/>
                </a:lnTo>
                <a:lnTo>
                  <a:pt x="106" y="0"/>
                </a:lnTo>
                <a:lnTo>
                  <a:pt x="107" y="0"/>
                </a:lnTo>
                <a:lnTo>
                  <a:pt x="107" y="0"/>
                </a:lnTo>
                <a:lnTo>
                  <a:pt x="108" y="0"/>
                </a:lnTo>
                <a:lnTo>
                  <a:pt x="108" y="0"/>
                </a:lnTo>
                <a:lnTo>
                  <a:pt x="110" y="0"/>
                </a:lnTo>
                <a:lnTo>
                  <a:pt x="110" y="0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  <a:lnTo>
                  <a:pt x="114" y="0"/>
                </a:lnTo>
                <a:lnTo>
                  <a:pt x="114" y="0"/>
                </a:lnTo>
                <a:lnTo>
                  <a:pt x="115" y="0"/>
                </a:lnTo>
                <a:lnTo>
                  <a:pt x="115" y="0"/>
                </a:lnTo>
                <a:lnTo>
                  <a:pt x="116" y="0"/>
                </a:lnTo>
                <a:lnTo>
                  <a:pt x="116" y="0"/>
                </a:lnTo>
                <a:lnTo>
                  <a:pt x="117" y="0"/>
                </a:lnTo>
                <a:lnTo>
                  <a:pt x="117" y="0"/>
                </a:lnTo>
                <a:lnTo>
                  <a:pt x="119" y="0"/>
                </a:lnTo>
                <a:lnTo>
                  <a:pt x="119" y="0"/>
                </a:lnTo>
                <a:lnTo>
                  <a:pt x="120" y="0"/>
                </a:lnTo>
                <a:lnTo>
                  <a:pt x="120" y="0"/>
                </a:lnTo>
                <a:lnTo>
                  <a:pt x="121" y="0"/>
                </a:lnTo>
                <a:lnTo>
                  <a:pt x="121" y="0"/>
                </a:lnTo>
                <a:lnTo>
                  <a:pt x="122" y="0"/>
                </a:lnTo>
                <a:lnTo>
                  <a:pt x="122" y="0"/>
                </a:lnTo>
                <a:lnTo>
                  <a:pt x="124" y="0"/>
                </a:lnTo>
                <a:lnTo>
                  <a:pt x="124" y="0"/>
                </a:lnTo>
                <a:lnTo>
                  <a:pt x="125" y="0"/>
                </a:lnTo>
                <a:lnTo>
                  <a:pt x="125" y="0"/>
                </a:lnTo>
                <a:lnTo>
                  <a:pt x="126" y="0"/>
                </a:lnTo>
                <a:lnTo>
                  <a:pt x="126" y="0"/>
                </a:lnTo>
                <a:lnTo>
                  <a:pt x="128" y="0"/>
                </a:lnTo>
                <a:lnTo>
                  <a:pt x="128" y="0"/>
                </a:lnTo>
                <a:lnTo>
                  <a:pt x="129" y="0"/>
                </a:lnTo>
                <a:lnTo>
                  <a:pt x="129" y="0"/>
                </a:lnTo>
                <a:lnTo>
                  <a:pt x="130" y="0"/>
                </a:lnTo>
                <a:lnTo>
                  <a:pt x="130" y="0"/>
                </a:lnTo>
                <a:lnTo>
                  <a:pt x="131" y="0"/>
                </a:lnTo>
                <a:lnTo>
                  <a:pt x="131" y="0"/>
                </a:lnTo>
                <a:lnTo>
                  <a:pt x="133" y="0"/>
                </a:lnTo>
                <a:lnTo>
                  <a:pt x="133" y="0"/>
                </a:lnTo>
                <a:lnTo>
                  <a:pt x="134" y="0"/>
                </a:lnTo>
                <a:lnTo>
                  <a:pt x="134" y="0"/>
                </a:lnTo>
                <a:lnTo>
                  <a:pt x="135" y="0"/>
                </a:lnTo>
                <a:lnTo>
                  <a:pt x="135" y="0"/>
                </a:lnTo>
                <a:lnTo>
                  <a:pt x="137" y="0"/>
                </a:lnTo>
                <a:lnTo>
                  <a:pt x="137" y="0"/>
                </a:lnTo>
                <a:lnTo>
                  <a:pt x="138" y="0"/>
                </a:lnTo>
                <a:lnTo>
                  <a:pt x="138" y="0"/>
                </a:lnTo>
                <a:lnTo>
                  <a:pt x="139" y="0"/>
                </a:lnTo>
                <a:lnTo>
                  <a:pt x="139" y="0"/>
                </a:lnTo>
                <a:lnTo>
                  <a:pt x="140" y="0"/>
                </a:lnTo>
                <a:lnTo>
                  <a:pt x="140" y="0"/>
                </a:lnTo>
                <a:lnTo>
                  <a:pt x="142" y="0"/>
                </a:lnTo>
                <a:lnTo>
                  <a:pt x="142" y="0"/>
                </a:lnTo>
                <a:lnTo>
                  <a:pt x="143" y="0"/>
                </a:lnTo>
                <a:lnTo>
                  <a:pt x="143" y="0"/>
                </a:lnTo>
                <a:lnTo>
                  <a:pt x="144" y="0"/>
                </a:lnTo>
                <a:lnTo>
                  <a:pt x="144" y="0"/>
                </a:lnTo>
                <a:lnTo>
                  <a:pt x="146" y="0"/>
                </a:lnTo>
                <a:lnTo>
                  <a:pt x="146" y="0"/>
                </a:lnTo>
                <a:lnTo>
                  <a:pt x="147" y="0"/>
                </a:lnTo>
                <a:lnTo>
                  <a:pt x="147" y="0"/>
                </a:lnTo>
                <a:lnTo>
                  <a:pt x="148" y="0"/>
                </a:lnTo>
                <a:lnTo>
                  <a:pt x="148" y="0"/>
                </a:lnTo>
                <a:lnTo>
                  <a:pt x="149" y="0"/>
                </a:lnTo>
                <a:lnTo>
                  <a:pt x="149" y="0"/>
                </a:lnTo>
                <a:lnTo>
                  <a:pt x="151" y="0"/>
                </a:lnTo>
                <a:lnTo>
                  <a:pt x="151" y="0"/>
                </a:lnTo>
                <a:lnTo>
                  <a:pt x="152" y="0"/>
                </a:lnTo>
                <a:lnTo>
                  <a:pt x="152" y="0"/>
                </a:lnTo>
                <a:lnTo>
                  <a:pt x="153" y="0"/>
                </a:lnTo>
                <a:lnTo>
                  <a:pt x="153" y="0"/>
                </a:lnTo>
                <a:lnTo>
                  <a:pt x="154" y="0"/>
                </a:lnTo>
                <a:lnTo>
                  <a:pt x="154" y="0"/>
                </a:lnTo>
                <a:lnTo>
                  <a:pt x="156" y="0"/>
                </a:lnTo>
                <a:lnTo>
                  <a:pt x="156" y="0"/>
                </a:lnTo>
                <a:lnTo>
                  <a:pt x="157" y="0"/>
                </a:lnTo>
                <a:lnTo>
                  <a:pt x="157" y="0"/>
                </a:lnTo>
                <a:lnTo>
                  <a:pt x="158" y="0"/>
                </a:lnTo>
                <a:lnTo>
                  <a:pt x="158" y="0"/>
                </a:lnTo>
                <a:lnTo>
                  <a:pt x="160" y="0"/>
                </a:lnTo>
                <a:lnTo>
                  <a:pt x="160" y="0"/>
                </a:lnTo>
                <a:lnTo>
                  <a:pt x="161" y="0"/>
                </a:lnTo>
                <a:lnTo>
                  <a:pt x="161" y="0"/>
                </a:lnTo>
                <a:lnTo>
                  <a:pt x="162" y="0"/>
                </a:lnTo>
                <a:lnTo>
                  <a:pt x="162" y="0"/>
                </a:lnTo>
                <a:lnTo>
                  <a:pt x="163" y="0"/>
                </a:lnTo>
                <a:lnTo>
                  <a:pt x="163" y="0"/>
                </a:lnTo>
                <a:lnTo>
                  <a:pt x="165" y="0"/>
                </a:lnTo>
                <a:lnTo>
                  <a:pt x="165" y="0"/>
                </a:lnTo>
                <a:lnTo>
                  <a:pt x="166" y="0"/>
                </a:lnTo>
                <a:lnTo>
                  <a:pt x="166" y="0"/>
                </a:lnTo>
                <a:lnTo>
                  <a:pt x="167" y="0"/>
                </a:lnTo>
                <a:lnTo>
                  <a:pt x="167" y="0"/>
                </a:lnTo>
                <a:lnTo>
                  <a:pt x="169" y="0"/>
                </a:lnTo>
                <a:lnTo>
                  <a:pt x="169" y="0"/>
                </a:lnTo>
                <a:lnTo>
                  <a:pt x="170" y="0"/>
                </a:lnTo>
                <a:lnTo>
                  <a:pt x="170" y="0"/>
                </a:lnTo>
                <a:lnTo>
                  <a:pt x="171" y="0"/>
                </a:lnTo>
                <a:lnTo>
                  <a:pt x="171" y="0"/>
                </a:lnTo>
                <a:lnTo>
                  <a:pt x="172" y="0"/>
                </a:lnTo>
                <a:lnTo>
                  <a:pt x="172" y="0"/>
                </a:lnTo>
                <a:lnTo>
                  <a:pt x="174" y="0"/>
                </a:lnTo>
                <a:lnTo>
                  <a:pt x="174" y="0"/>
                </a:lnTo>
                <a:lnTo>
                  <a:pt x="175" y="0"/>
                </a:lnTo>
                <a:lnTo>
                  <a:pt x="175" y="0"/>
                </a:lnTo>
                <a:lnTo>
                  <a:pt x="176" y="0"/>
                </a:lnTo>
                <a:lnTo>
                  <a:pt x="176" y="0"/>
                </a:lnTo>
                <a:lnTo>
                  <a:pt x="178" y="0"/>
                </a:lnTo>
                <a:lnTo>
                  <a:pt x="178" y="0"/>
                </a:lnTo>
                <a:lnTo>
                  <a:pt x="179" y="0"/>
                </a:lnTo>
                <a:lnTo>
                  <a:pt x="179" y="0"/>
                </a:lnTo>
                <a:lnTo>
                  <a:pt x="180" y="0"/>
                </a:lnTo>
                <a:lnTo>
                  <a:pt x="180" y="0"/>
                </a:lnTo>
                <a:lnTo>
                  <a:pt x="181" y="0"/>
                </a:lnTo>
                <a:lnTo>
                  <a:pt x="181" y="0"/>
                </a:lnTo>
                <a:lnTo>
                  <a:pt x="183" y="0"/>
                </a:lnTo>
                <a:lnTo>
                  <a:pt x="183" y="0"/>
                </a:lnTo>
                <a:lnTo>
                  <a:pt x="184" y="0"/>
                </a:lnTo>
                <a:lnTo>
                  <a:pt x="184" y="0"/>
                </a:lnTo>
                <a:lnTo>
                  <a:pt x="185" y="0"/>
                </a:lnTo>
                <a:lnTo>
                  <a:pt x="185" y="0"/>
                </a:lnTo>
                <a:lnTo>
                  <a:pt x="186" y="0"/>
                </a:lnTo>
                <a:lnTo>
                  <a:pt x="186" y="0"/>
                </a:lnTo>
                <a:lnTo>
                  <a:pt x="188" y="0"/>
                </a:lnTo>
                <a:lnTo>
                  <a:pt x="188" y="0"/>
                </a:lnTo>
                <a:lnTo>
                  <a:pt x="189" y="0"/>
                </a:lnTo>
                <a:lnTo>
                  <a:pt x="189" y="0"/>
                </a:lnTo>
                <a:lnTo>
                  <a:pt x="190" y="0"/>
                </a:lnTo>
                <a:lnTo>
                  <a:pt x="190" y="0"/>
                </a:lnTo>
                <a:lnTo>
                  <a:pt x="192" y="0"/>
                </a:lnTo>
                <a:lnTo>
                  <a:pt x="192" y="0"/>
                </a:lnTo>
                <a:lnTo>
                  <a:pt x="193" y="0"/>
                </a:lnTo>
                <a:lnTo>
                  <a:pt x="193" y="0"/>
                </a:lnTo>
                <a:lnTo>
                  <a:pt x="194" y="0"/>
                </a:lnTo>
                <a:lnTo>
                  <a:pt x="194" y="0"/>
                </a:lnTo>
                <a:lnTo>
                  <a:pt x="195" y="0"/>
                </a:lnTo>
                <a:lnTo>
                  <a:pt x="195" y="0"/>
                </a:lnTo>
                <a:lnTo>
                  <a:pt x="197" y="0"/>
                </a:lnTo>
                <a:lnTo>
                  <a:pt x="197" y="0"/>
                </a:lnTo>
                <a:lnTo>
                  <a:pt x="198" y="0"/>
                </a:lnTo>
                <a:lnTo>
                  <a:pt x="198" y="0"/>
                </a:lnTo>
                <a:lnTo>
                  <a:pt x="199" y="0"/>
                </a:lnTo>
                <a:lnTo>
                  <a:pt x="199" y="0"/>
                </a:lnTo>
                <a:lnTo>
                  <a:pt x="201" y="0"/>
                </a:lnTo>
                <a:lnTo>
                  <a:pt x="201" y="0"/>
                </a:lnTo>
                <a:lnTo>
                  <a:pt x="202" y="0"/>
                </a:lnTo>
                <a:lnTo>
                  <a:pt x="202" y="0"/>
                </a:lnTo>
                <a:lnTo>
                  <a:pt x="203" y="0"/>
                </a:lnTo>
                <a:lnTo>
                  <a:pt x="203" y="0"/>
                </a:lnTo>
                <a:lnTo>
                  <a:pt x="204" y="0"/>
                </a:lnTo>
                <a:lnTo>
                  <a:pt x="204" y="0"/>
                </a:lnTo>
                <a:lnTo>
                  <a:pt x="206" y="0"/>
                </a:lnTo>
                <a:lnTo>
                  <a:pt x="206" y="0"/>
                </a:lnTo>
                <a:lnTo>
                  <a:pt x="207" y="0"/>
                </a:lnTo>
                <a:lnTo>
                  <a:pt x="207" y="170"/>
                </a:lnTo>
                <a:lnTo>
                  <a:pt x="208" y="179"/>
                </a:lnTo>
                <a:lnTo>
                  <a:pt x="208" y="180"/>
                </a:lnTo>
                <a:lnTo>
                  <a:pt x="210" y="180"/>
                </a:lnTo>
                <a:lnTo>
                  <a:pt x="210" y="179"/>
                </a:lnTo>
                <a:lnTo>
                  <a:pt x="211" y="179"/>
                </a:lnTo>
                <a:lnTo>
                  <a:pt x="211" y="180"/>
                </a:lnTo>
                <a:lnTo>
                  <a:pt x="212" y="180"/>
                </a:lnTo>
                <a:lnTo>
                  <a:pt x="212" y="179"/>
                </a:lnTo>
                <a:lnTo>
                  <a:pt x="213" y="179"/>
                </a:lnTo>
                <a:lnTo>
                  <a:pt x="213" y="180"/>
                </a:lnTo>
                <a:lnTo>
                  <a:pt x="215" y="180"/>
                </a:lnTo>
                <a:lnTo>
                  <a:pt x="215" y="179"/>
                </a:lnTo>
                <a:lnTo>
                  <a:pt x="216" y="179"/>
                </a:lnTo>
                <a:lnTo>
                  <a:pt x="216" y="180"/>
                </a:lnTo>
                <a:lnTo>
                  <a:pt x="217" y="180"/>
                </a:lnTo>
                <a:lnTo>
                  <a:pt x="217" y="179"/>
                </a:lnTo>
                <a:lnTo>
                  <a:pt x="218" y="179"/>
                </a:lnTo>
                <a:lnTo>
                  <a:pt x="218" y="180"/>
                </a:lnTo>
                <a:lnTo>
                  <a:pt x="220" y="180"/>
                </a:lnTo>
                <a:lnTo>
                  <a:pt x="220" y="179"/>
                </a:lnTo>
                <a:lnTo>
                  <a:pt x="221" y="179"/>
                </a:lnTo>
                <a:lnTo>
                  <a:pt x="221" y="180"/>
                </a:lnTo>
                <a:lnTo>
                  <a:pt x="222" y="180"/>
                </a:lnTo>
                <a:lnTo>
                  <a:pt x="222" y="179"/>
                </a:lnTo>
                <a:lnTo>
                  <a:pt x="224" y="179"/>
                </a:lnTo>
                <a:lnTo>
                  <a:pt x="224" y="180"/>
                </a:lnTo>
                <a:lnTo>
                  <a:pt x="225" y="180"/>
                </a:lnTo>
                <a:lnTo>
                  <a:pt x="225" y="179"/>
                </a:lnTo>
                <a:lnTo>
                  <a:pt x="226" y="179"/>
                </a:lnTo>
                <a:lnTo>
                  <a:pt x="226" y="180"/>
                </a:lnTo>
                <a:lnTo>
                  <a:pt x="227" y="180"/>
                </a:lnTo>
                <a:lnTo>
                  <a:pt x="227" y="179"/>
                </a:lnTo>
                <a:lnTo>
                  <a:pt x="229" y="179"/>
                </a:lnTo>
                <a:lnTo>
                  <a:pt x="229" y="180"/>
                </a:lnTo>
                <a:lnTo>
                  <a:pt x="230" y="180"/>
                </a:lnTo>
                <a:lnTo>
                  <a:pt x="230" y="179"/>
                </a:lnTo>
                <a:lnTo>
                  <a:pt x="231" y="179"/>
                </a:lnTo>
                <a:lnTo>
                  <a:pt x="231" y="180"/>
                </a:lnTo>
                <a:lnTo>
                  <a:pt x="233" y="180"/>
                </a:lnTo>
                <a:lnTo>
                  <a:pt x="233" y="179"/>
                </a:lnTo>
                <a:lnTo>
                  <a:pt x="234" y="179"/>
                </a:lnTo>
                <a:lnTo>
                  <a:pt x="234" y="180"/>
                </a:lnTo>
                <a:lnTo>
                  <a:pt x="235" y="180"/>
                </a:lnTo>
                <a:lnTo>
                  <a:pt x="235" y="179"/>
                </a:lnTo>
                <a:lnTo>
                  <a:pt x="236" y="179"/>
                </a:lnTo>
                <a:lnTo>
                  <a:pt x="236" y="180"/>
                </a:lnTo>
                <a:lnTo>
                  <a:pt x="238" y="180"/>
                </a:lnTo>
                <a:lnTo>
                  <a:pt x="238" y="179"/>
                </a:lnTo>
                <a:lnTo>
                  <a:pt x="239" y="179"/>
                </a:lnTo>
                <a:lnTo>
                  <a:pt x="239" y="180"/>
                </a:lnTo>
                <a:lnTo>
                  <a:pt x="240" y="180"/>
                </a:lnTo>
                <a:lnTo>
                  <a:pt x="240" y="179"/>
                </a:lnTo>
                <a:lnTo>
                  <a:pt x="242" y="179"/>
                </a:lnTo>
                <a:lnTo>
                  <a:pt x="242" y="180"/>
                </a:lnTo>
                <a:lnTo>
                  <a:pt x="243" y="180"/>
                </a:lnTo>
                <a:lnTo>
                  <a:pt x="243" y="179"/>
                </a:lnTo>
                <a:lnTo>
                  <a:pt x="244" y="179"/>
                </a:lnTo>
                <a:lnTo>
                  <a:pt x="244" y="180"/>
                </a:lnTo>
                <a:lnTo>
                  <a:pt x="245" y="180"/>
                </a:lnTo>
                <a:lnTo>
                  <a:pt x="245" y="179"/>
                </a:lnTo>
                <a:lnTo>
                  <a:pt x="247" y="179"/>
                </a:lnTo>
                <a:lnTo>
                  <a:pt x="247" y="180"/>
                </a:lnTo>
                <a:lnTo>
                  <a:pt x="248" y="180"/>
                </a:lnTo>
                <a:lnTo>
                  <a:pt x="248" y="179"/>
                </a:lnTo>
                <a:lnTo>
                  <a:pt x="249" y="179"/>
                </a:lnTo>
                <a:lnTo>
                  <a:pt x="249" y="180"/>
                </a:lnTo>
                <a:lnTo>
                  <a:pt x="250" y="180"/>
                </a:lnTo>
                <a:lnTo>
                  <a:pt x="250" y="179"/>
                </a:lnTo>
                <a:lnTo>
                  <a:pt x="252" y="179"/>
                </a:lnTo>
                <a:lnTo>
                  <a:pt x="252" y="180"/>
                </a:lnTo>
                <a:lnTo>
                  <a:pt x="253" y="180"/>
                </a:lnTo>
                <a:lnTo>
                  <a:pt x="253" y="179"/>
                </a:lnTo>
                <a:lnTo>
                  <a:pt x="254" y="179"/>
                </a:lnTo>
                <a:lnTo>
                  <a:pt x="254" y="180"/>
                </a:lnTo>
                <a:lnTo>
                  <a:pt x="256" y="180"/>
                </a:lnTo>
                <a:lnTo>
                  <a:pt x="256" y="179"/>
                </a:lnTo>
                <a:lnTo>
                  <a:pt x="257" y="179"/>
                </a:lnTo>
                <a:lnTo>
                  <a:pt x="257" y="180"/>
                </a:lnTo>
                <a:lnTo>
                  <a:pt x="258" y="180"/>
                </a:lnTo>
                <a:lnTo>
                  <a:pt x="258" y="179"/>
                </a:lnTo>
                <a:lnTo>
                  <a:pt x="259" y="179"/>
                </a:lnTo>
                <a:lnTo>
                  <a:pt x="259" y="180"/>
                </a:lnTo>
                <a:lnTo>
                  <a:pt x="261" y="180"/>
                </a:lnTo>
                <a:lnTo>
                  <a:pt x="261" y="179"/>
                </a:lnTo>
                <a:lnTo>
                  <a:pt x="262" y="179"/>
                </a:lnTo>
                <a:lnTo>
                  <a:pt x="262" y="180"/>
                </a:lnTo>
                <a:lnTo>
                  <a:pt x="263" y="180"/>
                </a:lnTo>
                <a:lnTo>
                  <a:pt x="263" y="179"/>
                </a:lnTo>
                <a:lnTo>
                  <a:pt x="265" y="179"/>
                </a:lnTo>
                <a:lnTo>
                  <a:pt x="265" y="180"/>
                </a:lnTo>
                <a:lnTo>
                  <a:pt x="266" y="180"/>
                </a:lnTo>
                <a:lnTo>
                  <a:pt x="266" y="179"/>
                </a:lnTo>
                <a:lnTo>
                  <a:pt x="267" y="179"/>
                </a:lnTo>
                <a:lnTo>
                  <a:pt x="267" y="180"/>
                </a:lnTo>
                <a:lnTo>
                  <a:pt x="268" y="180"/>
                </a:lnTo>
                <a:lnTo>
                  <a:pt x="268" y="179"/>
                </a:lnTo>
                <a:lnTo>
                  <a:pt x="270" y="179"/>
                </a:lnTo>
                <a:lnTo>
                  <a:pt x="270" y="180"/>
                </a:lnTo>
                <a:lnTo>
                  <a:pt x="271" y="180"/>
                </a:lnTo>
                <a:lnTo>
                  <a:pt x="271" y="179"/>
                </a:lnTo>
                <a:lnTo>
                  <a:pt x="272" y="179"/>
                </a:lnTo>
                <a:lnTo>
                  <a:pt x="272" y="180"/>
                </a:lnTo>
                <a:lnTo>
                  <a:pt x="273" y="180"/>
                </a:lnTo>
                <a:lnTo>
                  <a:pt x="273" y="179"/>
                </a:lnTo>
                <a:lnTo>
                  <a:pt x="275" y="179"/>
                </a:lnTo>
                <a:lnTo>
                  <a:pt x="275" y="180"/>
                </a:lnTo>
                <a:lnTo>
                  <a:pt x="276" y="180"/>
                </a:lnTo>
                <a:lnTo>
                  <a:pt x="276" y="179"/>
                </a:lnTo>
                <a:lnTo>
                  <a:pt x="277" y="179"/>
                </a:lnTo>
                <a:lnTo>
                  <a:pt x="277" y="180"/>
                </a:lnTo>
                <a:lnTo>
                  <a:pt x="279" y="180"/>
                </a:lnTo>
                <a:lnTo>
                  <a:pt x="279" y="179"/>
                </a:lnTo>
                <a:lnTo>
                  <a:pt x="280" y="179"/>
                </a:lnTo>
                <a:lnTo>
                  <a:pt x="280" y="180"/>
                </a:lnTo>
                <a:lnTo>
                  <a:pt x="281" y="180"/>
                </a:lnTo>
                <a:lnTo>
                  <a:pt x="281" y="179"/>
                </a:lnTo>
                <a:lnTo>
                  <a:pt x="282" y="179"/>
                </a:lnTo>
                <a:lnTo>
                  <a:pt x="282" y="180"/>
                </a:lnTo>
                <a:lnTo>
                  <a:pt x="284" y="179"/>
                </a:lnTo>
                <a:lnTo>
                  <a:pt x="284" y="179"/>
                </a:lnTo>
                <a:lnTo>
                  <a:pt x="285" y="179"/>
                </a:lnTo>
                <a:lnTo>
                  <a:pt x="285" y="180"/>
                </a:lnTo>
                <a:lnTo>
                  <a:pt x="286" y="180"/>
                </a:lnTo>
                <a:lnTo>
                  <a:pt x="286" y="179"/>
                </a:lnTo>
                <a:lnTo>
                  <a:pt x="288" y="179"/>
                </a:lnTo>
                <a:lnTo>
                  <a:pt x="288" y="180"/>
                </a:lnTo>
                <a:lnTo>
                  <a:pt x="289" y="180"/>
                </a:lnTo>
                <a:lnTo>
                  <a:pt x="289" y="179"/>
                </a:lnTo>
                <a:lnTo>
                  <a:pt x="290" y="179"/>
                </a:lnTo>
                <a:lnTo>
                  <a:pt x="290" y="180"/>
                </a:lnTo>
                <a:lnTo>
                  <a:pt x="291" y="180"/>
                </a:lnTo>
                <a:lnTo>
                  <a:pt x="291" y="179"/>
                </a:lnTo>
                <a:lnTo>
                  <a:pt x="293" y="179"/>
                </a:lnTo>
                <a:lnTo>
                  <a:pt x="293" y="180"/>
                </a:lnTo>
                <a:lnTo>
                  <a:pt x="294" y="180"/>
                </a:lnTo>
                <a:lnTo>
                  <a:pt x="294" y="179"/>
                </a:lnTo>
                <a:lnTo>
                  <a:pt x="295" y="179"/>
                </a:lnTo>
                <a:lnTo>
                  <a:pt x="295" y="180"/>
                </a:lnTo>
                <a:lnTo>
                  <a:pt x="297" y="180"/>
                </a:lnTo>
                <a:lnTo>
                  <a:pt x="297" y="179"/>
                </a:lnTo>
                <a:lnTo>
                  <a:pt x="298" y="179"/>
                </a:lnTo>
                <a:lnTo>
                  <a:pt x="298" y="180"/>
                </a:lnTo>
                <a:lnTo>
                  <a:pt x="299" y="180"/>
                </a:lnTo>
                <a:lnTo>
                  <a:pt x="299" y="179"/>
                </a:lnTo>
                <a:lnTo>
                  <a:pt x="300" y="179"/>
                </a:lnTo>
                <a:lnTo>
                  <a:pt x="300" y="180"/>
                </a:lnTo>
                <a:lnTo>
                  <a:pt x="302" y="180"/>
                </a:lnTo>
                <a:lnTo>
                  <a:pt x="302" y="179"/>
                </a:lnTo>
                <a:lnTo>
                  <a:pt x="303" y="179"/>
                </a:lnTo>
                <a:lnTo>
                  <a:pt x="303" y="180"/>
                </a:lnTo>
                <a:lnTo>
                  <a:pt x="304" y="180"/>
                </a:lnTo>
                <a:lnTo>
                  <a:pt x="304" y="179"/>
                </a:lnTo>
                <a:lnTo>
                  <a:pt x="305" y="179"/>
                </a:lnTo>
                <a:lnTo>
                  <a:pt x="305" y="180"/>
                </a:lnTo>
                <a:lnTo>
                  <a:pt x="307" y="180"/>
                </a:lnTo>
                <a:lnTo>
                  <a:pt x="307" y="179"/>
                </a:lnTo>
                <a:lnTo>
                  <a:pt x="308" y="179"/>
                </a:lnTo>
                <a:lnTo>
                  <a:pt x="308" y="180"/>
                </a:lnTo>
                <a:lnTo>
                  <a:pt x="309" y="180"/>
                </a:lnTo>
                <a:lnTo>
                  <a:pt x="309" y="179"/>
                </a:lnTo>
                <a:lnTo>
                  <a:pt x="311" y="179"/>
                </a:lnTo>
                <a:lnTo>
                  <a:pt x="311" y="180"/>
                </a:lnTo>
                <a:lnTo>
                  <a:pt x="312" y="180"/>
                </a:lnTo>
                <a:lnTo>
                  <a:pt x="312" y="179"/>
                </a:lnTo>
                <a:lnTo>
                  <a:pt x="313" y="179"/>
                </a:lnTo>
                <a:lnTo>
                  <a:pt x="313" y="180"/>
                </a:lnTo>
                <a:lnTo>
                  <a:pt x="314" y="180"/>
                </a:lnTo>
                <a:lnTo>
                  <a:pt x="314" y="179"/>
                </a:lnTo>
                <a:lnTo>
                  <a:pt x="316" y="179"/>
                </a:lnTo>
                <a:lnTo>
                  <a:pt x="316" y="180"/>
                </a:lnTo>
                <a:lnTo>
                  <a:pt x="317" y="179"/>
                </a:lnTo>
                <a:lnTo>
                  <a:pt x="317" y="179"/>
                </a:lnTo>
                <a:lnTo>
                  <a:pt x="318" y="179"/>
                </a:lnTo>
                <a:lnTo>
                  <a:pt x="318" y="180"/>
                </a:lnTo>
                <a:lnTo>
                  <a:pt x="320" y="180"/>
                </a:lnTo>
                <a:lnTo>
                  <a:pt x="320" y="179"/>
                </a:lnTo>
                <a:lnTo>
                  <a:pt x="321" y="179"/>
                </a:lnTo>
                <a:lnTo>
                  <a:pt x="321" y="180"/>
                </a:lnTo>
                <a:lnTo>
                  <a:pt x="322" y="180"/>
                </a:lnTo>
                <a:lnTo>
                  <a:pt x="322" y="179"/>
                </a:lnTo>
                <a:lnTo>
                  <a:pt x="323" y="179"/>
                </a:lnTo>
                <a:lnTo>
                  <a:pt x="323" y="180"/>
                </a:lnTo>
                <a:lnTo>
                  <a:pt x="325" y="180"/>
                </a:lnTo>
                <a:lnTo>
                  <a:pt x="325" y="179"/>
                </a:lnTo>
                <a:lnTo>
                  <a:pt x="326" y="179"/>
                </a:lnTo>
                <a:lnTo>
                  <a:pt x="326" y="180"/>
                </a:lnTo>
                <a:lnTo>
                  <a:pt x="327" y="180"/>
                </a:lnTo>
                <a:lnTo>
                  <a:pt x="327" y="179"/>
                </a:lnTo>
                <a:lnTo>
                  <a:pt x="329" y="179"/>
                </a:lnTo>
                <a:lnTo>
                  <a:pt x="329" y="180"/>
                </a:lnTo>
                <a:lnTo>
                  <a:pt x="330" y="180"/>
                </a:lnTo>
                <a:lnTo>
                  <a:pt x="330" y="179"/>
                </a:lnTo>
                <a:lnTo>
                  <a:pt x="331" y="179"/>
                </a:lnTo>
                <a:lnTo>
                  <a:pt x="331" y="180"/>
                </a:lnTo>
                <a:lnTo>
                  <a:pt x="332" y="180"/>
                </a:lnTo>
                <a:lnTo>
                  <a:pt x="332" y="179"/>
                </a:lnTo>
                <a:lnTo>
                  <a:pt x="334" y="179"/>
                </a:lnTo>
                <a:lnTo>
                  <a:pt x="334" y="180"/>
                </a:lnTo>
                <a:lnTo>
                  <a:pt x="335" y="180"/>
                </a:lnTo>
                <a:lnTo>
                  <a:pt x="335" y="179"/>
                </a:lnTo>
                <a:lnTo>
                  <a:pt x="336" y="179"/>
                </a:lnTo>
                <a:lnTo>
                  <a:pt x="336" y="180"/>
                </a:lnTo>
                <a:lnTo>
                  <a:pt x="337" y="180"/>
                </a:lnTo>
                <a:lnTo>
                  <a:pt x="337" y="179"/>
                </a:lnTo>
                <a:lnTo>
                  <a:pt x="339" y="179"/>
                </a:lnTo>
                <a:lnTo>
                  <a:pt x="339" y="180"/>
                </a:lnTo>
                <a:lnTo>
                  <a:pt x="340" y="180"/>
                </a:lnTo>
                <a:lnTo>
                  <a:pt x="340" y="179"/>
                </a:lnTo>
                <a:lnTo>
                  <a:pt x="341" y="179"/>
                </a:lnTo>
                <a:lnTo>
                  <a:pt x="341" y="180"/>
                </a:lnTo>
                <a:lnTo>
                  <a:pt x="343" y="180"/>
                </a:lnTo>
                <a:lnTo>
                  <a:pt x="343" y="179"/>
                </a:lnTo>
                <a:lnTo>
                  <a:pt x="344" y="179"/>
                </a:lnTo>
                <a:lnTo>
                  <a:pt x="344" y="180"/>
                </a:lnTo>
                <a:lnTo>
                  <a:pt x="345" y="180"/>
                </a:lnTo>
                <a:lnTo>
                  <a:pt x="345" y="179"/>
                </a:lnTo>
                <a:lnTo>
                  <a:pt x="346" y="179"/>
                </a:lnTo>
                <a:lnTo>
                  <a:pt x="346" y="180"/>
                </a:lnTo>
                <a:lnTo>
                  <a:pt x="348" y="180"/>
                </a:lnTo>
                <a:lnTo>
                  <a:pt x="348" y="179"/>
                </a:lnTo>
                <a:lnTo>
                  <a:pt x="349" y="179"/>
                </a:lnTo>
                <a:lnTo>
                  <a:pt x="349" y="179"/>
                </a:lnTo>
                <a:lnTo>
                  <a:pt x="350" y="179"/>
                </a:lnTo>
                <a:lnTo>
                  <a:pt x="350" y="180"/>
                </a:lnTo>
                <a:lnTo>
                  <a:pt x="352" y="180"/>
                </a:lnTo>
                <a:lnTo>
                  <a:pt x="352" y="179"/>
                </a:lnTo>
                <a:lnTo>
                  <a:pt x="353" y="179"/>
                </a:lnTo>
                <a:lnTo>
                  <a:pt x="353" y="180"/>
                </a:lnTo>
                <a:lnTo>
                  <a:pt x="354" y="180"/>
                </a:lnTo>
                <a:lnTo>
                  <a:pt x="354" y="179"/>
                </a:lnTo>
                <a:lnTo>
                  <a:pt x="355" y="179"/>
                </a:lnTo>
                <a:lnTo>
                  <a:pt x="355" y="180"/>
                </a:lnTo>
                <a:lnTo>
                  <a:pt x="357" y="180"/>
                </a:lnTo>
                <a:lnTo>
                  <a:pt x="357" y="179"/>
                </a:lnTo>
                <a:lnTo>
                  <a:pt x="358" y="179"/>
                </a:lnTo>
                <a:lnTo>
                  <a:pt x="358" y="180"/>
                </a:lnTo>
                <a:lnTo>
                  <a:pt x="359" y="180"/>
                </a:lnTo>
                <a:lnTo>
                  <a:pt x="359" y="179"/>
                </a:lnTo>
                <a:lnTo>
                  <a:pt x="361" y="179"/>
                </a:lnTo>
                <a:lnTo>
                  <a:pt x="361" y="180"/>
                </a:lnTo>
                <a:lnTo>
                  <a:pt x="362" y="179"/>
                </a:lnTo>
                <a:lnTo>
                  <a:pt x="362" y="179"/>
                </a:lnTo>
                <a:lnTo>
                  <a:pt x="363" y="179"/>
                </a:lnTo>
                <a:lnTo>
                  <a:pt x="363" y="180"/>
                </a:lnTo>
                <a:lnTo>
                  <a:pt x="364" y="180"/>
                </a:lnTo>
                <a:lnTo>
                  <a:pt x="364" y="179"/>
                </a:lnTo>
                <a:lnTo>
                  <a:pt x="366" y="179"/>
                </a:lnTo>
                <a:lnTo>
                  <a:pt x="366" y="180"/>
                </a:lnTo>
                <a:lnTo>
                  <a:pt x="367" y="180"/>
                </a:lnTo>
                <a:lnTo>
                  <a:pt x="367" y="179"/>
                </a:lnTo>
                <a:lnTo>
                  <a:pt x="368" y="179"/>
                </a:lnTo>
                <a:lnTo>
                  <a:pt x="368" y="180"/>
                </a:lnTo>
                <a:lnTo>
                  <a:pt x="369" y="179"/>
                </a:lnTo>
                <a:lnTo>
                  <a:pt x="369" y="179"/>
                </a:lnTo>
                <a:lnTo>
                  <a:pt x="371" y="179"/>
                </a:lnTo>
                <a:lnTo>
                  <a:pt x="371" y="179"/>
                </a:lnTo>
                <a:lnTo>
                  <a:pt x="372" y="179"/>
                </a:lnTo>
                <a:lnTo>
                  <a:pt x="372" y="180"/>
                </a:lnTo>
                <a:lnTo>
                  <a:pt x="373" y="180"/>
                </a:lnTo>
                <a:lnTo>
                  <a:pt x="373" y="179"/>
                </a:lnTo>
                <a:lnTo>
                  <a:pt x="375" y="179"/>
                </a:lnTo>
                <a:lnTo>
                  <a:pt x="375" y="180"/>
                </a:lnTo>
                <a:lnTo>
                  <a:pt x="376" y="179"/>
                </a:lnTo>
                <a:lnTo>
                  <a:pt x="376" y="179"/>
                </a:lnTo>
                <a:lnTo>
                  <a:pt x="377" y="179"/>
                </a:lnTo>
                <a:lnTo>
                  <a:pt x="377" y="180"/>
                </a:lnTo>
                <a:lnTo>
                  <a:pt x="378" y="180"/>
                </a:lnTo>
                <a:lnTo>
                  <a:pt x="378" y="179"/>
                </a:lnTo>
                <a:lnTo>
                  <a:pt x="380" y="179"/>
                </a:lnTo>
                <a:lnTo>
                  <a:pt x="380" y="180"/>
                </a:lnTo>
                <a:lnTo>
                  <a:pt x="381" y="180"/>
                </a:lnTo>
                <a:lnTo>
                  <a:pt x="381" y="179"/>
                </a:lnTo>
                <a:lnTo>
                  <a:pt x="382" y="179"/>
                </a:lnTo>
                <a:lnTo>
                  <a:pt x="382" y="180"/>
                </a:lnTo>
                <a:lnTo>
                  <a:pt x="384" y="180"/>
                </a:lnTo>
                <a:lnTo>
                  <a:pt x="384" y="179"/>
                </a:lnTo>
                <a:lnTo>
                  <a:pt x="385" y="179"/>
                </a:lnTo>
                <a:lnTo>
                  <a:pt x="385" y="180"/>
                </a:lnTo>
                <a:lnTo>
                  <a:pt x="386" y="180"/>
                </a:lnTo>
                <a:lnTo>
                  <a:pt x="386" y="179"/>
                </a:lnTo>
                <a:lnTo>
                  <a:pt x="387" y="179"/>
                </a:lnTo>
                <a:lnTo>
                  <a:pt x="387" y="180"/>
                </a:lnTo>
                <a:lnTo>
                  <a:pt x="389" y="180"/>
                </a:lnTo>
                <a:lnTo>
                  <a:pt x="389" y="179"/>
                </a:lnTo>
                <a:lnTo>
                  <a:pt x="390" y="179"/>
                </a:lnTo>
                <a:lnTo>
                  <a:pt x="390" y="180"/>
                </a:lnTo>
                <a:lnTo>
                  <a:pt x="391" y="180"/>
                </a:lnTo>
                <a:lnTo>
                  <a:pt x="391" y="179"/>
                </a:lnTo>
                <a:lnTo>
                  <a:pt x="392" y="179"/>
                </a:lnTo>
                <a:lnTo>
                  <a:pt x="392" y="180"/>
                </a:lnTo>
                <a:lnTo>
                  <a:pt x="394" y="180"/>
                </a:lnTo>
                <a:lnTo>
                  <a:pt x="394" y="179"/>
                </a:lnTo>
                <a:lnTo>
                  <a:pt x="395" y="179"/>
                </a:lnTo>
                <a:lnTo>
                  <a:pt x="395" y="180"/>
                </a:lnTo>
                <a:lnTo>
                  <a:pt x="396" y="180"/>
                </a:lnTo>
                <a:lnTo>
                  <a:pt x="396" y="179"/>
                </a:lnTo>
                <a:lnTo>
                  <a:pt x="398" y="179"/>
                </a:lnTo>
                <a:lnTo>
                  <a:pt x="398" y="180"/>
                </a:lnTo>
                <a:lnTo>
                  <a:pt x="399" y="180"/>
                </a:lnTo>
                <a:lnTo>
                  <a:pt x="399" y="179"/>
                </a:lnTo>
                <a:lnTo>
                  <a:pt x="400" y="180"/>
                </a:lnTo>
                <a:lnTo>
                  <a:pt x="400" y="180"/>
                </a:lnTo>
                <a:lnTo>
                  <a:pt x="401" y="180"/>
                </a:lnTo>
                <a:lnTo>
                  <a:pt x="401" y="179"/>
                </a:lnTo>
                <a:lnTo>
                  <a:pt x="403" y="179"/>
                </a:lnTo>
                <a:lnTo>
                  <a:pt x="403" y="180"/>
                </a:lnTo>
                <a:lnTo>
                  <a:pt x="404" y="180"/>
                </a:lnTo>
                <a:lnTo>
                  <a:pt x="404" y="179"/>
                </a:lnTo>
                <a:lnTo>
                  <a:pt x="405" y="179"/>
                </a:lnTo>
                <a:lnTo>
                  <a:pt x="405" y="180"/>
                </a:lnTo>
                <a:lnTo>
                  <a:pt x="407" y="179"/>
                </a:lnTo>
                <a:lnTo>
                  <a:pt x="407" y="179"/>
                </a:lnTo>
                <a:lnTo>
                  <a:pt x="408" y="179"/>
                </a:lnTo>
                <a:lnTo>
                  <a:pt x="408" y="180"/>
                </a:lnTo>
                <a:lnTo>
                  <a:pt x="409" y="180"/>
                </a:lnTo>
                <a:lnTo>
                  <a:pt x="409" y="179"/>
                </a:lnTo>
                <a:lnTo>
                  <a:pt x="410" y="179"/>
                </a:lnTo>
                <a:lnTo>
                  <a:pt x="410" y="180"/>
                </a:lnTo>
                <a:lnTo>
                  <a:pt x="412" y="180"/>
                </a:lnTo>
                <a:lnTo>
                  <a:pt x="412" y="179"/>
                </a:lnTo>
                <a:lnTo>
                  <a:pt x="413" y="179"/>
                </a:lnTo>
                <a:lnTo>
                  <a:pt x="413" y="180"/>
                </a:lnTo>
                <a:lnTo>
                  <a:pt x="414" y="180"/>
                </a:lnTo>
                <a:lnTo>
                  <a:pt x="414" y="179"/>
                </a:lnTo>
                <a:lnTo>
                  <a:pt x="416" y="179"/>
                </a:lnTo>
                <a:lnTo>
                  <a:pt x="416" y="180"/>
                </a:lnTo>
                <a:lnTo>
                  <a:pt x="417" y="180"/>
                </a:lnTo>
                <a:lnTo>
                  <a:pt x="417" y="179"/>
                </a:lnTo>
                <a:lnTo>
                  <a:pt x="418" y="179"/>
                </a:lnTo>
                <a:lnTo>
                  <a:pt x="418" y="180"/>
                </a:lnTo>
                <a:lnTo>
                  <a:pt x="419" y="180"/>
                </a:lnTo>
                <a:lnTo>
                  <a:pt x="419" y="179"/>
                </a:lnTo>
                <a:lnTo>
                  <a:pt x="421" y="179"/>
                </a:lnTo>
                <a:lnTo>
                  <a:pt x="421" y="180"/>
                </a:lnTo>
                <a:lnTo>
                  <a:pt x="422" y="180"/>
                </a:lnTo>
                <a:lnTo>
                  <a:pt x="422" y="179"/>
                </a:lnTo>
                <a:lnTo>
                  <a:pt x="423" y="179"/>
                </a:lnTo>
                <a:lnTo>
                  <a:pt x="423" y="180"/>
                </a:lnTo>
                <a:lnTo>
                  <a:pt x="424" y="180"/>
                </a:lnTo>
                <a:lnTo>
                  <a:pt x="424" y="179"/>
                </a:lnTo>
                <a:lnTo>
                  <a:pt x="426" y="179"/>
                </a:lnTo>
                <a:lnTo>
                  <a:pt x="426" y="180"/>
                </a:lnTo>
                <a:lnTo>
                  <a:pt x="427" y="180"/>
                </a:lnTo>
                <a:lnTo>
                  <a:pt x="427" y="179"/>
                </a:lnTo>
                <a:lnTo>
                  <a:pt x="428" y="179"/>
                </a:lnTo>
                <a:lnTo>
                  <a:pt x="428" y="180"/>
                </a:lnTo>
                <a:lnTo>
                  <a:pt x="430" y="180"/>
                </a:lnTo>
                <a:lnTo>
                  <a:pt x="430" y="179"/>
                </a:lnTo>
                <a:lnTo>
                  <a:pt x="431" y="179"/>
                </a:lnTo>
                <a:lnTo>
                  <a:pt x="431" y="180"/>
                </a:lnTo>
                <a:lnTo>
                  <a:pt x="432" y="180"/>
                </a:lnTo>
                <a:lnTo>
                  <a:pt x="432" y="179"/>
                </a:lnTo>
                <a:lnTo>
                  <a:pt x="433" y="179"/>
                </a:lnTo>
                <a:lnTo>
                  <a:pt x="433" y="180"/>
                </a:lnTo>
                <a:lnTo>
                  <a:pt x="435" y="180"/>
                </a:lnTo>
                <a:lnTo>
                  <a:pt x="435" y="179"/>
                </a:lnTo>
                <a:lnTo>
                  <a:pt x="436" y="179"/>
                </a:lnTo>
                <a:lnTo>
                  <a:pt x="436" y="180"/>
                </a:lnTo>
                <a:lnTo>
                  <a:pt x="437" y="180"/>
                </a:lnTo>
                <a:lnTo>
                  <a:pt x="437" y="179"/>
                </a:lnTo>
                <a:lnTo>
                  <a:pt x="439" y="179"/>
                </a:lnTo>
                <a:lnTo>
                  <a:pt x="439" y="180"/>
                </a:lnTo>
                <a:lnTo>
                  <a:pt x="440" y="180"/>
                </a:lnTo>
                <a:lnTo>
                  <a:pt x="440" y="179"/>
                </a:lnTo>
                <a:lnTo>
                  <a:pt x="441" y="179"/>
                </a:lnTo>
                <a:lnTo>
                  <a:pt x="441" y="180"/>
                </a:lnTo>
                <a:lnTo>
                  <a:pt x="442" y="180"/>
                </a:lnTo>
                <a:lnTo>
                  <a:pt x="442" y="179"/>
                </a:lnTo>
                <a:lnTo>
                  <a:pt x="444" y="179"/>
                </a:lnTo>
                <a:lnTo>
                  <a:pt x="444" y="180"/>
                </a:lnTo>
                <a:lnTo>
                  <a:pt x="445" y="180"/>
                </a:lnTo>
                <a:lnTo>
                  <a:pt x="445" y="179"/>
                </a:lnTo>
                <a:lnTo>
                  <a:pt x="446" y="179"/>
                </a:lnTo>
                <a:lnTo>
                  <a:pt x="446" y="180"/>
                </a:lnTo>
                <a:lnTo>
                  <a:pt x="448" y="180"/>
                </a:lnTo>
                <a:lnTo>
                  <a:pt x="448" y="179"/>
                </a:lnTo>
                <a:lnTo>
                  <a:pt x="449" y="179"/>
                </a:lnTo>
                <a:lnTo>
                  <a:pt x="449" y="180"/>
                </a:lnTo>
                <a:lnTo>
                  <a:pt x="450" y="180"/>
                </a:lnTo>
                <a:lnTo>
                  <a:pt x="450" y="179"/>
                </a:lnTo>
                <a:lnTo>
                  <a:pt x="451" y="179"/>
                </a:lnTo>
                <a:lnTo>
                  <a:pt x="451" y="180"/>
                </a:lnTo>
                <a:lnTo>
                  <a:pt x="453" y="180"/>
                </a:lnTo>
                <a:lnTo>
                  <a:pt x="453" y="179"/>
                </a:lnTo>
                <a:lnTo>
                  <a:pt x="454" y="179"/>
                </a:lnTo>
                <a:lnTo>
                  <a:pt x="454" y="180"/>
                </a:lnTo>
                <a:lnTo>
                  <a:pt x="455" y="180"/>
                </a:lnTo>
                <a:lnTo>
                  <a:pt x="455" y="179"/>
                </a:lnTo>
                <a:lnTo>
                  <a:pt x="456" y="179"/>
                </a:lnTo>
                <a:lnTo>
                  <a:pt x="456" y="180"/>
                </a:lnTo>
                <a:lnTo>
                  <a:pt x="458" y="180"/>
                </a:lnTo>
                <a:lnTo>
                  <a:pt x="458" y="179"/>
                </a:lnTo>
                <a:lnTo>
                  <a:pt x="459" y="179"/>
                </a:lnTo>
                <a:lnTo>
                  <a:pt x="459" y="180"/>
                </a:lnTo>
                <a:lnTo>
                  <a:pt x="460" y="180"/>
                </a:lnTo>
                <a:lnTo>
                  <a:pt x="460" y="179"/>
                </a:lnTo>
                <a:lnTo>
                  <a:pt x="462" y="179"/>
                </a:lnTo>
                <a:lnTo>
                  <a:pt x="462" y="180"/>
                </a:lnTo>
                <a:lnTo>
                  <a:pt x="463" y="180"/>
                </a:lnTo>
                <a:lnTo>
                  <a:pt x="463" y="179"/>
                </a:lnTo>
                <a:lnTo>
                  <a:pt x="464" y="179"/>
                </a:lnTo>
                <a:lnTo>
                  <a:pt x="464" y="180"/>
                </a:lnTo>
                <a:lnTo>
                  <a:pt x="465" y="180"/>
                </a:lnTo>
                <a:lnTo>
                  <a:pt x="465" y="179"/>
                </a:lnTo>
                <a:lnTo>
                  <a:pt x="467" y="179"/>
                </a:lnTo>
                <a:lnTo>
                  <a:pt x="467" y="180"/>
                </a:lnTo>
                <a:lnTo>
                  <a:pt x="468" y="180"/>
                </a:lnTo>
                <a:lnTo>
                  <a:pt x="468" y="179"/>
                </a:lnTo>
                <a:lnTo>
                  <a:pt x="469" y="179"/>
                </a:lnTo>
                <a:lnTo>
                  <a:pt x="469" y="180"/>
                </a:lnTo>
                <a:lnTo>
                  <a:pt x="471" y="180"/>
                </a:lnTo>
                <a:lnTo>
                  <a:pt x="471" y="179"/>
                </a:lnTo>
                <a:lnTo>
                  <a:pt x="472" y="179"/>
                </a:lnTo>
                <a:lnTo>
                  <a:pt x="472" y="180"/>
                </a:lnTo>
                <a:lnTo>
                  <a:pt x="473" y="180"/>
                </a:lnTo>
                <a:lnTo>
                  <a:pt x="473" y="179"/>
                </a:lnTo>
                <a:lnTo>
                  <a:pt x="474" y="179"/>
                </a:lnTo>
                <a:lnTo>
                  <a:pt x="474" y="180"/>
                </a:lnTo>
                <a:lnTo>
                  <a:pt x="476" y="180"/>
                </a:lnTo>
                <a:lnTo>
                  <a:pt x="476" y="179"/>
                </a:lnTo>
                <a:lnTo>
                  <a:pt x="477" y="179"/>
                </a:lnTo>
                <a:lnTo>
                  <a:pt x="477" y="180"/>
                </a:lnTo>
                <a:lnTo>
                  <a:pt x="478" y="180"/>
                </a:lnTo>
                <a:lnTo>
                  <a:pt x="478" y="179"/>
                </a:lnTo>
                <a:lnTo>
                  <a:pt x="480" y="179"/>
                </a:lnTo>
                <a:lnTo>
                  <a:pt x="480" y="180"/>
                </a:lnTo>
                <a:lnTo>
                  <a:pt x="481" y="180"/>
                </a:lnTo>
                <a:lnTo>
                  <a:pt x="481" y="179"/>
                </a:lnTo>
                <a:lnTo>
                  <a:pt x="482" y="179"/>
                </a:lnTo>
                <a:lnTo>
                  <a:pt x="482" y="180"/>
                </a:lnTo>
                <a:lnTo>
                  <a:pt x="483" y="180"/>
                </a:lnTo>
                <a:lnTo>
                  <a:pt x="483" y="179"/>
                </a:lnTo>
                <a:lnTo>
                  <a:pt x="485" y="179"/>
                </a:lnTo>
                <a:lnTo>
                  <a:pt x="485" y="180"/>
                </a:lnTo>
                <a:lnTo>
                  <a:pt x="486" y="180"/>
                </a:lnTo>
                <a:lnTo>
                  <a:pt x="486" y="179"/>
                </a:lnTo>
                <a:lnTo>
                  <a:pt x="487" y="179"/>
                </a:lnTo>
                <a:lnTo>
                  <a:pt x="487" y="179"/>
                </a:lnTo>
                <a:lnTo>
                  <a:pt x="488" y="179"/>
                </a:lnTo>
                <a:lnTo>
                  <a:pt x="488" y="179"/>
                </a:lnTo>
                <a:lnTo>
                  <a:pt x="490" y="179"/>
                </a:lnTo>
                <a:lnTo>
                  <a:pt x="490" y="180"/>
                </a:lnTo>
                <a:lnTo>
                  <a:pt x="491" y="180"/>
                </a:lnTo>
                <a:lnTo>
                  <a:pt x="491" y="179"/>
                </a:lnTo>
                <a:lnTo>
                  <a:pt x="492" y="179"/>
                </a:lnTo>
                <a:lnTo>
                  <a:pt x="492" y="180"/>
                </a:lnTo>
                <a:lnTo>
                  <a:pt x="494" y="180"/>
                </a:lnTo>
                <a:lnTo>
                  <a:pt x="494" y="179"/>
                </a:lnTo>
                <a:lnTo>
                  <a:pt x="495" y="179"/>
                </a:lnTo>
                <a:lnTo>
                  <a:pt x="495" y="180"/>
                </a:lnTo>
                <a:lnTo>
                  <a:pt x="496" y="180"/>
                </a:lnTo>
                <a:lnTo>
                  <a:pt x="496" y="179"/>
                </a:lnTo>
                <a:lnTo>
                  <a:pt x="497" y="179"/>
                </a:lnTo>
                <a:lnTo>
                  <a:pt x="497" y="180"/>
                </a:lnTo>
                <a:lnTo>
                  <a:pt x="499" y="180"/>
                </a:lnTo>
                <a:lnTo>
                  <a:pt x="499" y="179"/>
                </a:lnTo>
                <a:lnTo>
                  <a:pt x="500" y="179"/>
                </a:lnTo>
                <a:lnTo>
                  <a:pt x="500" y="180"/>
                </a:lnTo>
                <a:lnTo>
                  <a:pt x="501" y="180"/>
                </a:lnTo>
                <a:lnTo>
                  <a:pt x="501" y="179"/>
                </a:lnTo>
                <a:lnTo>
                  <a:pt x="503" y="179"/>
                </a:lnTo>
                <a:lnTo>
                  <a:pt x="503" y="180"/>
                </a:lnTo>
                <a:lnTo>
                  <a:pt x="504" y="180"/>
                </a:lnTo>
                <a:lnTo>
                  <a:pt x="504" y="179"/>
                </a:lnTo>
                <a:lnTo>
                  <a:pt x="505" y="179"/>
                </a:lnTo>
                <a:lnTo>
                  <a:pt x="505" y="180"/>
                </a:lnTo>
                <a:lnTo>
                  <a:pt x="506" y="180"/>
                </a:lnTo>
                <a:lnTo>
                  <a:pt x="506" y="179"/>
                </a:lnTo>
                <a:lnTo>
                  <a:pt x="508" y="179"/>
                </a:lnTo>
                <a:lnTo>
                  <a:pt x="508" y="180"/>
                </a:lnTo>
                <a:lnTo>
                  <a:pt x="509" y="180"/>
                </a:lnTo>
                <a:lnTo>
                  <a:pt x="509" y="179"/>
                </a:lnTo>
                <a:lnTo>
                  <a:pt x="510" y="179"/>
                </a:lnTo>
                <a:lnTo>
                  <a:pt x="510" y="180"/>
                </a:lnTo>
                <a:lnTo>
                  <a:pt x="512" y="180"/>
                </a:lnTo>
                <a:lnTo>
                  <a:pt x="512" y="179"/>
                </a:lnTo>
                <a:lnTo>
                  <a:pt x="513" y="179"/>
                </a:lnTo>
                <a:lnTo>
                  <a:pt x="513" y="180"/>
                </a:lnTo>
                <a:lnTo>
                  <a:pt x="514" y="180"/>
                </a:lnTo>
                <a:lnTo>
                  <a:pt x="514" y="179"/>
                </a:lnTo>
                <a:lnTo>
                  <a:pt x="515" y="179"/>
                </a:lnTo>
                <a:lnTo>
                  <a:pt x="515" y="180"/>
                </a:lnTo>
                <a:lnTo>
                  <a:pt x="517" y="180"/>
                </a:lnTo>
                <a:lnTo>
                  <a:pt x="517" y="179"/>
                </a:lnTo>
                <a:lnTo>
                  <a:pt x="518" y="179"/>
                </a:lnTo>
                <a:lnTo>
                  <a:pt x="518" y="180"/>
                </a:lnTo>
                <a:lnTo>
                  <a:pt x="519" y="180"/>
                </a:lnTo>
                <a:lnTo>
                  <a:pt x="519" y="179"/>
                </a:lnTo>
                <a:lnTo>
                  <a:pt x="520" y="179"/>
                </a:lnTo>
                <a:lnTo>
                  <a:pt x="520" y="180"/>
                </a:lnTo>
                <a:lnTo>
                  <a:pt x="522" y="180"/>
                </a:lnTo>
                <a:lnTo>
                  <a:pt x="522" y="179"/>
                </a:lnTo>
                <a:lnTo>
                  <a:pt x="523" y="179"/>
                </a:lnTo>
                <a:lnTo>
                  <a:pt x="523" y="180"/>
                </a:lnTo>
                <a:lnTo>
                  <a:pt x="524" y="180"/>
                </a:lnTo>
                <a:lnTo>
                  <a:pt x="524" y="179"/>
                </a:lnTo>
                <a:lnTo>
                  <a:pt x="526" y="179"/>
                </a:lnTo>
                <a:lnTo>
                  <a:pt x="526" y="180"/>
                </a:lnTo>
                <a:lnTo>
                  <a:pt x="527" y="180"/>
                </a:lnTo>
                <a:lnTo>
                  <a:pt x="527" y="179"/>
                </a:lnTo>
                <a:lnTo>
                  <a:pt x="528" y="179"/>
                </a:lnTo>
                <a:lnTo>
                  <a:pt x="528" y="180"/>
                </a:lnTo>
                <a:lnTo>
                  <a:pt x="529" y="180"/>
                </a:lnTo>
                <a:lnTo>
                  <a:pt x="529" y="179"/>
                </a:lnTo>
                <a:lnTo>
                  <a:pt x="531" y="179"/>
                </a:lnTo>
                <a:lnTo>
                  <a:pt x="531" y="180"/>
                </a:lnTo>
                <a:lnTo>
                  <a:pt x="532" y="180"/>
                </a:lnTo>
                <a:lnTo>
                  <a:pt x="532" y="179"/>
                </a:lnTo>
                <a:lnTo>
                  <a:pt x="533" y="179"/>
                </a:lnTo>
                <a:lnTo>
                  <a:pt x="533" y="180"/>
                </a:lnTo>
                <a:lnTo>
                  <a:pt x="535" y="180"/>
                </a:lnTo>
                <a:lnTo>
                  <a:pt x="535" y="179"/>
                </a:lnTo>
                <a:lnTo>
                  <a:pt x="536" y="179"/>
                </a:lnTo>
                <a:lnTo>
                  <a:pt x="536" y="180"/>
                </a:lnTo>
                <a:lnTo>
                  <a:pt x="537" y="180"/>
                </a:lnTo>
                <a:lnTo>
                  <a:pt x="537" y="179"/>
                </a:lnTo>
                <a:lnTo>
                  <a:pt x="538" y="179"/>
                </a:lnTo>
                <a:lnTo>
                  <a:pt x="538" y="180"/>
                </a:lnTo>
                <a:lnTo>
                  <a:pt x="540" y="180"/>
                </a:lnTo>
                <a:lnTo>
                  <a:pt x="540" y="179"/>
                </a:lnTo>
                <a:lnTo>
                  <a:pt x="541" y="179"/>
                </a:lnTo>
                <a:lnTo>
                  <a:pt x="541" y="180"/>
                </a:lnTo>
                <a:lnTo>
                  <a:pt x="542" y="180"/>
                </a:lnTo>
                <a:lnTo>
                  <a:pt x="542" y="179"/>
                </a:lnTo>
                <a:lnTo>
                  <a:pt x="543" y="179"/>
                </a:lnTo>
                <a:lnTo>
                  <a:pt x="543" y="180"/>
                </a:lnTo>
                <a:lnTo>
                  <a:pt x="545" y="180"/>
                </a:lnTo>
                <a:lnTo>
                  <a:pt x="545" y="179"/>
                </a:lnTo>
                <a:lnTo>
                  <a:pt x="546" y="179"/>
                </a:lnTo>
                <a:lnTo>
                  <a:pt x="546" y="180"/>
                </a:lnTo>
                <a:lnTo>
                  <a:pt x="547" y="180"/>
                </a:lnTo>
                <a:lnTo>
                  <a:pt x="547" y="179"/>
                </a:lnTo>
                <a:lnTo>
                  <a:pt x="549" y="179"/>
                </a:lnTo>
                <a:lnTo>
                  <a:pt x="549" y="180"/>
                </a:lnTo>
                <a:lnTo>
                  <a:pt x="550" y="180"/>
                </a:lnTo>
                <a:lnTo>
                  <a:pt x="550" y="179"/>
                </a:lnTo>
                <a:lnTo>
                  <a:pt x="551" y="179"/>
                </a:lnTo>
                <a:lnTo>
                  <a:pt x="551" y="180"/>
                </a:lnTo>
                <a:lnTo>
                  <a:pt x="552" y="180"/>
                </a:lnTo>
                <a:lnTo>
                  <a:pt x="552" y="179"/>
                </a:lnTo>
                <a:lnTo>
                  <a:pt x="554" y="179"/>
                </a:lnTo>
                <a:lnTo>
                  <a:pt x="554" y="180"/>
                </a:lnTo>
                <a:lnTo>
                  <a:pt x="555" y="180"/>
                </a:lnTo>
                <a:lnTo>
                  <a:pt x="555" y="179"/>
                </a:lnTo>
                <a:lnTo>
                  <a:pt x="556" y="179"/>
                </a:lnTo>
                <a:lnTo>
                  <a:pt x="556" y="180"/>
                </a:lnTo>
                <a:lnTo>
                  <a:pt x="558" y="180"/>
                </a:lnTo>
                <a:lnTo>
                  <a:pt x="558" y="179"/>
                </a:lnTo>
                <a:lnTo>
                  <a:pt x="559" y="179"/>
                </a:lnTo>
                <a:lnTo>
                  <a:pt x="559" y="180"/>
                </a:lnTo>
                <a:lnTo>
                  <a:pt x="560" y="180"/>
                </a:lnTo>
                <a:lnTo>
                  <a:pt x="560" y="179"/>
                </a:lnTo>
                <a:lnTo>
                  <a:pt x="561" y="179"/>
                </a:lnTo>
                <a:lnTo>
                  <a:pt x="561" y="180"/>
                </a:lnTo>
                <a:lnTo>
                  <a:pt x="563" y="180"/>
                </a:lnTo>
                <a:lnTo>
                  <a:pt x="563" y="179"/>
                </a:lnTo>
                <a:lnTo>
                  <a:pt x="564" y="179"/>
                </a:lnTo>
                <a:lnTo>
                  <a:pt x="564" y="180"/>
                </a:lnTo>
                <a:lnTo>
                  <a:pt x="565" y="180"/>
                </a:lnTo>
                <a:lnTo>
                  <a:pt x="565" y="179"/>
                </a:lnTo>
                <a:lnTo>
                  <a:pt x="567" y="179"/>
                </a:lnTo>
                <a:lnTo>
                  <a:pt x="567" y="180"/>
                </a:lnTo>
                <a:lnTo>
                  <a:pt x="568" y="180"/>
                </a:lnTo>
                <a:lnTo>
                  <a:pt x="568" y="179"/>
                </a:lnTo>
                <a:lnTo>
                  <a:pt x="569" y="179"/>
                </a:lnTo>
                <a:lnTo>
                  <a:pt x="569" y="180"/>
                </a:lnTo>
                <a:lnTo>
                  <a:pt x="570" y="180"/>
                </a:lnTo>
                <a:lnTo>
                  <a:pt x="570" y="179"/>
                </a:lnTo>
                <a:lnTo>
                  <a:pt x="572" y="179"/>
                </a:lnTo>
                <a:lnTo>
                  <a:pt x="572" y="180"/>
                </a:lnTo>
                <a:lnTo>
                  <a:pt x="573" y="179"/>
                </a:lnTo>
                <a:lnTo>
                  <a:pt x="573" y="179"/>
                </a:lnTo>
                <a:lnTo>
                  <a:pt x="574" y="179"/>
                </a:lnTo>
                <a:lnTo>
                  <a:pt x="574" y="180"/>
                </a:lnTo>
                <a:lnTo>
                  <a:pt x="575" y="180"/>
                </a:lnTo>
                <a:lnTo>
                  <a:pt x="575" y="179"/>
                </a:lnTo>
                <a:lnTo>
                  <a:pt x="577" y="179"/>
                </a:lnTo>
                <a:lnTo>
                  <a:pt x="577" y="180"/>
                </a:lnTo>
                <a:lnTo>
                  <a:pt x="578" y="179"/>
                </a:lnTo>
                <a:lnTo>
                  <a:pt x="578" y="179"/>
                </a:lnTo>
                <a:lnTo>
                  <a:pt x="579" y="179"/>
                </a:lnTo>
                <a:lnTo>
                  <a:pt x="579" y="180"/>
                </a:lnTo>
                <a:lnTo>
                  <a:pt x="581" y="180"/>
                </a:lnTo>
                <a:lnTo>
                  <a:pt x="581" y="179"/>
                </a:lnTo>
                <a:lnTo>
                  <a:pt x="582" y="179"/>
                </a:lnTo>
                <a:lnTo>
                  <a:pt x="582" y="180"/>
                </a:lnTo>
                <a:lnTo>
                  <a:pt x="583" y="180"/>
                </a:lnTo>
                <a:lnTo>
                  <a:pt x="583" y="179"/>
                </a:lnTo>
                <a:lnTo>
                  <a:pt x="584" y="179"/>
                </a:lnTo>
                <a:lnTo>
                  <a:pt x="584" y="180"/>
                </a:lnTo>
                <a:lnTo>
                  <a:pt x="586" y="180"/>
                </a:lnTo>
                <a:lnTo>
                  <a:pt x="586" y="179"/>
                </a:lnTo>
                <a:lnTo>
                  <a:pt x="587" y="179"/>
                </a:lnTo>
                <a:lnTo>
                  <a:pt x="587" y="180"/>
                </a:lnTo>
                <a:lnTo>
                  <a:pt x="588" y="180"/>
                </a:lnTo>
                <a:lnTo>
                  <a:pt x="588" y="179"/>
                </a:lnTo>
                <a:lnTo>
                  <a:pt x="590" y="179"/>
                </a:lnTo>
                <a:lnTo>
                  <a:pt x="590" y="180"/>
                </a:lnTo>
                <a:lnTo>
                  <a:pt x="591" y="180"/>
                </a:lnTo>
                <a:lnTo>
                  <a:pt x="591" y="179"/>
                </a:lnTo>
                <a:lnTo>
                  <a:pt x="592" y="179"/>
                </a:lnTo>
                <a:lnTo>
                  <a:pt x="592" y="180"/>
                </a:lnTo>
                <a:lnTo>
                  <a:pt x="593" y="180"/>
                </a:lnTo>
                <a:lnTo>
                  <a:pt x="593" y="179"/>
                </a:lnTo>
                <a:lnTo>
                  <a:pt x="595" y="179"/>
                </a:lnTo>
                <a:lnTo>
                  <a:pt x="595" y="180"/>
                </a:lnTo>
                <a:lnTo>
                  <a:pt x="596" y="180"/>
                </a:lnTo>
                <a:lnTo>
                  <a:pt x="596" y="179"/>
                </a:lnTo>
                <a:lnTo>
                  <a:pt x="597" y="179"/>
                </a:lnTo>
                <a:lnTo>
                  <a:pt x="597" y="180"/>
                </a:lnTo>
                <a:lnTo>
                  <a:pt x="599" y="180"/>
                </a:lnTo>
                <a:lnTo>
                  <a:pt x="599" y="179"/>
                </a:lnTo>
                <a:lnTo>
                  <a:pt x="600" y="179"/>
                </a:lnTo>
                <a:lnTo>
                  <a:pt x="600" y="180"/>
                </a:lnTo>
                <a:lnTo>
                  <a:pt x="601" y="179"/>
                </a:lnTo>
                <a:lnTo>
                  <a:pt x="601" y="179"/>
                </a:lnTo>
                <a:lnTo>
                  <a:pt x="602" y="179"/>
                </a:lnTo>
                <a:lnTo>
                  <a:pt x="602" y="180"/>
                </a:lnTo>
                <a:lnTo>
                  <a:pt x="604" y="180"/>
                </a:lnTo>
                <a:lnTo>
                  <a:pt x="604" y="179"/>
                </a:lnTo>
                <a:lnTo>
                  <a:pt x="605" y="179"/>
                </a:lnTo>
                <a:lnTo>
                  <a:pt x="605" y="180"/>
                </a:lnTo>
                <a:lnTo>
                  <a:pt x="606" y="180"/>
                </a:lnTo>
                <a:lnTo>
                  <a:pt x="606" y="179"/>
                </a:lnTo>
                <a:lnTo>
                  <a:pt x="607" y="179"/>
                </a:lnTo>
                <a:lnTo>
                  <a:pt x="607" y="180"/>
                </a:lnTo>
                <a:lnTo>
                  <a:pt x="609" y="180"/>
                </a:lnTo>
                <a:lnTo>
                  <a:pt x="609" y="179"/>
                </a:lnTo>
                <a:lnTo>
                  <a:pt x="610" y="179"/>
                </a:lnTo>
                <a:lnTo>
                  <a:pt x="610" y="180"/>
                </a:lnTo>
                <a:lnTo>
                  <a:pt x="611" y="180"/>
                </a:lnTo>
                <a:lnTo>
                  <a:pt x="611" y="179"/>
                </a:lnTo>
                <a:lnTo>
                  <a:pt x="613" y="179"/>
                </a:lnTo>
                <a:lnTo>
                  <a:pt x="613" y="180"/>
                </a:lnTo>
                <a:lnTo>
                  <a:pt x="614" y="180"/>
                </a:lnTo>
                <a:lnTo>
                  <a:pt x="614" y="179"/>
                </a:lnTo>
                <a:lnTo>
                  <a:pt x="615" y="179"/>
                </a:lnTo>
                <a:lnTo>
                  <a:pt x="615" y="180"/>
                </a:lnTo>
                <a:lnTo>
                  <a:pt x="616" y="180"/>
                </a:lnTo>
                <a:lnTo>
                  <a:pt x="616" y="179"/>
                </a:lnTo>
                <a:lnTo>
                  <a:pt x="618" y="179"/>
                </a:lnTo>
                <a:lnTo>
                  <a:pt x="618" y="180"/>
                </a:lnTo>
                <a:lnTo>
                  <a:pt x="619" y="180"/>
                </a:lnTo>
                <a:lnTo>
                  <a:pt x="619" y="179"/>
                </a:lnTo>
                <a:lnTo>
                  <a:pt x="620" y="179"/>
                </a:lnTo>
                <a:lnTo>
                  <a:pt x="620" y="180"/>
                </a:lnTo>
                <a:lnTo>
                  <a:pt x="622" y="180"/>
                </a:lnTo>
                <a:lnTo>
                  <a:pt x="622" y="179"/>
                </a:lnTo>
                <a:lnTo>
                  <a:pt x="623" y="179"/>
                </a:lnTo>
                <a:lnTo>
                  <a:pt x="623" y="179"/>
                </a:lnTo>
                <a:lnTo>
                  <a:pt x="624" y="179"/>
                </a:lnTo>
                <a:lnTo>
                  <a:pt x="624" y="180"/>
                </a:lnTo>
                <a:lnTo>
                  <a:pt x="625" y="180"/>
                </a:lnTo>
                <a:lnTo>
                  <a:pt x="625" y="179"/>
                </a:lnTo>
                <a:lnTo>
                  <a:pt x="627" y="179"/>
                </a:lnTo>
                <a:lnTo>
                  <a:pt x="627" y="180"/>
                </a:lnTo>
                <a:lnTo>
                  <a:pt x="628" y="180"/>
                </a:lnTo>
                <a:lnTo>
                  <a:pt x="628" y="179"/>
                </a:lnTo>
                <a:lnTo>
                  <a:pt x="629" y="179"/>
                </a:lnTo>
                <a:lnTo>
                  <a:pt x="629" y="180"/>
                </a:lnTo>
                <a:lnTo>
                  <a:pt x="631" y="180"/>
                </a:lnTo>
                <a:lnTo>
                  <a:pt x="631" y="179"/>
                </a:lnTo>
                <a:lnTo>
                  <a:pt x="632" y="179"/>
                </a:lnTo>
                <a:lnTo>
                  <a:pt x="632" y="180"/>
                </a:lnTo>
                <a:lnTo>
                  <a:pt x="633" y="180"/>
                </a:lnTo>
                <a:lnTo>
                  <a:pt x="633" y="179"/>
                </a:lnTo>
                <a:lnTo>
                  <a:pt x="634" y="179"/>
                </a:lnTo>
                <a:lnTo>
                  <a:pt x="634" y="180"/>
                </a:lnTo>
                <a:lnTo>
                  <a:pt x="636" y="180"/>
                </a:lnTo>
                <a:lnTo>
                  <a:pt x="636" y="179"/>
                </a:lnTo>
                <a:lnTo>
                  <a:pt x="637" y="179"/>
                </a:lnTo>
                <a:lnTo>
                  <a:pt x="637" y="180"/>
                </a:lnTo>
                <a:lnTo>
                  <a:pt x="638" y="180"/>
                </a:lnTo>
                <a:lnTo>
                  <a:pt x="638" y="179"/>
                </a:lnTo>
                <a:lnTo>
                  <a:pt x="639" y="179"/>
                </a:lnTo>
                <a:lnTo>
                  <a:pt x="639" y="180"/>
                </a:lnTo>
                <a:lnTo>
                  <a:pt x="641" y="180"/>
                </a:lnTo>
                <a:lnTo>
                  <a:pt x="641" y="179"/>
                </a:lnTo>
                <a:lnTo>
                  <a:pt x="642" y="179"/>
                </a:lnTo>
                <a:lnTo>
                  <a:pt x="642" y="179"/>
                </a:lnTo>
                <a:lnTo>
                  <a:pt x="643" y="179"/>
                </a:lnTo>
                <a:lnTo>
                  <a:pt x="643" y="180"/>
                </a:lnTo>
                <a:lnTo>
                  <a:pt x="645" y="180"/>
                </a:lnTo>
                <a:lnTo>
                  <a:pt x="645" y="179"/>
                </a:lnTo>
                <a:lnTo>
                  <a:pt x="646" y="179"/>
                </a:lnTo>
                <a:lnTo>
                  <a:pt x="646" y="180"/>
                </a:lnTo>
                <a:lnTo>
                  <a:pt x="647" y="180"/>
                </a:lnTo>
                <a:lnTo>
                  <a:pt x="647" y="179"/>
                </a:lnTo>
                <a:lnTo>
                  <a:pt x="648" y="179"/>
                </a:lnTo>
                <a:lnTo>
                  <a:pt x="648" y="179"/>
                </a:lnTo>
                <a:lnTo>
                  <a:pt x="650" y="179"/>
                </a:lnTo>
                <a:lnTo>
                  <a:pt x="650" y="180"/>
                </a:lnTo>
                <a:lnTo>
                  <a:pt x="651" y="180"/>
                </a:lnTo>
                <a:lnTo>
                  <a:pt x="651" y="179"/>
                </a:lnTo>
                <a:lnTo>
                  <a:pt x="652" y="179"/>
                </a:lnTo>
                <a:lnTo>
                  <a:pt x="652" y="180"/>
                </a:lnTo>
                <a:lnTo>
                  <a:pt x="654" y="180"/>
                </a:lnTo>
                <a:lnTo>
                  <a:pt x="654" y="179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345"/>
          <p:cNvSpPr>
            <a:spLocks/>
          </p:cNvSpPr>
          <p:nvPr/>
        </p:nvSpPr>
        <p:spPr bwMode="auto">
          <a:xfrm>
            <a:off x="7092461" y="6316646"/>
            <a:ext cx="153441" cy="1108"/>
          </a:xfrm>
          <a:custGeom>
            <a:avLst/>
            <a:gdLst/>
            <a:ahLst/>
            <a:cxnLst>
              <a:cxn ang="0">
                <a:pos x="1" y="0"/>
              </a:cxn>
              <a:cxn ang="0">
                <a:pos x="4" y="0"/>
              </a:cxn>
              <a:cxn ang="0">
                <a:pos x="6" y="0"/>
              </a:cxn>
              <a:cxn ang="0">
                <a:pos x="9" y="0"/>
              </a:cxn>
              <a:cxn ang="0">
                <a:pos x="11" y="0"/>
              </a:cxn>
              <a:cxn ang="0">
                <a:pos x="14" y="0"/>
              </a:cxn>
              <a:cxn ang="0">
                <a:pos x="16" y="0"/>
              </a:cxn>
              <a:cxn ang="0">
                <a:pos x="19" y="0"/>
              </a:cxn>
              <a:cxn ang="0">
                <a:pos x="22" y="1"/>
              </a:cxn>
              <a:cxn ang="0">
                <a:pos x="24" y="1"/>
              </a:cxn>
              <a:cxn ang="0">
                <a:pos x="27" y="1"/>
              </a:cxn>
              <a:cxn ang="0">
                <a:pos x="29" y="1"/>
              </a:cxn>
              <a:cxn ang="0">
                <a:pos x="32" y="1"/>
              </a:cxn>
              <a:cxn ang="0">
                <a:pos x="34" y="1"/>
              </a:cxn>
              <a:cxn ang="0">
                <a:pos x="37" y="1"/>
              </a:cxn>
              <a:cxn ang="0">
                <a:pos x="39" y="1"/>
              </a:cxn>
              <a:cxn ang="0">
                <a:pos x="42" y="1"/>
              </a:cxn>
              <a:cxn ang="0">
                <a:pos x="45" y="1"/>
              </a:cxn>
              <a:cxn ang="0">
                <a:pos x="47" y="1"/>
              </a:cxn>
              <a:cxn ang="0">
                <a:pos x="50" y="1"/>
              </a:cxn>
              <a:cxn ang="0">
                <a:pos x="52" y="1"/>
              </a:cxn>
              <a:cxn ang="0">
                <a:pos x="55" y="1"/>
              </a:cxn>
              <a:cxn ang="0">
                <a:pos x="57" y="1"/>
              </a:cxn>
              <a:cxn ang="0">
                <a:pos x="60" y="1"/>
              </a:cxn>
              <a:cxn ang="0">
                <a:pos x="63" y="1"/>
              </a:cxn>
              <a:cxn ang="0">
                <a:pos x="65" y="1"/>
              </a:cxn>
              <a:cxn ang="0">
                <a:pos x="68" y="1"/>
              </a:cxn>
              <a:cxn ang="0">
                <a:pos x="70" y="1"/>
              </a:cxn>
              <a:cxn ang="0">
                <a:pos x="73" y="1"/>
              </a:cxn>
              <a:cxn ang="0">
                <a:pos x="75" y="1"/>
              </a:cxn>
              <a:cxn ang="0">
                <a:pos x="78" y="1"/>
              </a:cxn>
              <a:cxn ang="0">
                <a:pos x="80" y="1"/>
              </a:cxn>
              <a:cxn ang="0">
                <a:pos x="83" y="1"/>
              </a:cxn>
              <a:cxn ang="0">
                <a:pos x="86" y="1"/>
              </a:cxn>
              <a:cxn ang="0">
                <a:pos x="88" y="1"/>
              </a:cxn>
              <a:cxn ang="0">
                <a:pos x="91" y="1"/>
              </a:cxn>
              <a:cxn ang="0">
                <a:pos x="93" y="1"/>
              </a:cxn>
              <a:cxn ang="0">
                <a:pos x="96" y="1"/>
              </a:cxn>
              <a:cxn ang="0">
                <a:pos x="98" y="1"/>
              </a:cxn>
              <a:cxn ang="0">
                <a:pos x="101" y="1"/>
              </a:cxn>
              <a:cxn ang="0">
                <a:pos x="103" y="1"/>
              </a:cxn>
              <a:cxn ang="0">
                <a:pos x="106" y="1"/>
              </a:cxn>
              <a:cxn ang="0">
                <a:pos x="109" y="1"/>
              </a:cxn>
              <a:cxn ang="0">
                <a:pos x="111" y="1"/>
              </a:cxn>
              <a:cxn ang="0">
                <a:pos x="114" y="1"/>
              </a:cxn>
              <a:cxn ang="0">
                <a:pos x="116" y="1"/>
              </a:cxn>
              <a:cxn ang="0">
                <a:pos x="119" y="1"/>
              </a:cxn>
              <a:cxn ang="0">
                <a:pos x="121" y="1"/>
              </a:cxn>
              <a:cxn ang="0">
                <a:pos x="124" y="1"/>
              </a:cxn>
              <a:cxn ang="0">
                <a:pos x="127" y="1"/>
              </a:cxn>
              <a:cxn ang="0">
                <a:pos x="129" y="1"/>
              </a:cxn>
              <a:cxn ang="0">
                <a:pos x="132" y="1"/>
              </a:cxn>
              <a:cxn ang="0">
                <a:pos x="134" y="1"/>
              </a:cxn>
              <a:cxn ang="0">
                <a:pos x="137" y="1"/>
              </a:cxn>
              <a:cxn ang="0">
                <a:pos x="139" y="1"/>
              </a:cxn>
            </a:cxnLst>
            <a:rect l="0" t="0" r="r" b="b"/>
            <a:pathLst>
              <a:path w="141" h="1">
                <a:moveTo>
                  <a:pt x="0" y="0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2" y="0"/>
                </a:lnTo>
                <a:lnTo>
                  <a:pt x="2" y="1"/>
                </a:lnTo>
                <a:lnTo>
                  <a:pt x="4" y="1"/>
                </a:lnTo>
                <a:lnTo>
                  <a:pt x="4" y="0"/>
                </a:lnTo>
                <a:lnTo>
                  <a:pt x="5" y="0"/>
                </a:lnTo>
                <a:lnTo>
                  <a:pt x="5" y="1"/>
                </a:lnTo>
                <a:lnTo>
                  <a:pt x="6" y="1"/>
                </a:lnTo>
                <a:lnTo>
                  <a:pt x="6" y="0"/>
                </a:lnTo>
                <a:lnTo>
                  <a:pt x="8" y="0"/>
                </a:lnTo>
                <a:lnTo>
                  <a:pt x="8" y="1"/>
                </a:lnTo>
                <a:lnTo>
                  <a:pt x="9" y="1"/>
                </a:lnTo>
                <a:lnTo>
                  <a:pt x="9" y="0"/>
                </a:lnTo>
                <a:lnTo>
                  <a:pt x="10" y="0"/>
                </a:lnTo>
                <a:lnTo>
                  <a:pt x="10" y="1"/>
                </a:lnTo>
                <a:lnTo>
                  <a:pt x="11" y="1"/>
                </a:lnTo>
                <a:lnTo>
                  <a:pt x="11" y="0"/>
                </a:lnTo>
                <a:lnTo>
                  <a:pt x="13" y="0"/>
                </a:lnTo>
                <a:lnTo>
                  <a:pt x="13" y="1"/>
                </a:lnTo>
                <a:lnTo>
                  <a:pt x="14" y="1"/>
                </a:lnTo>
                <a:lnTo>
                  <a:pt x="14" y="0"/>
                </a:lnTo>
                <a:lnTo>
                  <a:pt x="15" y="0"/>
                </a:lnTo>
                <a:lnTo>
                  <a:pt x="15" y="1"/>
                </a:lnTo>
                <a:lnTo>
                  <a:pt x="16" y="1"/>
                </a:lnTo>
                <a:lnTo>
                  <a:pt x="16" y="0"/>
                </a:lnTo>
                <a:lnTo>
                  <a:pt x="18" y="0"/>
                </a:lnTo>
                <a:lnTo>
                  <a:pt x="18" y="1"/>
                </a:lnTo>
                <a:lnTo>
                  <a:pt x="19" y="1"/>
                </a:lnTo>
                <a:lnTo>
                  <a:pt x="19" y="0"/>
                </a:lnTo>
                <a:lnTo>
                  <a:pt x="20" y="0"/>
                </a:lnTo>
                <a:lnTo>
                  <a:pt x="20" y="0"/>
                </a:lnTo>
                <a:lnTo>
                  <a:pt x="22" y="0"/>
                </a:lnTo>
                <a:lnTo>
                  <a:pt x="22" y="1"/>
                </a:lnTo>
                <a:lnTo>
                  <a:pt x="23" y="1"/>
                </a:lnTo>
                <a:lnTo>
                  <a:pt x="23" y="0"/>
                </a:lnTo>
                <a:lnTo>
                  <a:pt x="24" y="0"/>
                </a:lnTo>
                <a:lnTo>
                  <a:pt x="24" y="1"/>
                </a:lnTo>
                <a:lnTo>
                  <a:pt x="25" y="1"/>
                </a:lnTo>
                <a:lnTo>
                  <a:pt x="25" y="0"/>
                </a:lnTo>
                <a:lnTo>
                  <a:pt x="27" y="0"/>
                </a:lnTo>
                <a:lnTo>
                  <a:pt x="27" y="1"/>
                </a:lnTo>
                <a:lnTo>
                  <a:pt x="28" y="1"/>
                </a:lnTo>
                <a:lnTo>
                  <a:pt x="28" y="0"/>
                </a:lnTo>
                <a:lnTo>
                  <a:pt x="29" y="0"/>
                </a:lnTo>
                <a:lnTo>
                  <a:pt x="29" y="1"/>
                </a:lnTo>
                <a:lnTo>
                  <a:pt x="31" y="1"/>
                </a:lnTo>
                <a:lnTo>
                  <a:pt x="31" y="0"/>
                </a:lnTo>
                <a:lnTo>
                  <a:pt x="32" y="0"/>
                </a:lnTo>
                <a:lnTo>
                  <a:pt x="32" y="1"/>
                </a:lnTo>
                <a:lnTo>
                  <a:pt x="33" y="1"/>
                </a:lnTo>
                <a:lnTo>
                  <a:pt x="33" y="0"/>
                </a:lnTo>
                <a:lnTo>
                  <a:pt x="34" y="0"/>
                </a:lnTo>
                <a:lnTo>
                  <a:pt x="34" y="1"/>
                </a:lnTo>
                <a:lnTo>
                  <a:pt x="36" y="1"/>
                </a:lnTo>
                <a:lnTo>
                  <a:pt x="36" y="0"/>
                </a:lnTo>
                <a:lnTo>
                  <a:pt x="37" y="0"/>
                </a:lnTo>
                <a:lnTo>
                  <a:pt x="37" y="1"/>
                </a:lnTo>
                <a:lnTo>
                  <a:pt x="38" y="1"/>
                </a:lnTo>
                <a:lnTo>
                  <a:pt x="38" y="0"/>
                </a:lnTo>
                <a:lnTo>
                  <a:pt x="39" y="0"/>
                </a:lnTo>
                <a:lnTo>
                  <a:pt x="39" y="1"/>
                </a:lnTo>
                <a:lnTo>
                  <a:pt x="41" y="1"/>
                </a:lnTo>
                <a:lnTo>
                  <a:pt x="41" y="0"/>
                </a:lnTo>
                <a:lnTo>
                  <a:pt x="42" y="0"/>
                </a:lnTo>
                <a:lnTo>
                  <a:pt x="42" y="1"/>
                </a:lnTo>
                <a:lnTo>
                  <a:pt x="43" y="1"/>
                </a:lnTo>
                <a:lnTo>
                  <a:pt x="43" y="0"/>
                </a:lnTo>
                <a:lnTo>
                  <a:pt x="45" y="0"/>
                </a:lnTo>
                <a:lnTo>
                  <a:pt x="45" y="1"/>
                </a:lnTo>
                <a:lnTo>
                  <a:pt x="46" y="1"/>
                </a:lnTo>
                <a:lnTo>
                  <a:pt x="46" y="0"/>
                </a:lnTo>
                <a:lnTo>
                  <a:pt x="47" y="0"/>
                </a:lnTo>
                <a:lnTo>
                  <a:pt x="47" y="1"/>
                </a:lnTo>
                <a:lnTo>
                  <a:pt x="48" y="1"/>
                </a:lnTo>
                <a:lnTo>
                  <a:pt x="48" y="0"/>
                </a:lnTo>
                <a:lnTo>
                  <a:pt x="50" y="0"/>
                </a:lnTo>
                <a:lnTo>
                  <a:pt x="50" y="1"/>
                </a:lnTo>
                <a:lnTo>
                  <a:pt x="51" y="1"/>
                </a:lnTo>
                <a:lnTo>
                  <a:pt x="51" y="0"/>
                </a:lnTo>
                <a:lnTo>
                  <a:pt x="52" y="0"/>
                </a:lnTo>
                <a:lnTo>
                  <a:pt x="52" y="1"/>
                </a:lnTo>
                <a:lnTo>
                  <a:pt x="54" y="1"/>
                </a:lnTo>
                <a:lnTo>
                  <a:pt x="54" y="0"/>
                </a:lnTo>
                <a:lnTo>
                  <a:pt x="55" y="0"/>
                </a:lnTo>
                <a:lnTo>
                  <a:pt x="55" y="1"/>
                </a:lnTo>
                <a:lnTo>
                  <a:pt x="56" y="0"/>
                </a:lnTo>
                <a:lnTo>
                  <a:pt x="56" y="0"/>
                </a:lnTo>
                <a:lnTo>
                  <a:pt x="57" y="0"/>
                </a:lnTo>
                <a:lnTo>
                  <a:pt x="57" y="1"/>
                </a:lnTo>
                <a:lnTo>
                  <a:pt x="59" y="1"/>
                </a:lnTo>
                <a:lnTo>
                  <a:pt x="59" y="0"/>
                </a:lnTo>
                <a:lnTo>
                  <a:pt x="60" y="0"/>
                </a:lnTo>
                <a:lnTo>
                  <a:pt x="60" y="1"/>
                </a:lnTo>
                <a:lnTo>
                  <a:pt x="61" y="1"/>
                </a:lnTo>
                <a:lnTo>
                  <a:pt x="61" y="0"/>
                </a:lnTo>
                <a:lnTo>
                  <a:pt x="63" y="0"/>
                </a:lnTo>
                <a:lnTo>
                  <a:pt x="63" y="1"/>
                </a:lnTo>
                <a:lnTo>
                  <a:pt x="64" y="1"/>
                </a:lnTo>
                <a:lnTo>
                  <a:pt x="64" y="0"/>
                </a:lnTo>
                <a:lnTo>
                  <a:pt x="65" y="0"/>
                </a:lnTo>
                <a:lnTo>
                  <a:pt x="65" y="1"/>
                </a:lnTo>
                <a:lnTo>
                  <a:pt x="66" y="1"/>
                </a:lnTo>
                <a:lnTo>
                  <a:pt x="66" y="0"/>
                </a:lnTo>
                <a:lnTo>
                  <a:pt x="68" y="0"/>
                </a:lnTo>
                <a:lnTo>
                  <a:pt x="68" y="1"/>
                </a:lnTo>
                <a:lnTo>
                  <a:pt x="69" y="1"/>
                </a:lnTo>
                <a:lnTo>
                  <a:pt x="69" y="0"/>
                </a:lnTo>
                <a:lnTo>
                  <a:pt x="70" y="0"/>
                </a:lnTo>
                <a:lnTo>
                  <a:pt x="70" y="1"/>
                </a:lnTo>
                <a:lnTo>
                  <a:pt x="71" y="1"/>
                </a:lnTo>
                <a:lnTo>
                  <a:pt x="71" y="0"/>
                </a:lnTo>
                <a:lnTo>
                  <a:pt x="73" y="0"/>
                </a:lnTo>
                <a:lnTo>
                  <a:pt x="73" y="1"/>
                </a:lnTo>
                <a:lnTo>
                  <a:pt x="74" y="1"/>
                </a:lnTo>
                <a:lnTo>
                  <a:pt x="74" y="0"/>
                </a:lnTo>
                <a:lnTo>
                  <a:pt x="75" y="0"/>
                </a:lnTo>
                <a:lnTo>
                  <a:pt x="75" y="1"/>
                </a:lnTo>
                <a:lnTo>
                  <a:pt x="77" y="1"/>
                </a:lnTo>
                <a:lnTo>
                  <a:pt x="77" y="0"/>
                </a:lnTo>
                <a:lnTo>
                  <a:pt x="78" y="0"/>
                </a:lnTo>
                <a:lnTo>
                  <a:pt x="78" y="1"/>
                </a:lnTo>
                <a:lnTo>
                  <a:pt x="79" y="1"/>
                </a:lnTo>
                <a:lnTo>
                  <a:pt x="79" y="0"/>
                </a:lnTo>
                <a:lnTo>
                  <a:pt x="80" y="0"/>
                </a:lnTo>
                <a:lnTo>
                  <a:pt x="80" y="1"/>
                </a:lnTo>
                <a:lnTo>
                  <a:pt x="82" y="1"/>
                </a:lnTo>
                <a:lnTo>
                  <a:pt x="82" y="0"/>
                </a:lnTo>
                <a:lnTo>
                  <a:pt x="83" y="0"/>
                </a:lnTo>
                <a:lnTo>
                  <a:pt x="83" y="1"/>
                </a:lnTo>
                <a:lnTo>
                  <a:pt x="84" y="1"/>
                </a:lnTo>
                <a:lnTo>
                  <a:pt x="84" y="0"/>
                </a:lnTo>
                <a:lnTo>
                  <a:pt x="86" y="0"/>
                </a:lnTo>
                <a:lnTo>
                  <a:pt x="86" y="1"/>
                </a:lnTo>
                <a:lnTo>
                  <a:pt x="87" y="1"/>
                </a:lnTo>
                <a:lnTo>
                  <a:pt x="87" y="0"/>
                </a:lnTo>
                <a:lnTo>
                  <a:pt x="88" y="0"/>
                </a:lnTo>
                <a:lnTo>
                  <a:pt x="88" y="1"/>
                </a:lnTo>
                <a:lnTo>
                  <a:pt x="89" y="1"/>
                </a:lnTo>
                <a:lnTo>
                  <a:pt x="89" y="0"/>
                </a:lnTo>
                <a:lnTo>
                  <a:pt x="91" y="0"/>
                </a:lnTo>
                <a:lnTo>
                  <a:pt x="91" y="1"/>
                </a:lnTo>
                <a:lnTo>
                  <a:pt x="92" y="1"/>
                </a:lnTo>
                <a:lnTo>
                  <a:pt x="92" y="0"/>
                </a:lnTo>
                <a:lnTo>
                  <a:pt x="93" y="0"/>
                </a:lnTo>
                <a:lnTo>
                  <a:pt x="93" y="1"/>
                </a:lnTo>
                <a:lnTo>
                  <a:pt x="95" y="1"/>
                </a:lnTo>
                <a:lnTo>
                  <a:pt x="95" y="0"/>
                </a:lnTo>
                <a:lnTo>
                  <a:pt x="96" y="0"/>
                </a:lnTo>
                <a:lnTo>
                  <a:pt x="96" y="1"/>
                </a:lnTo>
                <a:lnTo>
                  <a:pt x="97" y="1"/>
                </a:lnTo>
                <a:lnTo>
                  <a:pt x="97" y="0"/>
                </a:lnTo>
                <a:lnTo>
                  <a:pt x="98" y="0"/>
                </a:lnTo>
                <a:lnTo>
                  <a:pt x="98" y="1"/>
                </a:lnTo>
                <a:lnTo>
                  <a:pt x="100" y="1"/>
                </a:lnTo>
                <a:lnTo>
                  <a:pt x="100" y="0"/>
                </a:lnTo>
                <a:lnTo>
                  <a:pt x="101" y="0"/>
                </a:lnTo>
                <a:lnTo>
                  <a:pt x="101" y="1"/>
                </a:lnTo>
                <a:lnTo>
                  <a:pt x="102" y="1"/>
                </a:lnTo>
                <a:lnTo>
                  <a:pt x="102" y="0"/>
                </a:lnTo>
                <a:lnTo>
                  <a:pt x="103" y="0"/>
                </a:lnTo>
                <a:lnTo>
                  <a:pt x="103" y="1"/>
                </a:lnTo>
                <a:lnTo>
                  <a:pt x="105" y="1"/>
                </a:lnTo>
                <a:lnTo>
                  <a:pt x="105" y="0"/>
                </a:lnTo>
                <a:lnTo>
                  <a:pt x="106" y="0"/>
                </a:lnTo>
                <a:lnTo>
                  <a:pt x="106" y="1"/>
                </a:lnTo>
                <a:lnTo>
                  <a:pt x="107" y="1"/>
                </a:lnTo>
                <a:lnTo>
                  <a:pt x="107" y="0"/>
                </a:lnTo>
                <a:lnTo>
                  <a:pt x="109" y="0"/>
                </a:lnTo>
                <a:lnTo>
                  <a:pt x="109" y="1"/>
                </a:lnTo>
                <a:lnTo>
                  <a:pt x="110" y="1"/>
                </a:lnTo>
                <a:lnTo>
                  <a:pt x="110" y="0"/>
                </a:lnTo>
                <a:lnTo>
                  <a:pt x="111" y="0"/>
                </a:lnTo>
                <a:lnTo>
                  <a:pt x="111" y="1"/>
                </a:lnTo>
                <a:lnTo>
                  <a:pt x="112" y="1"/>
                </a:lnTo>
                <a:lnTo>
                  <a:pt x="112" y="0"/>
                </a:lnTo>
                <a:lnTo>
                  <a:pt x="114" y="0"/>
                </a:lnTo>
                <a:lnTo>
                  <a:pt x="114" y="1"/>
                </a:lnTo>
                <a:lnTo>
                  <a:pt x="115" y="1"/>
                </a:lnTo>
                <a:lnTo>
                  <a:pt x="115" y="0"/>
                </a:lnTo>
                <a:lnTo>
                  <a:pt x="116" y="0"/>
                </a:lnTo>
                <a:lnTo>
                  <a:pt x="116" y="1"/>
                </a:lnTo>
                <a:lnTo>
                  <a:pt x="118" y="1"/>
                </a:lnTo>
                <a:lnTo>
                  <a:pt x="118" y="0"/>
                </a:lnTo>
                <a:lnTo>
                  <a:pt x="119" y="0"/>
                </a:lnTo>
                <a:lnTo>
                  <a:pt x="119" y="1"/>
                </a:lnTo>
                <a:lnTo>
                  <a:pt x="120" y="1"/>
                </a:lnTo>
                <a:lnTo>
                  <a:pt x="120" y="0"/>
                </a:lnTo>
                <a:lnTo>
                  <a:pt x="121" y="0"/>
                </a:lnTo>
                <a:lnTo>
                  <a:pt x="121" y="1"/>
                </a:lnTo>
                <a:lnTo>
                  <a:pt x="123" y="1"/>
                </a:lnTo>
                <a:lnTo>
                  <a:pt x="123" y="0"/>
                </a:lnTo>
                <a:lnTo>
                  <a:pt x="124" y="1"/>
                </a:lnTo>
                <a:lnTo>
                  <a:pt x="124" y="1"/>
                </a:lnTo>
                <a:lnTo>
                  <a:pt x="125" y="1"/>
                </a:lnTo>
                <a:lnTo>
                  <a:pt x="125" y="0"/>
                </a:lnTo>
                <a:lnTo>
                  <a:pt x="127" y="1"/>
                </a:lnTo>
                <a:lnTo>
                  <a:pt x="127" y="1"/>
                </a:lnTo>
                <a:lnTo>
                  <a:pt x="128" y="1"/>
                </a:lnTo>
                <a:lnTo>
                  <a:pt x="128" y="0"/>
                </a:lnTo>
                <a:lnTo>
                  <a:pt x="129" y="0"/>
                </a:lnTo>
                <a:lnTo>
                  <a:pt x="129" y="1"/>
                </a:lnTo>
                <a:lnTo>
                  <a:pt x="130" y="1"/>
                </a:lnTo>
                <a:lnTo>
                  <a:pt x="130" y="0"/>
                </a:lnTo>
                <a:lnTo>
                  <a:pt x="132" y="0"/>
                </a:lnTo>
                <a:lnTo>
                  <a:pt x="132" y="1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4" y="1"/>
                </a:lnTo>
                <a:lnTo>
                  <a:pt x="135" y="1"/>
                </a:lnTo>
                <a:lnTo>
                  <a:pt x="135" y="0"/>
                </a:lnTo>
                <a:lnTo>
                  <a:pt x="137" y="0"/>
                </a:lnTo>
                <a:lnTo>
                  <a:pt x="137" y="1"/>
                </a:lnTo>
                <a:lnTo>
                  <a:pt x="138" y="1"/>
                </a:lnTo>
                <a:lnTo>
                  <a:pt x="138" y="0"/>
                </a:lnTo>
                <a:lnTo>
                  <a:pt x="139" y="0"/>
                </a:lnTo>
                <a:lnTo>
                  <a:pt x="139" y="1"/>
                </a:lnTo>
                <a:lnTo>
                  <a:pt x="141" y="1"/>
                </a:lnTo>
                <a:lnTo>
                  <a:pt x="141" y="0"/>
                </a:lnTo>
              </a:path>
            </a:pathLst>
          </a:custGeom>
          <a:noFill/>
          <a:ln w="1588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346"/>
          <p:cNvSpPr>
            <a:spLocks/>
          </p:cNvSpPr>
          <p:nvPr/>
        </p:nvSpPr>
        <p:spPr bwMode="auto">
          <a:xfrm>
            <a:off x="4953000" y="6216912"/>
            <a:ext cx="711703" cy="100842"/>
          </a:xfrm>
          <a:custGeom>
            <a:avLst/>
            <a:gdLst/>
            <a:ahLst/>
            <a:cxnLst>
              <a:cxn ang="0">
                <a:pos x="11" y="91"/>
              </a:cxn>
              <a:cxn ang="0">
                <a:pos x="21" y="90"/>
              </a:cxn>
              <a:cxn ang="0">
                <a:pos x="32" y="90"/>
              </a:cxn>
              <a:cxn ang="0">
                <a:pos x="43" y="91"/>
              </a:cxn>
              <a:cxn ang="0">
                <a:pos x="54" y="90"/>
              </a:cxn>
              <a:cxn ang="0">
                <a:pos x="64" y="91"/>
              </a:cxn>
              <a:cxn ang="0">
                <a:pos x="76" y="91"/>
              </a:cxn>
              <a:cxn ang="0">
                <a:pos x="86" y="90"/>
              </a:cxn>
              <a:cxn ang="0">
                <a:pos x="98" y="91"/>
              </a:cxn>
              <a:cxn ang="0">
                <a:pos x="108" y="90"/>
              </a:cxn>
              <a:cxn ang="0">
                <a:pos x="119" y="1"/>
              </a:cxn>
              <a:cxn ang="0">
                <a:pos x="130" y="0"/>
              </a:cxn>
              <a:cxn ang="0">
                <a:pos x="141" y="0"/>
              </a:cxn>
              <a:cxn ang="0">
                <a:pos x="151" y="1"/>
              </a:cxn>
              <a:cxn ang="0">
                <a:pos x="163" y="1"/>
              </a:cxn>
              <a:cxn ang="0">
                <a:pos x="173" y="0"/>
              </a:cxn>
              <a:cxn ang="0">
                <a:pos x="185" y="0"/>
              </a:cxn>
              <a:cxn ang="0">
                <a:pos x="195" y="1"/>
              </a:cxn>
              <a:cxn ang="0">
                <a:pos x="206" y="1"/>
              </a:cxn>
              <a:cxn ang="0">
                <a:pos x="217" y="0"/>
              </a:cxn>
              <a:cxn ang="0">
                <a:pos x="228" y="0"/>
              </a:cxn>
              <a:cxn ang="0">
                <a:pos x="238" y="1"/>
              </a:cxn>
              <a:cxn ang="0">
                <a:pos x="250" y="1"/>
              </a:cxn>
              <a:cxn ang="0">
                <a:pos x="260" y="0"/>
              </a:cxn>
              <a:cxn ang="0">
                <a:pos x="272" y="1"/>
              </a:cxn>
              <a:cxn ang="0">
                <a:pos x="282" y="0"/>
              </a:cxn>
              <a:cxn ang="0">
                <a:pos x="293" y="0"/>
              </a:cxn>
              <a:cxn ang="0">
                <a:pos x="304" y="1"/>
              </a:cxn>
              <a:cxn ang="0">
                <a:pos x="315" y="1"/>
              </a:cxn>
              <a:cxn ang="0">
                <a:pos x="325" y="1"/>
              </a:cxn>
              <a:cxn ang="0">
                <a:pos x="337" y="1"/>
              </a:cxn>
              <a:cxn ang="0">
                <a:pos x="347" y="0"/>
              </a:cxn>
              <a:cxn ang="0">
                <a:pos x="359" y="0"/>
              </a:cxn>
              <a:cxn ang="0">
                <a:pos x="369" y="1"/>
              </a:cxn>
              <a:cxn ang="0">
                <a:pos x="380" y="1"/>
              </a:cxn>
              <a:cxn ang="0">
                <a:pos x="391" y="0"/>
              </a:cxn>
              <a:cxn ang="0">
                <a:pos x="402" y="0"/>
              </a:cxn>
              <a:cxn ang="0">
                <a:pos x="412" y="1"/>
              </a:cxn>
              <a:cxn ang="0">
                <a:pos x="424" y="1"/>
              </a:cxn>
              <a:cxn ang="0">
                <a:pos x="434" y="0"/>
              </a:cxn>
              <a:cxn ang="0">
                <a:pos x="446" y="0"/>
              </a:cxn>
              <a:cxn ang="0">
                <a:pos x="456" y="1"/>
              </a:cxn>
              <a:cxn ang="0">
                <a:pos x="467" y="1"/>
              </a:cxn>
              <a:cxn ang="0">
                <a:pos x="478" y="1"/>
              </a:cxn>
              <a:cxn ang="0">
                <a:pos x="489" y="1"/>
              </a:cxn>
              <a:cxn ang="0">
                <a:pos x="499" y="0"/>
              </a:cxn>
              <a:cxn ang="0">
                <a:pos x="511" y="0"/>
              </a:cxn>
              <a:cxn ang="0">
                <a:pos x="521" y="1"/>
              </a:cxn>
              <a:cxn ang="0">
                <a:pos x="533" y="1"/>
              </a:cxn>
              <a:cxn ang="0">
                <a:pos x="543" y="0"/>
              </a:cxn>
              <a:cxn ang="0">
                <a:pos x="554" y="0"/>
              </a:cxn>
              <a:cxn ang="0">
                <a:pos x="565" y="1"/>
              </a:cxn>
              <a:cxn ang="0">
                <a:pos x="576" y="1"/>
              </a:cxn>
              <a:cxn ang="0">
                <a:pos x="586" y="1"/>
              </a:cxn>
              <a:cxn ang="0">
                <a:pos x="598" y="0"/>
              </a:cxn>
              <a:cxn ang="0">
                <a:pos x="608" y="1"/>
              </a:cxn>
              <a:cxn ang="0">
                <a:pos x="620" y="1"/>
              </a:cxn>
              <a:cxn ang="0">
                <a:pos x="630" y="1"/>
              </a:cxn>
              <a:cxn ang="0">
                <a:pos x="641" y="1"/>
              </a:cxn>
              <a:cxn ang="0">
                <a:pos x="652" y="0"/>
              </a:cxn>
            </a:cxnLst>
            <a:rect l="0" t="0" r="r" b="b"/>
            <a:pathLst>
              <a:path w="654" h="91">
                <a:moveTo>
                  <a:pt x="0" y="91"/>
                </a:moveTo>
                <a:lnTo>
                  <a:pt x="0" y="90"/>
                </a:lnTo>
                <a:lnTo>
                  <a:pt x="2" y="90"/>
                </a:lnTo>
                <a:lnTo>
                  <a:pt x="2" y="91"/>
                </a:lnTo>
                <a:lnTo>
                  <a:pt x="3" y="91"/>
                </a:lnTo>
                <a:lnTo>
                  <a:pt x="3" y="90"/>
                </a:lnTo>
                <a:lnTo>
                  <a:pt x="4" y="90"/>
                </a:lnTo>
                <a:lnTo>
                  <a:pt x="4" y="91"/>
                </a:lnTo>
                <a:lnTo>
                  <a:pt x="5" y="91"/>
                </a:lnTo>
                <a:lnTo>
                  <a:pt x="5" y="90"/>
                </a:lnTo>
                <a:lnTo>
                  <a:pt x="7" y="90"/>
                </a:lnTo>
                <a:lnTo>
                  <a:pt x="7" y="91"/>
                </a:lnTo>
                <a:lnTo>
                  <a:pt x="8" y="90"/>
                </a:lnTo>
                <a:lnTo>
                  <a:pt x="8" y="90"/>
                </a:lnTo>
                <a:lnTo>
                  <a:pt x="9" y="90"/>
                </a:lnTo>
                <a:lnTo>
                  <a:pt x="9" y="91"/>
                </a:lnTo>
                <a:lnTo>
                  <a:pt x="11" y="91"/>
                </a:lnTo>
                <a:lnTo>
                  <a:pt x="11" y="90"/>
                </a:lnTo>
                <a:lnTo>
                  <a:pt x="12" y="90"/>
                </a:lnTo>
                <a:lnTo>
                  <a:pt x="12" y="91"/>
                </a:lnTo>
                <a:lnTo>
                  <a:pt x="13" y="91"/>
                </a:lnTo>
                <a:lnTo>
                  <a:pt x="13" y="90"/>
                </a:lnTo>
                <a:lnTo>
                  <a:pt x="14" y="90"/>
                </a:lnTo>
                <a:lnTo>
                  <a:pt x="14" y="91"/>
                </a:lnTo>
                <a:lnTo>
                  <a:pt x="16" y="91"/>
                </a:lnTo>
                <a:lnTo>
                  <a:pt x="16" y="90"/>
                </a:lnTo>
                <a:lnTo>
                  <a:pt x="17" y="90"/>
                </a:lnTo>
                <a:lnTo>
                  <a:pt x="17" y="91"/>
                </a:lnTo>
                <a:lnTo>
                  <a:pt x="18" y="91"/>
                </a:lnTo>
                <a:lnTo>
                  <a:pt x="18" y="90"/>
                </a:lnTo>
                <a:lnTo>
                  <a:pt x="19" y="90"/>
                </a:lnTo>
                <a:lnTo>
                  <a:pt x="19" y="91"/>
                </a:lnTo>
                <a:lnTo>
                  <a:pt x="21" y="91"/>
                </a:lnTo>
                <a:lnTo>
                  <a:pt x="21" y="90"/>
                </a:lnTo>
                <a:lnTo>
                  <a:pt x="22" y="90"/>
                </a:lnTo>
                <a:lnTo>
                  <a:pt x="22" y="91"/>
                </a:lnTo>
                <a:lnTo>
                  <a:pt x="23" y="91"/>
                </a:lnTo>
                <a:lnTo>
                  <a:pt x="23" y="90"/>
                </a:lnTo>
                <a:lnTo>
                  <a:pt x="25" y="90"/>
                </a:lnTo>
                <a:lnTo>
                  <a:pt x="25" y="91"/>
                </a:lnTo>
                <a:lnTo>
                  <a:pt x="26" y="91"/>
                </a:lnTo>
                <a:lnTo>
                  <a:pt x="26" y="90"/>
                </a:lnTo>
                <a:lnTo>
                  <a:pt x="27" y="90"/>
                </a:lnTo>
                <a:lnTo>
                  <a:pt x="27" y="91"/>
                </a:lnTo>
                <a:lnTo>
                  <a:pt x="28" y="91"/>
                </a:lnTo>
                <a:lnTo>
                  <a:pt x="28" y="90"/>
                </a:lnTo>
                <a:lnTo>
                  <a:pt x="30" y="90"/>
                </a:lnTo>
                <a:lnTo>
                  <a:pt x="30" y="91"/>
                </a:lnTo>
                <a:lnTo>
                  <a:pt x="31" y="91"/>
                </a:lnTo>
                <a:lnTo>
                  <a:pt x="31" y="90"/>
                </a:lnTo>
                <a:lnTo>
                  <a:pt x="32" y="90"/>
                </a:lnTo>
                <a:lnTo>
                  <a:pt x="32" y="91"/>
                </a:lnTo>
                <a:lnTo>
                  <a:pt x="34" y="91"/>
                </a:lnTo>
                <a:lnTo>
                  <a:pt x="34" y="90"/>
                </a:lnTo>
                <a:lnTo>
                  <a:pt x="35" y="90"/>
                </a:lnTo>
                <a:lnTo>
                  <a:pt x="35" y="91"/>
                </a:lnTo>
                <a:lnTo>
                  <a:pt x="36" y="91"/>
                </a:lnTo>
                <a:lnTo>
                  <a:pt x="36" y="90"/>
                </a:lnTo>
                <a:lnTo>
                  <a:pt x="37" y="90"/>
                </a:lnTo>
                <a:lnTo>
                  <a:pt x="37" y="91"/>
                </a:lnTo>
                <a:lnTo>
                  <a:pt x="39" y="91"/>
                </a:lnTo>
                <a:lnTo>
                  <a:pt x="39" y="90"/>
                </a:lnTo>
                <a:lnTo>
                  <a:pt x="40" y="90"/>
                </a:lnTo>
                <a:lnTo>
                  <a:pt x="40" y="91"/>
                </a:lnTo>
                <a:lnTo>
                  <a:pt x="41" y="91"/>
                </a:lnTo>
                <a:lnTo>
                  <a:pt x="41" y="90"/>
                </a:lnTo>
                <a:lnTo>
                  <a:pt x="43" y="90"/>
                </a:lnTo>
                <a:lnTo>
                  <a:pt x="43" y="91"/>
                </a:lnTo>
                <a:lnTo>
                  <a:pt x="44" y="91"/>
                </a:lnTo>
                <a:lnTo>
                  <a:pt x="44" y="90"/>
                </a:lnTo>
                <a:lnTo>
                  <a:pt x="45" y="90"/>
                </a:lnTo>
                <a:lnTo>
                  <a:pt x="45" y="91"/>
                </a:lnTo>
                <a:lnTo>
                  <a:pt x="46" y="91"/>
                </a:lnTo>
                <a:lnTo>
                  <a:pt x="46" y="90"/>
                </a:lnTo>
                <a:lnTo>
                  <a:pt x="48" y="90"/>
                </a:lnTo>
                <a:lnTo>
                  <a:pt x="48" y="91"/>
                </a:lnTo>
                <a:lnTo>
                  <a:pt x="49" y="91"/>
                </a:lnTo>
                <a:lnTo>
                  <a:pt x="49" y="91"/>
                </a:lnTo>
                <a:lnTo>
                  <a:pt x="50" y="91"/>
                </a:lnTo>
                <a:lnTo>
                  <a:pt x="50" y="90"/>
                </a:lnTo>
                <a:lnTo>
                  <a:pt x="51" y="90"/>
                </a:lnTo>
                <a:lnTo>
                  <a:pt x="51" y="91"/>
                </a:lnTo>
                <a:lnTo>
                  <a:pt x="53" y="91"/>
                </a:lnTo>
                <a:lnTo>
                  <a:pt x="53" y="90"/>
                </a:lnTo>
                <a:lnTo>
                  <a:pt x="54" y="90"/>
                </a:lnTo>
                <a:lnTo>
                  <a:pt x="54" y="91"/>
                </a:lnTo>
                <a:lnTo>
                  <a:pt x="55" y="91"/>
                </a:lnTo>
                <a:lnTo>
                  <a:pt x="55" y="90"/>
                </a:lnTo>
                <a:lnTo>
                  <a:pt x="57" y="90"/>
                </a:lnTo>
                <a:lnTo>
                  <a:pt x="57" y="91"/>
                </a:lnTo>
                <a:lnTo>
                  <a:pt x="58" y="91"/>
                </a:lnTo>
                <a:lnTo>
                  <a:pt x="58" y="90"/>
                </a:lnTo>
                <a:lnTo>
                  <a:pt x="59" y="90"/>
                </a:lnTo>
                <a:lnTo>
                  <a:pt x="59" y="91"/>
                </a:lnTo>
                <a:lnTo>
                  <a:pt x="60" y="91"/>
                </a:lnTo>
                <a:lnTo>
                  <a:pt x="60" y="90"/>
                </a:lnTo>
                <a:lnTo>
                  <a:pt x="62" y="90"/>
                </a:lnTo>
                <a:lnTo>
                  <a:pt x="62" y="91"/>
                </a:lnTo>
                <a:lnTo>
                  <a:pt x="63" y="91"/>
                </a:lnTo>
                <a:lnTo>
                  <a:pt x="63" y="90"/>
                </a:lnTo>
                <a:lnTo>
                  <a:pt x="64" y="90"/>
                </a:lnTo>
                <a:lnTo>
                  <a:pt x="64" y="91"/>
                </a:lnTo>
                <a:lnTo>
                  <a:pt x="66" y="91"/>
                </a:lnTo>
                <a:lnTo>
                  <a:pt x="66" y="90"/>
                </a:lnTo>
                <a:lnTo>
                  <a:pt x="67" y="90"/>
                </a:lnTo>
                <a:lnTo>
                  <a:pt x="67" y="91"/>
                </a:lnTo>
                <a:lnTo>
                  <a:pt x="68" y="91"/>
                </a:lnTo>
                <a:lnTo>
                  <a:pt x="68" y="90"/>
                </a:lnTo>
                <a:lnTo>
                  <a:pt x="69" y="90"/>
                </a:lnTo>
                <a:lnTo>
                  <a:pt x="69" y="91"/>
                </a:lnTo>
                <a:lnTo>
                  <a:pt x="71" y="91"/>
                </a:lnTo>
                <a:lnTo>
                  <a:pt x="71" y="90"/>
                </a:lnTo>
                <a:lnTo>
                  <a:pt x="72" y="90"/>
                </a:lnTo>
                <a:lnTo>
                  <a:pt x="72" y="91"/>
                </a:lnTo>
                <a:lnTo>
                  <a:pt x="73" y="91"/>
                </a:lnTo>
                <a:lnTo>
                  <a:pt x="73" y="90"/>
                </a:lnTo>
                <a:lnTo>
                  <a:pt x="75" y="90"/>
                </a:lnTo>
                <a:lnTo>
                  <a:pt x="75" y="91"/>
                </a:lnTo>
                <a:lnTo>
                  <a:pt x="76" y="91"/>
                </a:lnTo>
                <a:lnTo>
                  <a:pt x="76" y="90"/>
                </a:lnTo>
                <a:lnTo>
                  <a:pt x="77" y="90"/>
                </a:lnTo>
                <a:lnTo>
                  <a:pt x="77" y="91"/>
                </a:lnTo>
                <a:lnTo>
                  <a:pt x="78" y="91"/>
                </a:lnTo>
                <a:lnTo>
                  <a:pt x="78" y="90"/>
                </a:lnTo>
                <a:lnTo>
                  <a:pt x="80" y="90"/>
                </a:lnTo>
                <a:lnTo>
                  <a:pt x="80" y="91"/>
                </a:lnTo>
                <a:lnTo>
                  <a:pt x="81" y="91"/>
                </a:lnTo>
                <a:lnTo>
                  <a:pt x="81" y="90"/>
                </a:lnTo>
                <a:lnTo>
                  <a:pt x="82" y="90"/>
                </a:lnTo>
                <a:lnTo>
                  <a:pt x="82" y="91"/>
                </a:lnTo>
                <a:lnTo>
                  <a:pt x="83" y="91"/>
                </a:lnTo>
                <a:lnTo>
                  <a:pt x="83" y="90"/>
                </a:lnTo>
                <a:lnTo>
                  <a:pt x="85" y="90"/>
                </a:lnTo>
                <a:lnTo>
                  <a:pt x="85" y="91"/>
                </a:lnTo>
                <a:lnTo>
                  <a:pt x="86" y="91"/>
                </a:lnTo>
                <a:lnTo>
                  <a:pt x="86" y="90"/>
                </a:lnTo>
                <a:lnTo>
                  <a:pt x="87" y="90"/>
                </a:lnTo>
                <a:lnTo>
                  <a:pt x="87" y="91"/>
                </a:lnTo>
                <a:lnTo>
                  <a:pt x="89" y="91"/>
                </a:lnTo>
                <a:lnTo>
                  <a:pt x="89" y="90"/>
                </a:lnTo>
                <a:lnTo>
                  <a:pt x="90" y="90"/>
                </a:lnTo>
                <a:lnTo>
                  <a:pt x="90" y="91"/>
                </a:lnTo>
                <a:lnTo>
                  <a:pt x="91" y="91"/>
                </a:lnTo>
                <a:lnTo>
                  <a:pt x="91" y="90"/>
                </a:lnTo>
                <a:lnTo>
                  <a:pt x="92" y="90"/>
                </a:lnTo>
                <a:lnTo>
                  <a:pt x="92" y="90"/>
                </a:lnTo>
                <a:lnTo>
                  <a:pt x="94" y="90"/>
                </a:lnTo>
                <a:lnTo>
                  <a:pt x="94" y="91"/>
                </a:lnTo>
                <a:lnTo>
                  <a:pt x="95" y="91"/>
                </a:lnTo>
                <a:lnTo>
                  <a:pt x="95" y="90"/>
                </a:lnTo>
                <a:lnTo>
                  <a:pt x="96" y="90"/>
                </a:lnTo>
                <a:lnTo>
                  <a:pt x="96" y="91"/>
                </a:lnTo>
                <a:lnTo>
                  <a:pt x="98" y="91"/>
                </a:lnTo>
                <a:lnTo>
                  <a:pt x="98" y="90"/>
                </a:lnTo>
                <a:lnTo>
                  <a:pt x="99" y="90"/>
                </a:lnTo>
                <a:lnTo>
                  <a:pt x="99" y="91"/>
                </a:lnTo>
                <a:lnTo>
                  <a:pt x="100" y="91"/>
                </a:lnTo>
                <a:lnTo>
                  <a:pt x="100" y="90"/>
                </a:lnTo>
                <a:lnTo>
                  <a:pt x="101" y="90"/>
                </a:lnTo>
                <a:lnTo>
                  <a:pt x="101" y="91"/>
                </a:lnTo>
                <a:lnTo>
                  <a:pt x="103" y="91"/>
                </a:lnTo>
                <a:lnTo>
                  <a:pt x="103" y="90"/>
                </a:lnTo>
                <a:lnTo>
                  <a:pt x="104" y="90"/>
                </a:lnTo>
                <a:lnTo>
                  <a:pt x="104" y="91"/>
                </a:lnTo>
                <a:lnTo>
                  <a:pt x="105" y="91"/>
                </a:lnTo>
                <a:lnTo>
                  <a:pt x="105" y="90"/>
                </a:lnTo>
                <a:lnTo>
                  <a:pt x="107" y="90"/>
                </a:lnTo>
                <a:lnTo>
                  <a:pt x="107" y="91"/>
                </a:lnTo>
                <a:lnTo>
                  <a:pt x="108" y="91"/>
                </a:lnTo>
                <a:lnTo>
                  <a:pt x="108" y="90"/>
                </a:lnTo>
                <a:lnTo>
                  <a:pt x="109" y="90"/>
                </a:lnTo>
                <a:lnTo>
                  <a:pt x="109" y="91"/>
                </a:lnTo>
                <a:lnTo>
                  <a:pt x="110" y="91"/>
                </a:lnTo>
                <a:lnTo>
                  <a:pt x="110" y="90"/>
                </a:lnTo>
                <a:lnTo>
                  <a:pt x="112" y="90"/>
                </a:lnTo>
                <a:lnTo>
                  <a:pt x="112" y="91"/>
                </a:lnTo>
                <a:lnTo>
                  <a:pt x="113" y="91"/>
                </a:lnTo>
                <a:lnTo>
                  <a:pt x="113" y="90"/>
                </a:lnTo>
                <a:lnTo>
                  <a:pt x="114" y="91"/>
                </a:lnTo>
                <a:lnTo>
                  <a:pt x="114" y="0"/>
                </a:lnTo>
                <a:lnTo>
                  <a:pt x="115" y="0"/>
                </a:lnTo>
                <a:lnTo>
                  <a:pt x="115" y="1"/>
                </a:lnTo>
                <a:lnTo>
                  <a:pt x="117" y="1"/>
                </a:lnTo>
                <a:lnTo>
                  <a:pt x="117" y="0"/>
                </a:lnTo>
                <a:lnTo>
                  <a:pt x="118" y="0"/>
                </a:lnTo>
                <a:lnTo>
                  <a:pt x="118" y="1"/>
                </a:lnTo>
                <a:lnTo>
                  <a:pt x="119" y="1"/>
                </a:lnTo>
                <a:lnTo>
                  <a:pt x="119" y="0"/>
                </a:lnTo>
                <a:lnTo>
                  <a:pt x="121" y="0"/>
                </a:lnTo>
                <a:lnTo>
                  <a:pt x="121" y="1"/>
                </a:lnTo>
                <a:lnTo>
                  <a:pt x="122" y="1"/>
                </a:lnTo>
                <a:lnTo>
                  <a:pt x="122" y="0"/>
                </a:lnTo>
                <a:lnTo>
                  <a:pt x="123" y="0"/>
                </a:lnTo>
                <a:lnTo>
                  <a:pt x="123" y="1"/>
                </a:lnTo>
                <a:lnTo>
                  <a:pt x="124" y="1"/>
                </a:lnTo>
                <a:lnTo>
                  <a:pt x="124" y="0"/>
                </a:lnTo>
                <a:lnTo>
                  <a:pt x="126" y="0"/>
                </a:lnTo>
                <a:lnTo>
                  <a:pt x="126" y="1"/>
                </a:lnTo>
                <a:lnTo>
                  <a:pt x="127" y="1"/>
                </a:lnTo>
                <a:lnTo>
                  <a:pt x="127" y="0"/>
                </a:lnTo>
                <a:lnTo>
                  <a:pt x="128" y="0"/>
                </a:lnTo>
                <a:lnTo>
                  <a:pt x="128" y="1"/>
                </a:lnTo>
                <a:lnTo>
                  <a:pt x="130" y="1"/>
                </a:lnTo>
                <a:lnTo>
                  <a:pt x="130" y="0"/>
                </a:lnTo>
                <a:lnTo>
                  <a:pt x="131" y="0"/>
                </a:lnTo>
                <a:lnTo>
                  <a:pt x="131" y="1"/>
                </a:lnTo>
                <a:lnTo>
                  <a:pt x="132" y="1"/>
                </a:lnTo>
                <a:lnTo>
                  <a:pt x="132" y="0"/>
                </a:lnTo>
                <a:lnTo>
                  <a:pt x="133" y="0"/>
                </a:lnTo>
                <a:lnTo>
                  <a:pt x="133" y="1"/>
                </a:lnTo>
                <a:lnTo>
                  <a:pt x="135" y="1"/>
                </a:lnTo>
                <a:lnTo>
                  <a:pt x="135" y="0"/>
                </a:lnTo>
                <a:lnTo>
                  <a:pt x="136" y="0"/>
                </a:lnTo>
                <a:lnTo>
                  <a:pt x="136" y="1"/>
                </a:lnTo>
                <a:lnTo>
                  <a:pt x="137" y="1"/>
                </a:lnTo>
                <a:lnTo>
                  <a:pt x="137" y="0"/>
                </a:lnTo>
                <a:lnTo>
                  <a:pt x="138" y="0"/>
                </a:lnTo>
                <a:lnTo>
                  <a:pt x="138" y="1"/>
                </a:lnTo>
                <a:lnTo>
                  <a:pt x="140" y="1"/>
                </a:lnTo>
                <a:lnTo>
                  <a:pt x="140" y="0"/>
                </a:lnTo>
                <a:lnTo>
                  <a:pt x="141" y="0"/>
                </a:lnTo>
                <a:lnTo>
                  <a:pt x="141" y="1"/>
                </a:lnTo>
                <a:lnTo>
                  <a:pt x="142" y="1"/>
                </a:lnTo>
                <a:lnTo>
                  <a:pt x="142" y="1"/>
                </a:lnTo>
                <a:lnTo>
                  <a:pt x="144" y="1"/>
                </a:lnTo>
                <a:lnTo>
                  <a:pt x="144" y="0"/>
                </a:lnTo>
                <a:lnTo>
                  <a:pt x="145" y="0"/>
                </a:lnTo>
                <a:lnTo>
                  <a:pt x="145" y="1"/>
                </a:lnTo>
                <a:lnTo>
                  <a:pt x="146" y="1"/>
                </a:lnTo>
                <a:lnTo>
                  <a:pt x="146" y="0"/>
                </a:lnTo>
                <a:lnTo>
                  <a:pt x="147" y="0"/>
                </a:lnTo>
                <a:lnTo>
                  <a:pt x="147" y="1"/>
                </a:lnTo>
                <a:lnTo>
                  <a:pt x="149" y="1"/>
                </a:lnTo>
                <a:lnTo>
                  <a:pt x="149" y="1"/>
                </a:lnTo>
                <a:lnTo>
                  <a:pt x="150" y="1"/>
                </a:lnTo>
                <a:lnTo>
                  <a:pt x="150" y="0"/>
                </a:lnTo>
                <a:lnTo>
                  <a:pt x="151" y="0"/>
                </a:lnTo>
                <a:lnTo>
                  <a:pt x="151" y="1"/>
                </a:lnTo>
                <a:lnTo>
                  <a:pt x="153" y="1"/>
                </a:lnTo>
                <a:lnTo>
                  <a:pt x="153" y="0"/>
                </a:lnTo>
                <a:lnTo>
                  <a:pt x="154" y="0"/>
                </a:lnTo>
                <a:lnTo>
                  <a:pt x="154" y="1"/>
                </a:lnTo>
                <a:lnTo>
                  <a:pt x="155" y="1"/>
                </a:lnTo>
                <a:lnTo>
                  <a:pt x="155" y="0"/>
                </a:lnTo>
                <a:lnTo>
                  <a:pt x="156" y="0"/>
                </a:lnTo>
                <a:lnTo>
                  <a:pt x="156" y="1"/>
                </a:lnTo>
                <a:lnTo>
                  <a:pt x="158" y="1"/>
                </a:lnTo>
                <a:lnTo>
                  <a:pt x="158" y="0"/>
                </a:lnTo>
                <a:lnTo>
                  <a:pt x="159" y="0"/>
                </a:lnTo>
                <a:lnTo>
                  <a:pt x="159" y="1"/>
                </a:lnTo>
                <a:lnTo>
                  <a:pt x="160" y="1"/>
                </a:lnTo>
                <a:lnTo>
                  <a:pt x="160" y="0"/>
                </a:lnTo>
                <a:lnTo>
                  <a:pt x="162" y="0"/>
                </a:lnTo>
                <a:lnTo>
                  <a:pt x="162" y="1"/>
                </a:lnTo>
                <a:lnTo>
                  <a:pt x="163" y="1"/>
                </a:lnTo>
                <a:lnTo>
                  <a:pt x="163" y="0"/>
                </a:lnTo>
                <a:lnTo>
                  <a:pt x="164" y="0"/>
                </a:lnTo>
                <a:lnTo>
                  <a:pt x="164" y="1"/>
                </a:lnTo>
                <a:lnTo>
                  <a:pt x="165" y="1"/>
                </a:lnTo>
                <a:lnTo>
                  <a:pt x="165" y="0"/>
                </a:lnTo>
                <a:lnTo>
                  <a:pt x="167" y="0"/>
                </a:lnTo>
                <a:lnTo>
                  <a:pt x="167" y="1"/>
                </a:lnTo>
                <a:lnTo>
                  <a:pt x="168" y="1"/>
                </a:lnTo>
                <a:lnTo>
                  <a:pt x="168" y="0"/>
                </a:lnTo>
                <a:lnTo>
                  <a:pt x="169" y="0"/>
                </a:lnTo>
                <a:lnTo>
                  <a:pt x="169" y="1"/>
                </a:lnTo>
                <a:lnTo>
                  <a:pt x="170" y="1"/>
                </a:lnTo>
                <a:lnTo>
                  <a:pt x="170" y="0"/>
                </a:lnTo>
                <a:lnTo>
                  <a:pt x="172" y="0"/>
                </a:lnTo>
                <a:lnTo>
                  <a:pt x="172" y="1"/>
                </a:lnTo>
                <a:lnTo>
                  <a:pt x="173" y="1"/>
                </a:lnTo>
                <a:lnTo>
                  <a:pt x="173" y="0"/>
                </a:lnTo>
                <a:lnTo>
                  <a:pt x="174" y="0"/>
                </a:lnTo>
                <a:lnTo>
                  <a:pt x="174" y="1"/>
                </a:lnTo>
                <a:lnTo>
                  <a:pt x="176" y="1"/>
                </a:lnTo>
                <a:lnTo>
                  <a:pt x="176" y="0"/>
                </a:lnTo>
                <a:lnTo>
                  <a:pt x="177" y="0"/>
                </a:lnTo>
                <a:lnTo>
                  <a:pt x="177" y="1"/>
                </a:lnTo>
                <a:lnTo>
                  <a:pt x="178" y="1"/>
                </a:lnTo>
                <a:lnTo>
                  <a:pt x="178" y="0"/>
                </a:lnTo>
                <a:lnTo>
                  <a:pt x="179" y="0"/>
                </a:lnTo>
                <a:lnTo>
                  <a:pt x="179" y="1"/>
                </a:lnTo>
                <a:lnTo>
                  <a:pt x="181" y="1"/>
                </a:lnTo>
                <a:lnTo>
                  <a:pt x="181" y="0"/>
                </a:lnTo>
                <a:lnTo>
                  <a:pt x="182" y="0"/>
                </a:lnTo>
                <a:lnTo>
                  <a:pt x="182" y="1"/>
                </a:lnTo>
                <a:lnTo>
                  <a:pt x="183" y="1"/>
                </a:lnTo>
                <a:lnTo>
                  <a:pt x="183" y="0"/>
                </a:lnTo>
                <a:lnTo>
                  <a:pt x="185" y="0"/>
                </a:lnTo>
                <a:lnTo>
                  <a:pt x="185" y="1"/>
                </a:lnTo>
                <a:lnTo>
                  <a:pt x="186" y="1"/>
                </a:lnTo>
                <a:lnTo>
                  <a:pt x="186" y="0"/>
                </a:lnTo>
                <a:lnTo>
                  <a:pt x="187" y="1"/>
                </a:lnTo>
                <a:lnTo>
                  <a:pt x="187" y="1"/>
                </a:lnTo>
                <a:lnTo>
                  <a:pt x="188" y="1"/>
                </a:lnTo>
                <a:lnTo>
                  <a:pt x="188" y="0"/>
                </a:lnTo>
                <a:lnTo>
                  <a:pt x="190" y="0"/>
                </a:lnTo>
                <a:lnTo>
                  <a:pt x="190" y="1"/>
                </a:lnTo>
                <a:lnTo>
                  <a:pt x="191" y="1"/>
                </a:lnTo>
                <a:lnTo>
                  <a:pt x="191" y="0"/>
                </a:lnTo>
                <a:lnTo>
                  <a:pt x="192" y="0"/>
                </a:lnTo>
                <a:lnTo>
                  <a:pt x="192" y="1"/>
                </a:lnTo>
                <a:lnTo>
                  <a:pt x="194" y="1"/>
                </a:lnTo>
                <a:lnTo>
                  <a:pt x="194" y="0"/>
                </a:lnTo>
                <a:lnTo>
                  <a:pt x="195" y="0"/>
                </a:lnTo>
                <a:lnTo>
                  <a:pt x="195" y="1"/>
                </a:lnTo>
                <a:lnTo>
                  <a:pt x="196" y="1"/>
                </a:lnTo>
                <a:lnTo>
                  <a:pt x="196" y="0"/>
                </a:lnTo>
                <a:lnTo>
                  <a:pt x="197" y="0"/>
                </a:lnTo>
                <a:lnTo>
                  <a:pt x="197" y="1"/>
                </a:lnTo>
                <a:lnTo>
                  <a:pt x="199" y="1"/>
                </a:lnTo>
                <a:lnTo>
                  <a:pt x="199" y="0"/>
                </a:lnTo>
                <a:lnTo>
                  <a:pt x="200" y="0"/>
                </a:lnTo>
                <a:lnTo>
                  <a:pt x="200" y="1"/>
                </a:lnTo>
                <a:lnTo>
                  <a:pt x="201" y="1"/>
                </a:lnTo>
                <a:lnTo>
                  <a:pt x="201" y="0"/>
                </a:lnTo>
                <a:lnTo>
                  <a:pt x="202" y="0"/>
                </a:lnTo>
                <a:lnTo>
                  <a:pt x="202" y="1"/>
                </a:lnTo>
                <a:lnTo>
                  <a:pt x="204" y="1"/>
                </a:lnTo>
                <a:lnTo>
                  <a:pt x="204" y="0"/>
                </a:lnTo>
                <a:lnTo>
                  <a:pt x="205" y="0"/>
                </a:lnTo>
                <a:lnTo>
                  <a:pt x="205" y="1"/>
                </a:lnTo>
                <a:lnTo>
                  <a:pt x="206" y="1"/>
                </a:lnTo>
                <a:lnTo>
                  <a:pt x="206" y="0"/>
                </a:lnTo>
                <a:lnTo>
                  <a:pt x="208" y="0"/>
                </a:lnTo>
                <a:lnTo>
                  <a:pt x="208" y="1"/>
                </a:lnTo>
                <a:lnTo>
                  <a:pt x="209" y="1"/>
                </a:lnTo>
                <a:lnTo>
                  <a:pt x="209" y="0"/>
                </a:lnTo>
                <a:lnTo>
                  <a:pt x="210" y="0"/>
                </a:lnTo>
                <a:lnTo>
                  <a:pt x="210" y="1"/>
                </a:lnTo>
                <a:lnTo>
                  <a:pt x="211" y="1"/>
                </a:lnTo>
                <a:lnTo>
                  <a:pt x="211" y="0"/>
                </a:lnTo>
                <a:lnTo>
                  <a:pt x="213" y="0"/>
                </a:lnTo>
                <a:lnTo>
                  <a:pt x="213" y="1"/>
                </a:lnTo>
                <a:lnTo>
                  <a:pt x="214" y="1"/>
                </a:lnTo>
                <a:lnTo>
                  <a:pt x="214" y="0"/>
                </a:lnTo>
                <a:lnTo>
                  <a:pt x="215" y="0"/>
                </a:lnTo>
                <a:lnTo>
                  <a:pt x="215" y="1"/>
                </a:lnTo>
                <a:lnTo>
                  <a:pt x="217" y="1"/>
                </a:lnTo>
                <a:lnTo>
                  <a:pt x="217" y="0"/>
                </a:lnTo>
                <a:lnTo>
                  <a:pt x="218" y="0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0" y="1"/>
                </a:lnTo>
                <a:lnTo>
                  <a:pt x="222" y="1"/>
                </a:lnTo>
                <a:lnTo>
                  <a:pt x="222" y="0"/>
                </a:lnTo>
                <a:lnTo>
                  <a:pt x="223" y="0"/>
                </a:lnTo>
                <a:lnTo>
                  <a:pt x="223" y="1"/>
                </a:lnTo>
                <a:lnTo>
                  <a:pt x="224" y="1"/>
                </a:lnTo>
                <a:lnTo>
                  <a:pt x="224" y="0"/>
                </a:lnTo>
                <a:lnTo>
                  <a:pt x="226" y="0"/>
                </a:lnTo>
                <a:lnTo>
                  <a:pt x="226" y="1"/>
                </a:lnTo>
                <a:lnTo>
                  <a:pt x="227" y="1"/>
                </a:lnTo>
                <a:lnTo>
                  <a:pt x="227" y="0"/>
                </a:lnTo>
                <a:lnTo>
                  <a:pt x="228" y="0"/>
                </a:lnTo>
                <a:lnTo>
                  <a:pt x="228" y="1"/>
                </a:lnTo>
                <a:lnTo>
                  <a:pt x="229" y="1"/>
                </a:lnTo>
                <a:lnTo>
                  <a:pt x="229" y="0"/>
                </a:lnTo>
                <a:lnTo>
                  <a:pt x="231" y="0"/>
                </a:lnTo>
                <a:lnTo>
                  <a:pt x="231" y="1"/>
                </a:lnTo>
                <a:lnTo>
                  <a:pt x="232" y="1"/>
                </a:lnTo>
                <a:lnTo>
                  <a:pt x="232" y="0"/>
                </a:lnTo>
                <a:lnTo>
                  <a:pt x="233" y="0"/>
                </a:lnTo>
                <a:lnTo>
                  <a:pt x="233" y="1"/>
                </a:lnTo>
                <a:lnTo>
                  <a:pt x="234" y="1"/>
                </a:lnTo>
                <a:lnTo>
                  <a:pt x="234" y="0"/>
                </a:lnTo>
                <a:lnTo>
                  <a:pt x="236" y="0"/>
                </a:lnTo>
                <a:lnTo>
                  <a:pt x="236" y="1"/>
                </a:lnTo>
                <a:lnTo>
                  <a:pt x="237" y="1"/>
                </a:lnTo>
                <a:lnTo>
                  <a:pt x="237" y="0"/>
                </a:lnTo>
                <a:lnTo>
                  <a:pt x="238" y="0"/>
                </a:lnTo>
                <a:lnTo>
                  <a:pt x="238" y="1"/>
                </a:lnTo>
                <a:lnTo>
                  <a:pt x="240" y="1"/>
                </a:lnTo>
                <a:lnTo>
                  <a:pt x="240" y="0"/>
                </a:lnTo>
                <a:lnTo>
                  <a:pt x="241" y="0"/>
                </a:lnTo>
                <a:lnTo>
                  <a:pt x="241" y="1"/>
                </a:lnTo>
                <a:lnTo>
                  <a:pt x="242" y="1"/>
                </a:lnTo>
                <a:lnTo>
                  <a:pt x="242" y="0"/>
                </a:lnTo>
                <a:lnTo>
                  <a:pt x="243" y="0"/>
                </a:lnTo>
                <a:lnTo>
                  <a:pt x="243" y="1"/>
                </a:lnTo>
                <a:lnTo>
                  <a:pt x="245" y="1"/>
                </a:lnTo>
                <a:lnTo>
                  <a:pt x="245" y="0"/>
                </a:lnTo>
                <a:lnTo>
                  <a:pt x="246" y="0"/>
                </a:lnTo>
                <a:lnTo>
                  <a:pt x="246" y="1"/>
                </a:lnTo>
                <a:lnTo>
                  <a:pt x="247" y="1"/>
                </a:lnTo>
                <a:lnTo>
                  <a:pt x="247" y="0"/>
                </a:lnTo>
                <a:lnTo>
                  <a:pt x="249" y="0"/>
                </a:lnTo>
                <a:lnTo>
                  <a:pt x="249" y="1"/>
                </a:lnTo>
                <a:lnTo>
                  <a:pt x="250" y="1"/>
                </a:lnTo>
                <a:lnTo>
                  <a:pt x="250" y="0"/>
                </a:lnTo>
                <a:lnTo>
                  <a:pt x="251" y="0"/>
                </a:lnTo>
                <a:lnTo>
                  <a:pt x="251" y="1"/>
                </a:lnTo>
                <a:lnTo>
                  <a:pt x="252" y="1"/>
                </a:lnTo>
                <a:lnTo>
                  <a:pt x="252" y="0"/>
                </a:lnTo>
                <a:lnTo>
                  <a:pt x="254" y="0"/>
                </a:lnTo>
                <a:lnTo>
                  <a:pt x="254" y="1"/>
                </a:lnTo>
                <a:lnTo>
                  <a:pt x="255" y="1"/>
                </a:lnTo>
                <a:lnTo>
                  <a:pt x="255" y="0"/>
                </a:lnTo>
                <a:lnTo>
                  <a:pt x="256" y="0"/>
                </a:lnTo>
                <a:lnTo>
                  <a:pt x="256" y="1"/>
                </a:lnTo>
                <a:lnTo>
                  <a:pt x="258" y="1"/>
                </a:lnTo>
                <a:lnTo>
                  <a:pt x="258" y="0"/>
                </a:lnTo>
                <a:lnTo>
                  <a:pt x="259" y="0"/>
                </a:lnTo>
                <a:lnTo>
                  <a:pt x="259" y="1"/>
                </a:lnTo>
                <a:lnTo>
                  <a:pt x="260" y="1"/>
                </a:lnTo>
                <a:lnTo>
                  <a:pt x="260" y="0"/>
                </a:lnTo>
                <a:lnTo>
                  <a:pt x="261" y="0"/>
                </a:lnTo>
                <a:lnTo>
                  <a:pt x="261" y="1"/>
                </a:lnTo>
                <a:lnTo>
                  <a:pt x="263" y="1"/>
                </a:lnTo>
                <a:lnTo>
                  <a:pt x="263" y="0"/>
                </a:lnTo>
                <a:lnTo>
                  <a:pt x="264" y="0"/>
                </a:lnTo>
                <a:lnTo>
                  <a:pt x="264" y="1"/>
                </a:lnTo>
                <a:lnTo>
                  <a:pt x="265" y="1"/>
                </a:lnTo>
                <a:lnTo>
                  <a:pt x="265" y="0"/>
                </a:lnTo>
                <a:lnTo>
                  <a:pt x="266" y="0"/>
                </a:lnTo>
                <a:lnTo>
                  <a:pt x="266" y="1"/>
                </a:lnTo>
                <a:lnTo>
                  <a:pt x="268" y="1"/>
                </a:lnTo>
                <a:lnTo>
                  <a:pt x="268" y="1"/>
                </a:lnTo>
                <a:lnTo>
                  <a:pt x="269" y="1"/>
                </a:lnTo>
                <a:lnTo>
                  <a:pt x="269" y="0"/>
                </a:lnTo>
                <a:lnTo>
                  <a:pt x="270" y="0"/>
                </a:lnTo>
                <a:lnTo>
                  <a:pt x="270" y="1"/>
                </a:lnTo>
                <a:lnTo>
                  <a:pt x="272" y="1"/>
                </a:lnTo>
                <a:lnTo>
                  <a:pt x="272" y="0"/>
                </a:lnTo>
                <a:lnTo>
                  <a:pt x="273" y="0"/>
                </a:lnTo>
                <a:lnTo>
                  <a:pt x="273" y="1"/>
                </a:lnTo>
                <a:lnTo>
                  <a:pt x="274" y="1"/>
                </a:lnTo>
                <a:lnTo>
                  <a:pt x="274" y="0"/>
                </a:lnTo>
                <a:lnTo>
                  <a:pt x="275" y="0"/>
                </a:lnTo>
                <a:lnTo>
                  <a:pt x="275" y="1"/>
                </a:lnTo>
                <a:lnTo>
                  <a:pt x="277" y="1"/>
                </a:lnTo>
                <a:lnTo>
                  <a:pt x="277" y="0"/>
                </a:lnTo>
                <a:lnTo>
                  <a:pt x="278" y="0"/>
                </a:lnTo>
                <a:lnTo>
                  <a:pt x="278" y="1"/>
                </a:lnTo>
                <a:lnTo>
                  <a:pt x="279" y="1"/>
                </a:lnTo>
                <a:lnTo>
                  <a:pt x="279" y="0"/>
                </a:lnTo>
                <a:lnTo>
                  <a:pt x="281" y="0"/>
                </a:lnTo>
                <a:lnTo>
                  <a:pt x="281" y="1"/>
                </a:lnTo>
                <a:lnTo>
                  <a:pt x="282" y="1"/>
                </a:lnTo>
                <a:lnTo>
                  <a:pt x="282" y="0"/>
                </a:lnTo>
                <a:lnTo>
                  <a:pt x="283" y="0"/>
                </a:lnTo>
                <a:lnTo>
                  <a:pt x="283" y="1"/>
                </a:lnTo>
                <a:lnTo>
                  <a:pt x="284" y="1"/>
                </a:lnTo>
                <a:lnTo>
                  <a:pt x="284" y="0"/>
                </a:lnTo>
                <a:lnTo>
                  <a:pt x="286" y="0"/>
                </a:lnTo>
                <a:lnTo>
                  <a:pt x="286" y="1"/>
                </a:lnTo>
                <a:lnTo>
                  <a:pt x="287" y="1"/>
                </a:lnTo>
                <a:lnTo>
                  <a:pt x="287" y="0"/>
                </a:lnTo>
                <a:lnTo>
                  <a:pt x="288" y="0"/>
                </a:lnTo>
                <a:lnTo>
                  <a:pt x="288" y="1"/>
                </a:lnTo>
                <a:lnTo>
                  <a:pt x="289" y="1"/>
                </a:lnTo>
                <a:lnTo>
                  <a:pt x="289" y="0"/>
                </a:lnTo>
                <a:lnTo>
                  <a:pt x="291" y="0"/>
                </a:lnTo>
                <a:lnTo>
                  <a:pt x="291" y="1"/>
                </a:lnTo>
                <a:lnTo>
                  <a:pt x="292" y="1"/>
                </a:lnTo>
                <a:lnTo>
                  <a:pt x="292" y="0"/>
                </a:lnTo>
                <a:lnTo>
                  <a:pt x="293" y="0"/>
                </a:lnTo>
                <a:lnTo>
                  <a:pt x="293" y="1"/>
                </a:lnTo>
                <a:lnTo>
                  <a:pt x="295" y="1"/>
                </a:lnTo>
                <a:lnTo>
                  <a:pt x="295" y="0"/>
                </a:lnTo>
                <a:lnTo>
                  <a:pt x="296" y="0"/>
                </a:lnTo>
                <a:lnTo>
                  <a:pt x="296" y="1"/>
                </a:lnTo>
                <a:lnTo>
                  <a:pt x="297" y="1"/>
                </a:lnTo>
                <a:lnTo>
                  <a:pt x="297" y="0"/>
                </a:lnTo>
                <a:lnTo>
                  <a:pt x="298" y="0"/>
                </a:lnTo>
                <a:lnTo>
                  <a:pt x="298" y="1"/>
                </a:lnTo>
                <a:lnTo>
                  <a:pt x="300" y="1"/>
                </a:lnTo>
                <a:lnTo>
                  <a:pt x="300" y="0"/>
                </a:lnTo>
                <a:lnTo>
                  <a:pt x="301" y="0"/>
                </a:lnTo>
                <a:lnTo>
                  <a:pt x="301" y="1"/>
                </a:lnTo>
                <a:lnTo>
                  <a:pt x="302" y="1"/>
                </a:lnTo>
                <a:lnTo>
                  <a:pt x="302" y="0"/>
                </a:lnTo>
                <a:lnTo>
                  <a:pt x="304" y="0"/>
                </a:lnTo>
                <a:lnTo>
                  <a:pt x="304" y="1"/>
                </a:lnTo>
                <a:lnTo>
                  <a:pt x="305" y="1"/>
                </a:lnTo>
                <a:lnTo>
                  <a:pt x="305" y="0"/>
                </a:lnTo>
                <a:lnTo>
                  <a:pt x="306" y="0"/>
                </a:lnTo>
                <a:lnTo>
                  <a:pt x="306" y="1"/>
                </a:lnTo>
                <a:lnTo>
                  <a:pt x="307" y="1"/>
                </a:lnTo>
                <a:lnTo>
                  <a:pt x="307" y="0"/>
                </a:lnTo>
                <a:lnTo>
                  <a:pt x="309" y="0"/>
                </a:lnTo>
                <a:lnTo>
                  <a:pt x="309" y="1"/>
                </a:lnTo>
                <a:lnTo>
                  <a:pt x="310" y="1"/>
                </a:lnTo>
                <a:lnTo>
                  <a:pt x="310" y="0"/>
                </a:lnTo>
                <a:lnTo>
                  <a:pt x="311" y="0"/>
                </a:lnTo>
                <a:lnTo>
                  <a:pt x="311" y="1"/>
                </a:lnTo>
                <a:lnTo>
                  <a:pt x="313" y="1"/>
                </a:lnTo>
                <a:lnTo>
                  <a:pt x="313" y="0"/>
                </a:lnTo>
                <a:lnTo>
                  <a:pt x="314" y="0"/>
                </a:lnTo>
                <a:lnTo>
                  <a:pt x="314" y="1"/>
                </a:lnTo>
                <a:lnTo>
                  <a:pt x="315" y="1"/>
                </a:lnTo>
                <a:lnTo>
                  <a:pt x="315" y="0"/>
                </a:lnTo>
                <a:lnTo>
                  <a:pt x="316" y="0"/>
                </a:lnTo>
                <a:lnTo>
                  <a:pt x="316" y="1"/>
                </a:lnTo>
                <a:lnTo>
                  <a:pt x="318" y="1"/>
                </a:lnTo>
                <a:lnTo>
                  <a:pt x="318" y="0"/>
                </a:lnTo>
                <a:lnTo>
                  <a:pt x="319" y="1"/>
                </a:lnTo>
                <a:lnTo>
                  <a:pt x="319" y="1"/>
                </a:lnTo>
                <a:lnTo>
                  <a:pt x="320" y="1"/>
                </a:lnTo>
                <a:lnTo>
                  <a:pt x="320" y="0"/>
                </a:lnTo>
                <a:lnTo>
                  <a:pt x="321" y="0"/>
                </a:lnTo>
                <a:lnTo>
                  <a:pt x="321" y="0"/>
                </a:lnTo>
                <a:lnTo>
                  <a:pt x="323" y="0"/>
                </a:lnTo>
                <a:lnTo>
                  <a:pt x="323" y="1"/>
                </a:lnTo>
                <a:lnTo>
                  <a:pt x="324" y="0"/>
                </a:lnTo>
                <a:lnTo>
                  <a:pt x="324" y="0"/>
                </a:lnTo>
                <a:lnTo>
                  <a:pt x="325" y="0"/>
                </a:lnTo>
                <a:lnTo>
                  <a:pt x="325" y="1"/>
                </a:lnTo>
                <a:lnTo>
                  <a:pt x="327" y="1"/>
                </a:lnTo>
                <a:lnTo>
                  <a:pt x="327" y="0"/>
                </a:lnTo>
                <a:lnTo>
                  <a:pt x="328" y="0"/>
                </a:lnTo>
                <a:lnTo>
                  <a:pt x="328" y="1"/>
                </a:lnTo>
                <a:lnTo>
                  <a:pt x="329" y="1"/>
                </a:lnTo>
                <a:lnTo>
                  <a:pt x="329" y="0"/>
                </a:lnTo>
                <a:lnTo>
                  <a:pt x="330" y="0"/>
                </a:lnTo>
                <a:lnTo>
                  <a:pt x="330" y="1"/>
                </a:lnTo>
                <a:lnTo>
                  <a:pt x="332" y="1"/>
                </a:lnTo>
                <a:lnTo>
                  <a:pt x="332" y="0"/>
                </a:lnTo>
                <a:lnTo>
                  <a:pt x="333" y="0"/>
                </a:lnTo>
                <a:lnTo>
                  <a:pt x="333" y="1"/>
                </a:lnTo>
                <a:lnTo>
                  <a:pt x="334" y="1"/>
                </a:lnTo>
                <a:lnTo>
                  <a:pt x="334" y="0"/>
                </a:lnTo>
                <a:lnTo>
                  <a:pt x="336" y="0"/>
                </a:lnTo>
                <a:lnTo>
                  <a:pt x="336" y="1"/>
                </a:lnTo>
                <a:lnTo>
                  <a:pt x="337" y="1"/>
                </a:lnTo>
                <a:lnTo>
                  <a:pt x="337" y="0"/>
                </a:lnTo>
                <a:lnTo>
                  <a:pt x="338" y="0"/>
                </a:lnTo>
                <a:lnTo>
                  <a:pt x="338" y="1"/>
                </a:lnTo>
                <a:lnTo>
                  <a:pt x="339" y="1"/>
                </a:lnTo>
                <a:lnTo>
                  <a:pt x="339" y="0"/>
                </a:lnTo>
                <a:lnTo>
                  <a:pt x="341" y="0"/>
                </a:lnTo>
                <a:lnTo>
                  <a:pt x="341" y="1"/>
                </a:lnTo>
                <a:lnTo>
                  <a:pt x="342" y="1"/>
                </a:lnTo>
                <a:lnTo>
                  <a:pt x="342" y="0"/>
                </a:lnTo>
                <a:lnTo>
                  <a:pt x="343" y="0"/>
                </a:lnTo>
                <a:lnTo>
                  <a:pt x="343" y="1"/>
                </a:lnTo>
                <a:lnTo>
                  <a:pt x="345" y="1"/>
                </a:lnTo>
                <a:lnTo>
                  <a:pt x="345" y="0"/>
                </a:lnTo>
                <a:lnTo>
                  <a:pt x="346" y="0"/>
                </a:lnTo>
                <a:lnTo>
                  <a:pt x="346" y="1"/>
                </a:lnTo>
                <a:lnTo>
                  <a:pt x="347" y="1"/>
                </a:lnTo>
                <a:lnTo>
                  <a:pt x="347" y="0"/>
                </a:lnTo>
                <a:lnTo>
                  <a:pt x="348" y="0"/>
                </a:lnTo>
                <a:lnTo>
                  <a:pt x="348" y="1"/>
                </a:lnTo>
                <a:lnTo>
                  <a:pt x="350" y="1"/>
                </a:lnTo>
                <a:lnTo>
                  <a:pt x="350" y="0"/>
                </a:lnTo>
                <a:lnTo>
                  <a:pt x="351" y="0"/>
                </a:lnTo>
                <a:lnTo>
                  <a:pt x="351" y="1"/>
                </a:lnTo>
                <a:lnTo>
                  <a:pt x="352" y="1"/>
                </a:lnTo>
                <a:lnTo>
                  <a:pt x="352" y="0"/>
                </a:lnTo>
                <a:lnTo>
                  <a:pt x="353" y="0"/>
                </a:lnTo>
                <a:lnTo>
                  <a:pt x="353" y="1"/>
                </a:lnTo>
                <a:lnTo>
                  <a:pt x="355" y="1"/>
                </a:lnTo>
                <a:lnTo>
                  <a:pt x="355" y="0"/>
                </a:lnTo>
                <a:lnTo>
                  <a:pt x="356" y="0"/>
                </a:lnTo>
                <a:lnTo>
                  <a:pt x="356" y="1"/>
                </a:lnTo>
                <a:lnTo>
                  <a:pt x="357" y="1"/>
                </a:lnTo>
                <a:lnTo>
                  <a:pt x="357" y="0"/>
                </a:lnTo>
                <a:lnTo>
                  <a:pt x="359" y="0"/>
                </a:lnTo>
                <a:lnTo>
                  <a:pt x="359" y="1"/>
                </a:lnTo>
                <a:lnTo>
                  <a:pt x="360" y="1"/>
                </a:lnTo>
                <a:lnTo>
                  <a:pt x="360" y="0"/>
                </a:lnTo>
                <a:lnTo>
                  <a:pt x="361" y="0"/>
                </a:lnTo>
                <a:lnTo>
                  <a:pt x="361" y="1"/>
                </a:lnTo>
                <a:lnTo>
                  <a:pt x="362" y="1"/>
                </a:lnTo>
                <a:lnTo>
                  <a:pt x="362" y="0"/>
                </a:lnTo>
                <a:lnTo>
                  <a:pt x="364" y="0"/>
                </a:lnTo>
                <a:lnTo>
                  <a:pt x="364" y="1"/>
                </a:lnTo>
                <a:lnTo>
                  <a:pt x="365" y="1"/>
                </a:lnTo>
                <a:lnTo>
                  <a:pt x="365" y="0"/>
                </a:lnTo>
                <a:lnTo>
                  <a:pt x="366" y="0"/>
                </a:lnTo>
                <a:lnTo>
                  <a:pt x="366" y="1"/>
                </a:lnTo>
                <a:lnTo>
                  <a:pt x="368" y="1"/>
                </a:lnTo>
                <a:lnTo>
                  <a:pt x="368" y="0"/>
                </a:lnTo>
                <a:lnTo>
                  <a:pt x="369" y="0"/>
                </a:lnTo>
                <a:lnTo>
                  <a:pt x="369" y="1"/>
                </a:lnTo>
                <a:lnTo>
                  <a:pt x="370" y="1"/>
                </a:lnTo>
                <a:lnTo>
                  <a:pt x="370" y="0"/>
                </a:lnTo>
                <a:lnTo>
                  <a:pt x="371" y="1"/>
                </a:lnTo>
                <a:lnTo>
                  <a:pt x="371" y="1"/>
                </a:lnTo>
                <a:lnTo>
                  <a:pt x="373" y="1"/>
                </a:lnTo>
                <a:lnTo>
                  <a:pt x="373" y="0"/>
                </a:lnTo>
                <a:lnTo>
                  <a:pt x="374" y="0"/>
                </a:lnTo>
                <a:lnTo>
                  <a:pt x="374" y="1"/>
                </a:lnTo>
                <a:lnTo>
                  <a:pt x="375" y="1"/>
                </a:lnTo>
                <a:lnTo>
                  <a:pt x="375" y="0"/>
                </a:lnTo>
                <a:lnTo>
                  <a:pt x="377" y="0"/>
                </a:lnTo>
                <a:lnTo>
                  <a:pt x="377" y="1"/>
                </a:lnTo>
                <a:lnTo>
                  <a:pt x="378" y="1"/>
                </a:lnTo>
                <a:lnTo>
                  <a:pt x="378" y="0"/>
                </a:lnTo>
                <a:lnTo>
                  <a:pt x="379" y="0"/>
                </a:lnTo>
                <a:lnTo>
                  <a:pt x="379" y="1"/>
                </a:lnTo>
                <a:lnTo>
                  <a:pt x="380" y="1"/>
                </a:lnTo>
                <a:lnTo>
                  <a:pt x="380" y="0"/>
                </a:lnTo>
                <a:lnTo>
                  <a:pt x="382" y="0"/>
                </a:lnTo>
                <a:lnTo>
                  <a:pt x="382" y="1"/>
                </a:lnTo>
                <a:lnTo>
                  <a:pt x="383" y="1"/>
                </a:lnTo>
                <a:lnTo>
                  <a:pt x="383" y="0"/>
                </a:lnTo>
                <a:lnTo>
                  <a:pt x="384" y="0"/>
                </a:lnTo>
                <a:lnTo>
                  <a:pt x="384" y="1"/>
                </a:lnTo>
                <a:lnTo>
                  <a:pt x="385" y="1"/>
                </a:lnTo>
                <a:lnTo>
                  <a:pt x="385" y="0"/>
                </a:lnTo>
                <a:lnTo>
                  <a:pt x="387" y="0"/>
                </a:lnTo>
                <a:lnTo>
                  <a:pt x="387" y="1"/>
                </a:lnTo>
                <a:lnTo>
                  <a:pt x="388" y="1"/>
                </a:lnTo>
                <a:lnTo>
                  <a:pt x="388" y="0"/>
                </a:lnTo>
                <a:lnTo>
                  <a:pt x="389" y="0"/>
                </a:lnTo>
                <a:lnTo>
                  <a:pt x="389" y="1"/>
                </a:lnTo>
                <a:lnTo>
                  <a:pt x="391" y="1"/>
                </a:lnTo>
                <a:lnTo>
                  <a:pt x="391" y="0"/>
                </a:lnTo>
                <a:lnTo>
                  <a:pt x="392" y="0"/>
                </a:lnTo>
                <a:lnTo>
                  <a:pt x="392" y="1"/>
                </a:lnTo>
                <a:lnTo>
                  <a:pt x="393" y="1"/>
                </a:lnTo>
                <a:lnTo>
                  <a:pt x="393" y="0"/>
                </a:lnTo>
                <a:lnTo>
                  <a:pt x="394" y="0"/>
                </a:lnTo>
                <a:lnTo>
                  <a:pt x="394" y="1"/>
                </a:lnTo>
                <a:lnTo>
                  <a:pt x="396" y="1"/>
                </a:lnTo>
                <a:lnTo>
                  <a:pt x="396" y="0"/>
                </a:lnTo>
                <a:lnTo>
                  <a:pt x="397" y="0"/>
                </a:lnTo>
                <a:lnTo>
                  <a:pt x="397" y="1"/>
                </a:lnTo>
                <a:lnTo>
                  <a:pt x="398" y="1"/>
                </a:lnTo>
                <a:lnTo>
                  <a:pt x="398" y="0"/>
                </a:lnTo>
                <a:lnTo>
                  <a:pt x="400" y="0"/>
                </a:lnTo>
                <a:lnTo>
                  <a:pt x="400" y="1"/>
                </a:lnTo>
                <a:lnTo>
                  <a:pt x="401" y="1"/>
                </a:lnTo>
                <a:lnTo>
                  <a:pt x="401" y="0"/>
                </a:lnTo>
                <a:lnTo>
                  <a:pt x="402" y="0"/>
                </a:lnTo>
                <a:lnTo>
                  <a:pt x="402" y="1"/>
                </a:lnTo>
                <a:lnTo>
                  <a:pt x="403" y="1"/>
                </a:lnTo>
                <a:lnTo>
                  <a:pt x="403" y="0"/>
                </a:lnTo>
                <a:lnTo>
                  <a:pt x="405" y="0"/>
                </a:lnTo>
                <a:lnTo>
                  <a:pt x="405" y="1"/>
                </a:lnTo>
                <a:lnTo>
                  <a:pt x="406" y="1"/>
                </a:lnTo>
                <a:lnTo>
                  <a:pt x="406" y="0"/>
                </a:lnTo>
                <a:lnTo>
                  <a:pt x="407" y="1"/>
                </a:lnTo>
                <a:lnTo>
                  <a:pt x="407" y="1"/>
                </a:lnTo>
                <a:lnTo>
                  <a:pt x="409" y="1"/>
                </a:lnTo>
                <a:lnTo>
                  <a:pt x="409" y="0"/>
                </a:lnTo>
                <a:lnTo>
                  <a:pt x="410" y="0"/>
                </a:lnTo>
                <a:lnTo>
                  <a:pt x="410" y="1"/>
                </a:lnTo>
                <a:lnTo>
                  <a:pt x="411" y="1"/>
                </a:lnTo>
                <a:lnTo>
                  <a:pt x="411" y="0"/>
                </a:lnTo>
                <a:lnTo>
                  <a:pt x="412" y="0"/>
                </a:lnTo>
                <a:lnTo>
                  <a:pt x="412" y="1"/>
                </a:lnTo>
                <a:lnTo>
                  <a:pt x="414" y="1"/>
                </a:lnTo>
                <a:lnTo>
                  <a:pt x="414" y="0"/>
                </a:lnTo>
                <a:lnTo>
                  <a:pt x="415" y="0"/>
                </a:lnTo>
                <a:lnTo>
                  <a:pt x="415" y="1"/>
                </a:lnTo>
                <a:lnTo>
                  <a:pt x="416" y="1"/>
                </a:lnTo>
                <a:lnTo>
                  <a:pt x="416" y="0"/>
                </a:lnTo>
                <a:lnTo>
                  <a:pt x="417" y="0"/>
                </a:lnTo>
                <a:lnTo>
                  <a:pt x="417" y="1"/>
                </a:lnTo>
                <a:lnTo>
                  <a:pt x="419" y="1"/>
                </a:lnTo>
                <a:lnTo>
                  <a:pt x="419" y="0"/>
                </a:lnTo>
                <a:lnTo>
                  <a:pt x="420" y="0"/>
                </a:lnTo>
                <a:lnTo>
                  <a:pt x="420" y="1"/>
                </a:lnTo>
                <a:lnTo>
                  <a:pt x="421" y="1"/>
                </a:lnTo>
                <a:lnTo>
                  <a:pt x="421" y="0"/>
                </a:lnTo>
                <a:lnTo>
                  <a:pt x="423" y="0"/>
                </a:lnTo>
                <a:lnTo>
                  <a:pt x="423" y="1"/>
                </a:lnTo>
                <a:lnTo>
                  <a:pt x="424" y="1"/>
                </a:lnTo>
                <a:lnTo>
                  <a:pt x="424" y="0"/>
                </a:lnTo>
                <a:lnTo>
                  <a:pt x="425" y="0"/>
                </a:lnTo>
                <a:lnTo>
                  <a:pt x="425" y="1"/>
                </a:lnTo>
                <a:lnTo>
                  <a:pt x="426" y="1"/>
                </a:lnTo>
                <a:lnTo>
                  <a:pt x="426" y="0"/>
                </a:lnTo>
                <a:lnTo>
                  <a:pt x="428" y="0"/>
                </a:lnTo>
                <a:lnTo>
                  <a:pt x="428" y="1"/>
                </a:lnTo>
                <a:lnTo>
                  <a:pt x="429" y="1"/>
                </a:lnTo>
                <a:lnTo>
                  <a:pt x="429" y="0"/>
                </a:lnTo>
                <a:lnTo>
                  <a:pt x="430" y="1"/>
                </a:lnTo>
                <a:lnTo>
                  <a:pt x="430" y="1"/>
                </a:lnTo>
                <a:lnTo>
                  <a:pt x="432" y="1"/>
                </a:lnTo>
                <a:lnTo>
                  <a:pt x="432" y="0"/>
                </a:lnTo>
                <a:lnTo>
                  <a:pt x="433" y="0"/>
                </a:lnTo>
                <a:lnTo>
                  <a:pt x="433" y="1"/>
                </a:lnTo>
                <a:lnTo>
                  <a:pt x="434" y="1"/>
                </a:lnTo>
                <a:lnTo>
                  <a:pt x="434" y="0"/>
                </a:lnTo>
                <a:lnTo>
                  <a:pt x="435" y="0"/>
                </a:lnTo>
                <a:lnTo>
                  <a:pt x="435" y="1"/>
                </a:lnTo>
                <a:lnTo>
                  <a:pt x="437" y="1"/>
                </a:lnTo>
                <a:lnTo>
                  <a:pt x="437" y="0"/>
                </a:lnTo>
                <a:lnTo>
                  <a:pt x="438" y="0"/>
                </a:lnTo>
                <a:lnTo>
                  <a:pt x="438" y="1"/>
                </a:lnTo>
                <a:lnTo>
                  <a:pt x="439" y="1"/>
                </a:lnTo>
                <a:lnTo>
                  <a:pt x="439" y="0"/>
                </a:lnTo>
                <a:lnTo>
                  <a:pt x="440" y="0"/>
                </a:lnTo>
                <a:lnTo>
                  <a:pt x="440" y="1"/>
                </a:lnTo>
                <a:lnTo>
                  <a:pt x="442" y="1"/>
                </a:lnTo>
                <a:lnTo>
                  <a:pt x="442" y="0"/>
                </a:lnTo>
                <a:lnTo>
                  <a:pt x="443" y="0"/>
                </a:lnTo>
                <a:lnTo>
                  <a:pt x="443" y="1"/>
                </a:lnTo>
                <a:lnTo>
                  <a:pt x="444" y="1"/>
                </a:lnTo>
                <a:lnTo>
                  <a:pt x="444" y="0"/>
                </a:lnTo>
                <a:lnTo>
                  <a:pt x="446" y="0"/>
                </a:lnTo>
                <a:lnTo>
                  <a:pt x="446" y="1"/>
                </a:lnTo>
                <a:lnTo>
                  <a:pt x="447" y="1"/>
                </a:lnTo>
                <a:lnTo>
                  <a:pt x="447" y="0"/>
                </a:lnTo>
                <a:lnTo>
                  <a:pt x="448" y="0"/>
                </a:lnTo>
                <a:lnTo>
                  <a:pt x="448" y="1"/>
                </a:lnTo>
                <a:lnTo>
                  <a:pt x="449" y="1"/>
                </a:lnTo>
                <a:lnTo>
                  <a:pt x="449" y="0"/>
                </a:lnTo>
                <a:lnTo>
                  <a:pt x="451" y="1"/>
                </a:lnTo>
                <a:lnTo>
                  <a:pt x="451" y="1"/>
                </a:lnTo>
                <a:lnTo>
                  <a:pt x="452" y="1"/>
                </a:lnTo>
                <a:lnTo>
                  <a:pt x="452" y="0"/>
                </a:lnTo>
                <a:lnTo>
                  <a:pt x="453" y="0"/>
                </a:lnTo>
                <a:lnTo>
                  <a:pt x="453" y="1"/>
                </a:lnTo>
                <a:lnTo>
                  <a:pt x="455" y="1"/>
                </a:lnTo>
                <a:lnTo>
                  <a:pt x="455" y="0"/>
                </a:lnTo>
                <a:lnTo>
                  <a:pt x="456" y="1"/>
                </a:lnTo>
                <a:lnTo>
                  <a:pt x="456" y="1"/>
                </a:lnTo>
                <a:lnTo>
                  <a:pt x="457" y="1"/>
                </a:lnTo>
                <a:lnTo>
                  <a:pt x="457" y="0"/>
                </a:lnTo>
                <a:lnTo>
                  <a:pt x="458" y="0"/>
                </a:lnTo>
                <a:lnTo>
                  <a:pt x="458" y="1"/>
                </a:lnTo>
                <a:lnTo>
                  <a:pt x="460" y="1"/>
                </a:lnTo>
                <a:lnTo>
                  <a:pt x="460" y="0"/>
                </a:lnTo>
                <a:lnTo>
                  <a:pt x="461" y="0"/>
                </a:lnTo>
                <a:lnTo>
                  <a:pt x="461" y="1"/>
                </a:lnTo>
                <a:lnTo>
                  <a:pt x="462" y="1"/>
                </a:lnTo>
                <a:lnTo>
                  <a:pt x="462" y="0"/>
                </a:lnTo>
                <a:lnTo>
                  <a:pt x="464" y="0"/>
                </a:lnTo>
                <a:lnTo>
                  <a:pt x="464" y="1"/>
                </a:lnTo>
                <a:lnTo>
                  <a:pt x="465" y="1"/>
                </a:lnTo>
                <a:lnTo>
                  <a:pt x="465" y="0"/>
                </a:lnTo>
                <a:lnTo>
                  <a:pt x="466" y="0"/>
                </a:lnTo>
                <a:lnTo>
                  <a:pt x="466" y="1"/>
                </a:lnTo>
                <a:lnTo>
                  <a:pt x="467" y="1"/>
                </a:lnTo>
                <a:lnTo>
                  <a:pt x="467" y="0"/>
                </a:lnTo>
                <a:lnTo>
                  <a:pt x="469" y="0"/>
                </a:lnTo>
                <a:lnTo>
                  <a:pt x="469" y="1"/>
                </a:lnTo>
                <a:lnTo>
                  <a:pt x="470" y="1"/>
                </a:lnTo>
                <a:lnTo>
                  <a:pt x="470" y="0"/>
                </a:lnTo>
                <a:lnTo>
                  <a:pt x="471" y="0"/>
                </a:lnTo>
                <a:lnTo>
                  <a:pt x="471" y="1"/>
                </a:lnTo>
                <a:lnTo>
                  <a:pt x="472" y="1"/>
                </a:lnTo>
                <a:lnTo>
                  <a:pt x="472" y="0"/>
                </a:lnTo>
                <a:lnTo>
                  <a:pt x="474" y="0"/>
                </a:lnTo>
                <a:lnTo>
                  <a:pt x="474" y="1"/>
                </a:lnTo>
                <a:lnTo>
                  <a:pt x="475" y="1"/>
                </a:lnTo>
                <a:lnTo>
                  <a:pt x="475" y="1"/>
                </a:lnTo>
                <a:lnTo>
                  <a:pt x="476" y="1"/>
                </a:lnTo>
                <a:lnTo>
                  <a:pt x="476" y="0"/>
                </a:lnTo>
                <a:lnTo>
                  <a:pt x="478" y="0"/>
                </a:lnTo>
                <a:lnTo>
                  <a:pt x="478" y="1"/>
                </a:lnTo>
                <a:lnTo>
                  <a:pt x="479" y="1"/>
                </a:lnTo>
                <a:lnTo>
                  <a:pt x="479" y="0"/>
                </a:lnTo>
                <a:lnTo>
                  <a:pt x="480" y="0"/>
                </a:lnTo>
                <a:lnTo>
                  <a:pt x="480" y="1"/>
                </a:lnTo>
                <a:lnTo>
                  <a:pt x="481" y="1"/>
                </a:lnTo>
                <a:lnTo>
                  <a:pt x="481" y="0"/>
                </a:lnTo>
                <a:lnTo>
                  <a:pt x="483" y="0"/>
                </a:lnTo>
                <a:lnTo>
                  <a:pt x="483" y="1"/>
                </a:lnTo>
                <a:lnTo>
                  <a:pt x="484" y="1"/>
                </a:lnTo>
                <a:lnTo>
                  <a:pt x="484" y="0"/>
                </a:lnTo>
                <a:lnTo>
                  <a:pt x="485" y="0"/>
                </a:lnTo>
                <a:lnTo>
                  <a:pt x="485" y="1"/>
                </a:lnTo>
                <a:lnTo>
                  <a:pt x="487" y="1"/>
                </a:lnTo>
                <a:lnTo>
                  <a:pt x="487" y="0"/>
                </a:lnTo>
                <a:lnTo>
                  <a:pt x="488" y="0"/>
                </a:lnTo>
                <a:lnTo>
                  <a:pt x="488" y="1"/>
                </a:lnTo>
                <a:lnTo>
                  <a:pt x="489" y="1"/>
                </a:lnTo>
                <a:lnTo>
                  <a:pt x="489" y="0"/>
                </a:lnTo>
                <a:lnTo>
                  <a:pt x="490" y="0"/>
                </a:lnTo>
                <a:lnTo>
                  <a:pt x="490" y="1"/>
                </a:lnTo>
                <a:lnTo>
                  <a:pt x="492" y="1"/>
                </a:lnTo>
                <a:lnTo>
                  <a:pt x="492" y="0"/>
                </a:lnTo>
                <a:lnTo>
                  <a:pt x="493" y="0"/>
                </a:lnTo>
                <a:lnTo>
                  <a:pt x="493" y="1"/>
                </a:lnTo>
                <a:lnTo>
                  <a:pt x="494" y="1"/>
                </a:lnTo>
                <a:lnTo>
                  <a:pt x="494" y="0"/>
                </a:lnTo>
                <a:lnTo>
                  <a:pt x="496" y="0"/>
                </a:lnTo>
                <a:lnTo>
                  <a:pt x="496" y="1"/>
                </a:lnTo>
                <a:lnTo>
                  <a:pt x="497" y="1"/>
                </a:lnTo>
                <a:lnTo>
                  <a:pt x="497" y="0"/>
                </a:lnTo>
                <a:lnTo>
                  <a:pt x="498" y="0"/>
                </a:lnTo>
                <a:lnTo>
                  <a:pt x="498" y="1"/>
                </a:lnTo>
                <a:lnTo>
                  <a:pt x="499" y="1"/>
                </a:lnTo>
                <a:lnTo>
                  <a:pt x="499" y="0"/>
                </a:lnTo>
                <a:lnTo>
                  <a:pt x="501" y="0"/>
                </a:lnTo>
                <a:lnTo>
                  <a:pt x="501" y="1"/>
                </a:lnTo>
                <a:lnTo>
                  <a:pt x="502" y="1"/>
                </a:lnTo>
                <a:lnTo>
                  <a:pt x="502" y="0"/>
                </a:lnTo>
                <a:lnTo>
                  <a:pt x="503" y="0"/>
                </a:lnTo>
                <a:lnTo>
                  <a:pt x="503" y="1"/>
                </a:lnTo>
                <a:lnTo>
                  <a:pt x="504" y="1"/>
                </a:lnTo>
                <a:lnTo>
                  <a:pt x="504" y="0"/>
                </a:lnTo>
                <a:lnTo>
                  <a:pt x="506" y="0"/>
                </a:lnTo>
                <a:lnTo>
                  <a:pt x="506" y="1"/>
                </a:lnTo>
                <a:lnTo>
                  <a:pt x="507" y="1"/>
                </a:lnTo>
                <a:lnTo>
                  <a:pt x="507" y="0"/>
                </a:lnTo>
                <a:lnTo>
                  <a:pt x="508" y="0"/>
                </a:lnTo>
                <a:lnTo>
                  <a:pt x="508" y="1"/>
                </a:lnTo>
                <a:lnTo>
                  <a:pt x="510" y="1"/>
                </a:lnTo>
                <a:lnTo>
                  <a:pt x="510" y="0"/>
                </a:lnTo>
                <a:lnTo>
                  <a:pt x="511" y="0"/>
                </a:lnTo>
                <a:lnTo>
                  <a:pt x="511" y="1"/>
                </a:lnTo>
                <a:lnTo>
                  <a:pt x="512" y="1"/>
                </a:lnTo>
                <a:lnTo>
                  <a:pt x="512" y="0"/>
                </a:lnTo>
                <a:lnTo>
                  <a:pt x="513" y="0"/>
                </a:lnTo>
                <a:lnTo>
                  <a:pt x="513" y="1"/>
                </a:lnTo>
                <a:lnTo>
                  <a:pt x="515" y="1"/>
                </a:lnTo>
                <a:lnTo>
                  <a:pt x="515" y="0"/>
                </a:lnTo>
                <a:lnTo>
                  <a:pt x="516" y="0"/>
                </a:lnTo>
                <a:lnTo>
                  <a:pt x="516" y="1"/>
                </a:lnTo>
                <a:lnTo>
                  <a:pt x="517" y="1"/>
                </a:lnTo>
                <a:lnTo>
                  <a:pt x="517" y="0"/>
                </a:lnTo>
                <a:lnTo>
                  <a:pt x="519" y="0"/>
                </a:lnTo>
                <a:lnTo>
                  <a:pt x="519" y="1"/>
                </a:lnTo>
                <a:lnTo>
                  <a:pt x="520" y="1"/>
                </a:lnTo>
                <a:lnTo>
                  <a:pt x="520" y="0"/>
                </a:lnTo>
                <a:lnTo>
                  <a:pt x="521" y="1"/>
                </a:lnTo>
                <a:lnTo>
                  <a:pt x="521" y="1"/>
                </a:lnTo>
                <a:lnTo>
                  <a:pt x="522" y="1"/>
                </a:lnTo>
                <a:lnTo>
                  <a:pt x="522" y="0"/>
                </a:lnTo>
                <a:lnTo>
                  <a:pt x="524" y="0"/>
                </a:lnTo>
                <a:lnTo>
                  <a:pt x="524" y="1"/>
                </a:lnTo>
                <a:lnTo>
                  <a:pt x="525" y="1"/>
                </a:lnTo>
                <a:lnTo>
                  <a:pt x="525" y="0"/>
                </a:lnTo>
                <a:lnTo>
                  <a:pt x="526" y="0"/>
                </a:lnTo>
                <a:lnTo>
                  <a:pt x="526" y="1"/>
                </a:lnTo>
                <a:lnTo>
                  <a:pt x="528" y="1"/>
                </a:lnTo>
                <a:lnTo>
                  <a:pt x="528" y="0"/>
                </a:lnTo>
                <a:lnTo>
                  <a:pt x="529" y="0"/>
                </a:lnTo>
                <a:lnTo>
                  <a:pt x="529" y="1"/>
                </a:lnTo>
                <a:lnTo>
                  <a:pt x="530" y="1"/>
                </a:lnTo>
                <a:lnTo>
                  <a:pt x="530" y="0"/>
                </a:lnTo>
                <a:lnTo>
                  <a:pt x="531" y="0"/>
                </a:lnTo>
                <a:lnTo>
                  <a:pt x="531" y="1"/>
                </a:lnTo>
                <a:lnTo>
                  <a:pt x="533" y="1"/>
                </a:lnTo>
                <a:lnTo>
                  <a:pt x="533" y="0"/>
                </a:lnTo>
                <a:lnTo>
                  <a:pt x="534" y="0"/>
                </a:lnTo>
                <a:lnTo>
                  <a:pt x="534" y="1"/>
                </a:lnTo>
                <a:lnTo>
                  <a:pt x="535" y="1"/>
                </a:lnTo>
                <a:lnTo>
                  <a:pt x="535" y="0"/>
                </a:lnTo>
                <a:lnTo>
                  <a:pt x="536" y="0"/>
                </a:lnTo>
                <a:lnTo>
                  <a:pt x="536" y="1"/>
                </a:lnTo>
                <a:lnTo>
                  <a:pt x="538" y="1"/>
                </a:lnTo>
                <a:lnTo>
                  <a:pt x="538" y="0"/>
                </a:lnTo>
                <a:lnTo>
                  <a:pt x="539" y="0"/>
                </a:lnTo>
                <a:lnTo>
                  <a:pt x="539" y="1"/>
                </a:lnTo>
                <a:lnTo>
                  <a:pt x="540" y="1"/>
                </a:lnTo>
                <a:lnTo>
                  <a:pt x="540" y="0"/>
                </a:lnTo>
                <a:lnTo>
                  <a:pt x="542" y="0"/>
                </a:lnTo>
                <a:lnTo>
                  <a:pt x="542" y="1"/>
                </a:lnTo>
                <a:lnTo>
                  <a:pt x="543" y="1"/>
                </a:lnTo>
                <a:lnTo>
                  <a:pt x="543" y="0"/>
                </a:lnTo>
                <a:lnTo>
                  <a:pt x="544" y="0"/>
                </a:lnTo>
                <a:lnTo>
                  <a:pt x="544" y="1"/>
                </a:lnTo>
                <a:lnTo>
                  <a:pt x="545" y="1"/>
                </a:lnTo>
                <a:lnTo>
                  <a:pt x="545" y="0"/>
                </a:lnTo>
                <a:lnTo>
                  <a:pt x="547" y="0"/>
                </a:lnTo>
                <a:lnTo>
                  <a:pt x="547" y="1"/>
                </a:lnTo>
                <a:lnTo>
                  <a:pt x="548" y="1"/>
                </a:lnTo>
                <a:lnTo>
                  <a:pt x="548" y="0"/>
                </a:lnTo>
                <a:lnTo>
                  <a:pt x="549" y="0"/>
                </a:lnTo>
                <a:lnTo>
                  <a:pt x="549" y="1"/>
                </a:lnTo>
                <a:lnTo>
                  <a:pt x="551" y="1"/>
                </a:lnTo>
                <a:lnTo>
                  <a:pt x="551" y="0"/>
                </a:lnTo>
                <a:lnTo>
                  <a:pt x="552" y="0"/>
                </a:lnTo>
                <a:lnTo>
                  <a:pt x="552" y="1"/>
                </a:lnTo>
                <a:lnTo>
                  <a:pt x="553" y="1"/>
                </a:lnTo>
                <a:lnTo>
                  <a:pt x="553" y="0"/>
                </a:lnTo>
                <a:lnTo>
                  <a:pt x="554" y="0"/>
                </a:lnTo>
                <a:lnTo>
                  <a:pt x="554" y="1"/>
                </a:lnTo>
                <a:lnTo>
                  <a:pt x="556" y="1"/>
                </a:lnTo>
                <a:lnTo>
                  <a:pt x="556" y="0"/>
                </a:lnTo>
                <a:lnTo>
                  <a:pt x="557" y="0"/>
                </a:lnTo>
                <a:lnTo>
                  <a:pt x="557" y="1"/>
                </a:lnTo>
                <a:lnTo>
                  <a:pt x="558" y="1"/>
                </a:lnTo>
                <a:lnTo>
                  <a:pt x="558" y="0"/>
                </a:lnTo>
                <a:lnTo>
                  <a:pt x="560" y="0"/>
                </a:lnTo>
                <a:lnTo>
                  <a:pt x="560" y="1"/>
                </a:lnTo>
                <a:lnTo>
                  <a:pt x="561" y="1"/>
                </a:lnTo>
                <a:lnTo>
                  <a:pt x="561" y="0"/>
                </a:lnTo>
                <a:lnTo>
                  <a:pt x="562" y="0"/>
                </a:lnTo>
                <a:lnTo>
                  <a:pt x="562" y="1"/>
                </a:lnTo>
                <a:lnTo>
                  <a:pt x="563" y="1"/>
                </a:lnTo>
                <a:lnTo>
                  <a:pt x="563" y="0"/>
                </a:lnTo>
                <a:lnTo>
                  <a:pt x="565" y="0"/>
                </a:lnTo>
                <a:lnTo>
                  <a:pt x="565" y="1"/>
                </a:lnTo>
                <a:lnTo>
                  <a:pt x="566" y="1"/>
                </a:lnTo>
                <a:lnTo>
                  <a:pt x="566" y="0"/>
                </a:lnTo>
                <a:lnTo>
                  <a:pt x="567" y="0"/>
                </a:lnTo>
                <a:lnTo>
                  <a:pt x="567" y="1"/>
                </a:lnTo>
                <a:lnTo>
                  <a:pt x="568" y="1"/>
                </a:lnTo>
                <a:lnTo>
                  <a:pt x="568" y="0"/>
                </a:lnTo>
                <a:lnTo>
                  <a:pt x="570" y="0"/>
                </a:lnTo>
                <a:lnTo>
                  <a:pt x="570" y="1"/>
                </a:lnTo>
                <a:lnTo>
                  <a:pt x="571" y="1"/>
                </a:lnTo>
                <a:lnTo>
                  <a:pt x="571" y="0"/>
                </a:lnTo>
                <a:lnTo>
                  <a:pt x="572" y="0"/>
                </a:lnTo>
                <a:lnTo>
                  <a:pt x="572" y="1"/>
                </a:lnTo>
                <a:lnTo>
                  <a:pt x="574" y="1"/>
                </a:lnTo>
                <a:lnTo>
                  <a:pt x="574" y="0"/>
                </a:lnTo>
                <a:lnTo>
                  <a:pt x="575" y="0"/>
                </a:lnTo>
                <a:lnTo>
                  <a:pt x="575" y="1"/>
                </a:lnTo>
                <a:lnTo>
                  <a:pt x="576" y="1"/>
                </a:lnTo>
                <a:lnTo>
                  <a:pt x="576" y="0"/>
                </a:lnTo>
                <a:lnTo>
                  <a:pt x="577" y="1"/>
                </a:lnTo>
                <a:lnTo>
                  <a:pt x="577" y="1"/>
                </a:lnTo>
                <a:lnTo>
                  <a:pt x="579" y="1"/>
                </a:lnTo>
                <a:lnTo>
                  <a:pt x="579" y="0"/>
                </a:lnTo>
                <a:lnTo>
                  <a:pt x="580" y="0"/>
                </a:lnTo>
                <a:lnTo>
                  <a:pt x="580" y="1"/>
                </a:lnTo>
                <a:lnTo>
                  <a:pt x="581" y="1"/>
                </a:lnTo>
                <a:lnTo>
                  <a:pt x="581" y="0"/>
                </a:lnTo>
                <a:lnTo>
                  <a:pt x="583" y="0"/>
                </a:lnTo>
                <a:lnTo>
                  <a:pt x="583" y="1"/>
                </a:lnTo>
                <a:lnTo>
                  <a:pt x="584" y="1"/>
                </a:lnTo>
                <a:lnTo>
                  <a:pt x="584" y="0"/>
                </a:lnTo>
                <a:lnTo>
                  <a:pt x="585" y="0"/>
                </a:lnTo>
                <a:lnTo>
                  <a:pt x="585" y="1"/>
                </a:lnTo>
                <a:lnTo>
                  <a:pt x="586" y="1"/>
                </a:lnTo>
                <a:lnTo>
                  <a:pt x="586" y="1"/>
                </a:lnTo>
                <a:lnTo>
                  <a:pt x="588" y="1"/>
                </a:lnTo>
                <a:lnTo>
                  <a:pt x="588" y="0"/>
                </a:lnTo>
                <a:lnTo>
                  <a:pt x="589" y="0"/>
                </a:lnTo>
                <a:lnTo>
                  <a:pt x="589" y="1"/>
                </a:lnTo>
                <a:lnTo>
                  <a:pt x="590" y="1"/>
                </a:lnTo>
                <a:lnTo>
                  <a:pt x="590" y="0"/>
                </a:lnTo>
                <a:lnTo>
                  <a:pt x="591" y="0"/>
                </a:lnTo>
                <a:lnTo>
                  <a:pt x="591" y="1"/>
                </a:lnTo>
                <a:lnTo>
                  <a:pt x="593" y="1"/>
                </a:lnTo>
                <a:lnTo>
                  <a:pt x="593" y="1"/>
                </a:lnTo>
                <a:lnTo>
                  <a:pt x="594" y="1"/>
                </a:lnTo>
                <a:lnTo>
                  <a:pt x="594" y="0"/>
                </a:lnTo>
                <a:lnTo>
                  <a:pt x="595" y="0"/>
                </a:lnTo>
                <a:lnTo>
                  <a:pt x="595" y="1"/>
                </a:lnTo>
                <a:lnTo>
                  <a:pt x="597" y="1"/>
                </a:lnTo>
                <a:lnTo>
                  <a:pt x="597" y="0"/>
                </a:lnTo>
                <a:lnTo>
                  <a:pt x="598" y="0"/>
                </a:lnTo>
                <a:lnTo>
                  <a:pt x="598" y="1"/>
                </a:lnTo>
                <a:lnTo>
                  <a:pt x="599" y="1"/>
                </a:lnTo>
                <a:lnTo>
                  <a:pt x="599" y="0"/>
                </a:lnTo>
                <a:lnTo>
                  <a:pt x="600" y="0"/>
                </a:lnTo>
                <a:lnTo>
                  <a:pt x="600" y="1"/>
                </a:lnTo>
                <a:lnTo>
                  <a:pt x="602" y="1"/>
                </a:lnTo>
                <a:lnTo>
                  <a:pt x="602" y="0"/>
                </a:lnTo>
                <a:lnTo>
                  <a:pt x="603" y="0"/>
                </a:lnTo>
                <a:lnTo>
                  <a:pt x="603" y="1"/>
                </a:lnTo>
                <a:lnTo>
                  <a:pt x="604" y="1"/>
                </a:lnTo>
                <a:lnTo>
                  <a:pt x="604" y="0"/>
                </a:lnTo>
                <a:lnTo>
                  <a:pt x="606" y="0"/>
                </a:lnTo>
                <a:lnTo>
                  <a:pt x="606" y="1"/>
                </a:lnTo>
                <a:lnTo>
                  <a:pt x="607" y="1"/>
                </a:lnTo>
                <a:lnTo>
                  <a:pt x="607" y="0"/>
                </a:lnTo>
                <a:lnTo>
                  <a:pt x="608" y="0"/>
                </a:lnTo>
                <a:lnTo>
                  <a:pt x="608" y="1"/>
                </a:lnTo>
                <a:lnTo>
                  <a:pt x="609" y="1"/>
                </a:lnTo>
                <a:lnTo>
                  <a:pt x="609" y="0"/>
                </a:lnTo>
                <a:lnTo>
                  <a:pt x="611" y="0"/>
                </a:lnTo>
                <a:lnTo>
                  <a:pt x="611" y="1"/>
                </a:lnTo>
                <a:lnTo>
                  <a:pt x="612" y="1"/>
                </a:lnTo>
                <a:lnTo>
                  <a:pt x="612" y="0"/>
                </a:lnTo>
                <a:lnTo>
                  <a:pt x="613" y="1"/>
                </a:lnTo>
                <a:lnTo>
                  <a:pt x="613" y="1"/>
                </a:lnTo>
                <a:lnTo>
                  <a:pt x="615" y="1"/>
                </a:lnTo>
                <a:lnTo>
                  <a:pt x="615" y="0"/>
                </a:lnTo>
                <a:lnTo>
                  <a:pt x="616" y="0"/>
                </a:lnTo>
                <a:lnTo>
                  <a:pt x="616" y="1"/>
                </a:lnTo>
                <a:lnTo>
                  <a:pt x="617" y="1"/>
                </a:lnTo>
                <a:lnTo>
                  <a:pt x="617" y="0"/>
                </a:lnTo>
                <a:lnTo>
                  <a:pt x="618" y="0"/>
                </a:lnTo>
                <a:lnTo>
                  <a:pt x="618" y="1"/>
                </a:lnTo>
                <a:lnTo>
                  <a:pt x="620" y="1"/>
                </a:lnTo>
                <a:lnTo>
                  <a:pt x="620" y="0"/>
                </a:lnTo>
                <a:lnTo>
                  <a:pt x="621" y="0"/>
                </a:lnTo>
                <a:lnTo>
                  <a:pt x="621" y="1"/>
                </a:lnTo>
                <a:lnTo>
                  <a:pt x="622" y="1"/>
                </a:lnTo>
                <a:lnTo>
                  <a:pt x="622" y="0"/>
                </a:lnTo>
                <a:lnTo>
                  <a:pt x="623" y="0"/>
                </a:lnTo>
                <a:lnTo>
                  <a:pt x="623" y="1"/>
                </a:lnTo>
                <a:lnTo>
                  <a:pt x="625" y="1"/>
                </a:lnTo>
                <a:lnTo>
                  <a:pt x="625" y="0"/>
                </a:lnTo>
                <a:lnTo>
                  <a:pt x="626" y="0"/>
                </a:lnTo>
                <a:lnTo>
                  <a:pt x="626" y="1"/>
                </a:lnTo>
                <a:lnTo>
                  <a:pt x="627" y="1"/>
                </a:lnTo>
                <a:lnTo>
                  <a:pt x="627" y="1"/>
                </a:lnTo>
                <a:lnTo>
                  <a:pt x="629" y="1"/>
                </a:lnTo>
                <a:lnTo>
                  <a:pt x="629" y="0"/>
                </a:lnTo>
                <a:lnTo>
                  <a:pt x="630" y="0"/>
                </a:lnTo>
                <a:lnTo>
                  <a:pt x="630" y="1"/>
                </a:lnTo>
                <a:lnTo>
                  <a:pt x="631" y="1"/>
                </a:lnTo>
                <a:lnTo>
                  <a:pt x="631" y="0"/>
                </a:lnTo>
                <a:lnTo>
                  <a:pt x="632" y="1"/>
                </a:lnTo>
                <a:lnTo>
                  <a:pt x="632" y="1"/>
                </a:lnTo>
                <a:lnTo>
                  <a:pt x="634" y="1"/>
                </a:lnTo>
                <a:lnTo>
                  <a:pt x="634" y="0"/>
                </a:lnTo>
                <a:lnTo>
                  <a:pt x="635" y="0"/>
                </a:lnTo>
                <a:lnTo>
                  <a:pt x="635" y="1"/>
                </a:lnTo>
                <a:lnTo>
                  <a:pt x="636" y="1"/>
                </a:lnTo>
                <a:lnTo>
                  <a:pt x="636" y="0"/>
                </a:lnTo>
                <a:lnTo>
                  <a:pt x="638" y="0"/>
                </a:lnTo>
                <a:lnTo>
                  <a:pt x="638" y="1"/>
                </a:lnTo>
                <a:lnTo>
                  <a:pt x="639" y="1"/>
                </a:lnTo>
                <a:lnTo>
                  <a:pt x="639" y="0"/>
                </a:lnTo>
                <a:lnTo>
                  <a:pt x="640" y="0"/>
                </a:lnTo>
                <a:lnTo>
                  <a:pt x="640" y="1"/>
                </a:lnTo>
                <a:lnTo>
                  <a:pt x="641" y="1"/>
                </a:lnTo>
                <a:lnTo>
                  <a:pt x="641" y="0"/>
                </a:lnTo>
                <a:lnTo>
                  <a:pt x="643" y="0"/>
                </a:lnTo>
                <a:lnTo>
                  <a:pt x="643" y="1"/>
                </a:lnTo>
                <a:lnTo>
                  <a:pt x="644" y="1"/>
                </a:lnTo>
                <a:lnTo>
                  <a:pt x="644" y="0"/>
                </a:lnTo>
                <a:lnTo>
                  <a:pt x="645" y="1"/>
                </a:lnTo>
                <a:lnTo>
                  <a:pt x="645" y="1"/>
                </a:lnTo>
                <a:lnTo>
                  <a:pt x="647" y="1"/>
                </a:lnTo>
                <a:lnTo>
                  <a:pt x="647" y="0"/>
                </a:lnTo>
                <a:lnTo>
                  <a:pt x="648" y="0"/>
                </a:lnTo>
                <a:lnTo>
                  <a:pt x="648" y="1"/>
                </a:lnTo>
                <a:lnTo>
                  <a:pt x="649" y="1"/>
                </a:lnTo>
                <a:lnTo>
                  <a:pt x="649" y="0"/>
                </a:lnTo>
                <a:lnTo>
                  <a:pt x="650" y="0"/>
                </a:lnTo>
                <a:lnTo>
                  <a:pt x="650" y="1"/>
                </a:lnTo>
                <a:lnTo>
                  <a:pt x="652" y="1"/>
                </a:lnTo>
                <a:lnTo>
                  <a:pt x="652" y="0"/>
                </a:lnTo>
                <a:lnTo>
                  <a:pt x="653" y="1"/>
                </a:lnTo>
                <a:lnTo>
                  <a:pt x="653" y="1"/>
                </a:lnTo>
                <a:lnTo>
                  <a:pt x="654" y="1"/>
                </a:lnTo>
                <a:lnTo>
                  <a:pt x="654" y="0"/>
                </a:lnTo>
              </a:path>
            </a:pathLst>
          </a:custGeom>
          <a:noFill/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347"/>
          <p:cNvSpPr>
            <a:spLocks/>
          </p:cNvSpPr>
          <p:nvPr/>
        </p:nvSpPr>
        <p:spPr bwMode="auto">
          <a:xfrm>
            <a:off x="5665791" y="6216912"/>
            <a:ext cx="711703" cy="1108"/>
          </a:xfrm>
          <a:custGeom>
            <a:avLst/>
            <a:gdLst/>
            <a:ahLst/>
            <a:cxnLst>
              <a:cxn ang="0">
                <a:pos x="11" y="0"/>
              </a:cxn>
              <a:cxn ang="0">
                <a:pos x="21" y="1"/>
              </a:cxn>
              <a:cxn ang="0">
                <a:pos x="32" y="1"/>
              </a:cxn>
              <a:cxn ang="0">
                <a:pos x="43" y="0"/>
              </a:cxn>
              <a:cxn ang="0">
                <a:pos x="54" y="0"/>
              </a:cxn>
              <a:cxn ang="0">
                <a:pos x="64" y="1"/>
              </a:cxn>
              <a:cxn ang="0">
                <a:pos x="76" y="0"/>
              </a:cxn>
              <a:cxn ang="0">
                <a:pos x="86" y="1"/>
              </a:cxn>
              <a:cxn ang="0">
                <a:pos x="98" y="1"/>
              </a:cxn>
              <a:cxn ang="0">
                <a:pos x="108" y="1"/>
              </a:cxn>
              <a:cxn ang="0">
                <a:pos x="119" y="1"/>
              </a:cxn>
              <a:cxn ang="0">
                <a:pos x="130" y="0"/>
              </a:cxn>
              <a:cxn ang="0">
                <a:pos x="141" y="1"/>
              </a:cxn>
              <a:cxn ang="0">
                <a:pos x="151" y="0"/>
              </a:cxn>
              <a:cxn ang="0">
                <a:pos x="163" y="0"/>
              </a:cxn>
              <a:cxn ang="0">
                <a:pos x="173" y="1"/>
              </a:cxn>
              <a:cxn ang="0">
                <a:pos x="185" y="1"/>
              </a:cxn>
              <a:cxn ang="0">
                <a:pos x="195" y="0"/>
              </a:cxn>
              <a:cxn ang="0">
                <a:pos x="206" y="1"/>
              </a:cxn>
              <a:cxn ang="0">
                <a:pos x="217" y="0"/>
              </a:cxn>
              <a:cxn ang="0">
                <a:pos x="228" y="1"/>
              </a:cxn>
              <a:cxn ang="0">
                <a:pos x="238" y="0"/>
              </a:cxn>
              <a:cxn ang="0">
                <a:pos x="250" y="1"/>
              </a:cxn>
              <a:cxn ang="0">
                <a:pos x="260" y="0"/>
              </a:cxn>
              <a:cxn ang="0">
                <a:pos x="272" y="0"/>
              </a:cxn>
              <a:cxn ang="0">
                <a:pos x="282" y="1"/>
              </a:cxn>
              <a:cxn ang="0">
                <a:pos x="294" y="0"/>
              </a:cxn>
              <a:cxn ang="0">
                <a:pos x="304" y="0"/>
              </a:cxn>
              <a:cxn ang="0">
                <a:pos x="315" y="0"/>
              </a:cxn>
              <a:cxn ang="0">
                <a:pos x="326" y="1"/>
              </a:cxn>
              <a:cxn ang="0">
                <a:pos x="337" y="1"/>
              </a:cxn>
              <a:cxn ang="0">
                <a:pos x="347" y="1"/>
              </a:cxn>
              <a:cxn ang="0">
                <a:pos x="359" y="1"/>
              </a:cxn>
              <a:cxn ang="0">
                <a:pos x="369" y="0"/>
              </a:cxn>
              <a:cxn ang="0">
                <a:pos x="381" y="0"/>
              </a:cxn>
              <a:cxn ang="0">
                <a:pos x="391" y="1"/>
              </a:cxn>
              <a:cxn ang="0">
                <a:pos x="402" y="0"/>
              </a:cxn>
              <a:cxn ang="0">
                <a:pos x="413" y="0"/>
              </a:cxn>
              <a:cxn ang="0">
                <a:pos x="424" y="1"/>
              </a:cxn>
              <a:cxn ang="0">
                <a:pos x="434" y="1"/>
              </a:cxn>
              <a:cxn ang="0">
                <a:pos x="446" y="0"/>
              </a:cxn>
              <a:cxn ang="0">
                <a:pos x="456" y="1"/>
              </a:cxn>
              <a:cxn ang="0">
                <a:pos x="468" y="0"/>
              </a:cxn>
              <a:cxn ang="0">
                <a:pos x="478" y="0"/>
              </a:cxn>
              <a:cxn ang="0">
                <a:pos x="489" y="0"/>
              </a:cxn>
              <a:cxn ang="0">
                <a:pos x="500" y="1"/>
              </a:cxn>
              <a:cxn ang="0">
                <a:pos x="511" y="1"/>
              </a:cxn>
              <a:cxn ang="0">
                <a:pos x="521" y="0"/>
              </a:cxn>
              <a:cxn ang="0">
                <a:pos x="533" y="1"/>
              </a:cxn>
              <a:cxn ang="0">
                <a:pos x="543" y="1"/>
              </a:cxn>
              <a:cxn ang="0">
                <a:pos x="555" y="1"/>
              </a:cxn>
              <a:cxn ang="0">
                <a:pos x="565" y="0"/>
              </a:cxn>
              <a:cxn ang="0">
                <a:pos x="576" y="0"/>
              </a:cxn>
              <a:cxn ang="0">
                <a:pos x="587" y="1"/>
              </a:cxn>
              <a:cxn ang="0">
                <a:pos x="598" y="1"/>
              </a:cxn>
              <a:cxn ang="0">
                <a:pos x="608" y="0"/>
              </a:cxn>
              <a:cxn ang="0">
                <a:pos x="620" y="0"/>
              </a:cxn>
              <a:cxn ang="0">
                <a:pos x="630" y="1"/>
              </a:cxn>
              <a:cxn ang="0">
                <a:pos x="642" y="0"/>
              </a:cxn>
              <a:cxn ang="0">
                <a:pos x="652" y="1"/>
              </a:cxn>
            </a:cxnLst>
            <a:rect l="0" t="0" r="r" b="b"/>
            <a:pathLst>
              <a:path w="654" h="1">
                <a:moveTo>
                  <a:pt x="0" y="0"/>
                </a:moveTo>
                <a:lnTo>
                  <a:pt x="0" y="1"/>
                </a:lnTo>
                <a:lnTo>
                  <a:pt x="2" y="1"/>
                </a:lnTo>
                <a:lnTo>
                  <a:pt x="2" y="0"/>
                </a:lnTo>
                <a:lnTo>
                  <a:pt x="3" y="0"/>
                </a:lnTo>
                <a:lnTo>
                  <a:pt x="3" y="1"/>
                </a:lnTo>
                <a:lnTo>
                  <a:pt x="4" y="1"/>
                </a:lnTo>
                <a:lnTo>
                  <a:pt x="4" y="0"/>
                </a:lnTo>
                <a:lnTo>
                  <a:pt x="6" y="0"/>
                </a:lnTo>
                <a:lnTo>
                  <a:pt x="6" y="1"/>
                </a:lnTo>
                <a:lnTo>
                  <a:pt x="7" y="1"/>
                </a:lnTo>
                <a:lnTo>
                  <a:pt x="7" y="0"/>
                </a:lnTo>
                <a:lnTo>
                  <a:pt x="8" y="0"/>
                </a:lnTo>
                <a:lnTo>
                  <a:pt x="8" y="1"/>
                </a:lnTo>
                <a:lnTo>
                  <a:pt x="9" y="1"/>
                </a:lnTo>
                <a:lnTo>
                  <a:pt x="9" y="0"/>
                </a:lnTo>
                <a:lnTo>
                  <a:pt x="11" y="0"/>
                </a:lnTo>
                <a:lnTo>
                  <a:pt x="11" y="1"/>
                </a:lnTo>
                <a:lnTo>
                  <a:pt x="12" y="1"/>
                </a:lnTo>
                <a:lnTo>
                  <a:pt x="12" y="0"/>
                </a:lnTo>
                <a:lnTo>
                  <a:pt x="13" y="0"/>
                </a:lnTo>
                <a:lnTo>
                  <a:pt x="13" y="1"/>
                </a:lnTo>
                <a:lnTo>
                  <a:pt x="15" y="1"/>
                </a:lnTo>
                <a:lnTo>
                  <a:pt x="15" y="0"/>
                </a:lnTo>
                <a:lnTo>
                  <a:pt x="16" y="0"/>
                </a:lnTo>
                <a:lnTo>
                  <a:pt x="16" y="1"/>
                </a:lnTo>
                <a:lnTo>
                  <a:pt x="17" y="1"/>
                </a:lnTo>
                <a:lnTo>
                  <a:pt x="17" y="0"/>
                </a:lnTo>
                <a:lnTo>
                  <a:pt x="18" y="0"/>
                </a:lnTo>
                <a:lnTo>
                  <a:pt x="18" y="1"/>
                </a:lnTo>
                <a:lnTo>
                  <a:pt x="20" y="1"/>
                </a:lnTo>
                <a:lnTo>
                  <a:pt x="20" y="0"/>
                </a:lnTo>
                <a:lnTo>
                  <a:pt x="21" y="0"/>
                </a:lnTo>
                <a:lnTo>
                  <a:pt x="21" y="1"/>
                </a:lnTo>
                <a:lnTo>
                  <a:pt x="22" y="1"/>
                </a:lnTo>
                <a:lnTo>
                  <a:pt x="22" y="0"/>
                </a:lnTo>
                <a:lnTo>
                  <a:pt x="24" y="0"/>
                </a:lnTo>
                <a:lnTo>
                  <a:pt x="24" y="1"/>
                </a:lnTo>
                <a:lnTo>
                  <a:pt x="25" y="1"/>
                </a:lnTo>
                <a:lnTo>
                  <a:pt x="25" y="0"/>
                </a:lnTo>
                <a:lnTo>
                  <a:pt x="26" y="1"/>
                </a:lnTo>
                <a:lnTo>
                  <a:pt x="26" y="1"/>
                </a:lnTo>
                <a:lnTo>
                  <a:pt x="27" y="1"/>
                </a:lnTo>
                <a:lnTo>
                  <a:pt x="27" y="0"/>
                </a:lnTo>
                <a:lnTo>
                  <a:pt x="29" y="0"/>
                </a:lnTo>
                <a:lnTo>
                  <a:pt x="29" y="1"/>
                </a:lnTo>
                <a:lnTo>
                  <a:pt x="30" y="1"/>
                </a:lnTo>
                <a:lnTo>
                  <a:pt x="30" y="0"/>
                </a:lnTo>
                <a:lnTo>
                  <a:pt x="31" y="1"/>
                </a:lnTo>
                <a:lnTo>
                  <a:pt x="31" y="1"/>
                </a:lnTo>
                <a:lnTo>
                  <a:pt x="32" y="1"/>
                </a:lnTo>
                <a:lnTo>
                  <a:pt x="32" y="0"/>
                </a:lnTo>
                <a:lnTo>
                  <a:pt x="34" y="0"/>
                </a:lnTo>
                <a:lnTo>
                  <a:pt x="34" y="1"/>
                </a:lnTo>
                <a:lnTo>
                  <a:pt x="35" y="1"/>
                </a:lnTo>
                <a:lnTo>
                  <a:pt x="35" y="0"/>
                </a:lnTo>
                <a:lnTo>
                  <a:pt x="36" y="0"/>
                </a:lnTo>
                <a:lnTo>
                  <a:pt x="36" y="1"/>
                </a:lnTo>
                <a:lnTo>
                  <a:pt x="38" y="1"/>
                </a:lnTo>
                <a:lnTo>
                  <a:pt x="38" y="0"/>
                </a:lnTo>
                <a:lnTo>
                  <a:pt x="39" y="1"/>
                </a:lnTo>
                <a:lnTo>
                  <a:pt x="39" y="1"/>
                </a:lnTo>
                <a:lnTo>
                  <a:pt x="40" y="1"/>
                </a:lnTo>
                <a:lnTo>
                  <a:pt x="40" y="0"/>
                </a:lnTo>
                <a:lnTo>
                  <a:pt x="41" y="1"/>
                </a:lnTo>
                <a:lnTo>
                  <a:pt x="41" y="1"/>
                </a:lnTo>
                <a:lnTo>
                  <a:pt x="43" y="1"/>
                </a:lnTo>
                <a:lnTo>
                  <a:pt x="43" y="0"/>
                </a:lnTo>
                <a:lnTo>
                  <a:pt x="44" y="0"/>
                </a:lnTo>
                <a:lnTo>
                  <a:pt x="44" y="1"/>
                </a:lnTo>
                <a:lnTo>
                  <a:pt x="45" y="1"/>
                </a:lnTo>
                <a:lnTo>
                  <a:pt x="45" y="0"/>
                </a:lnTo>
                <a:lnTo>
                  <a:pt x="47" y="0"/>
                </a:lnTo>
                <a:lnTo>
                  <a:pt x="47" y="1"/>
                </a:lnTo>
                <a:lnTo>
                  <a:pt x="48" y="1"/>
                </a:lnTo>
                <a:lnTo>
                  <a:pt x="48" y="0"/>
                </a:lnTo>
                <a:lnTo>
                  <a:pt x="49" y="0"/>
                </a:lnTo>
                <a:lnTo>
                  <a:pt x="49" y="1"/>
                </a:lnTo>
                <a:lnTo>
                  <a:pt x="50" y="1"/>
                </a:lnTo>
                <a:lnTo>
                  <a:pt x="50" y="0"/>
                </a:lnTo>
                <a:lnTo>
                  <a:pt x="52" y="0"/>
                </a:lnTo>
                <a:lnTo>
                  <a:pt x="52" y="1"/>
                </a:lnTo>
                <a:lnTo>
                  <a:pt x="53" y="1"/>
                </a:lnTo>
                <a:lnTo>
                  <a:pt x="53" y="0"/>
                </a:lnTo>
                <a:lnTo>
                  <a:pt x="54" y="0"/>
                </a:lnTo>
                <a:lnTo>
                  <a:pt x="54" y="1"/>
                </a:lnTo>
                <a:lnTo>
                  <a:pt x="55" y="1"/>
                </a:lnTo>
                <a:lnTo>
                  <a:pt x="55" y="0"/>
                </a:lnTo>
                <a:lnTo>
                  <a:pt x="57" y="0"/>
                </a:lnTo>
                <a:lnTo>
                  <a:pt x="57" y="1"/>
                </a:lnTo>
                <a:lnTo>
                  <a:pt x="58" y="1"/>
                </a:lnTo>
                <a:lnTo>
                  <a:pt x="58" y="0"/>
                </a:lnTo>
                <a:lnTo>
                  <a:pt x="59" y="0"/>
                </a:lnTo>
                <a:lnTo>
                  <a:pt x="59" y="1"/>
                </a:lnTo>
                <a:lnTo>
                  <a:pt x="61" y="1"/>
                </a:lnTo>
                <a:lnTo>
                  <a:pt x="61" y="0"/>
                </a:lnTo>
                <a:lnTo>
                  <a:pt x="62" y="0"/>
                </a:lnTo>
                <a:lnTo>
                  <a:pt x="62" y="1"/>
                </a:lnTo>
                <a:lnTo>
                  <a:pt x="63" y="1"/>
                </a:lnTo>
                <a:lnTo>
                  <a:pt x="63" y="0"/>
                </a:lnTo>
                <a:lnTo>
                  <a:pt x="64" y="0"/>
                </a:lnTo>
                <a:lnTo>
                  <a:pt x="64" y="1"/>
                </a:lnTo>
                <a:lnTo>
                  <a:pt x="66" y="1"/>
                </a:lnTo>
                <a:lnTo>
                  <a:pt x="66" y="0"/>
                </a:lnTo>
                <a:lnTo>
                  <a:pt x="67" y="1"/>
                </a:lnTo>
                <a:lnTo>
                  <a:pt x="67" y="1"/>
                </a:lnTo>
                <a:lnTo>
                  <a:pt x="68" y="1"/>
                </a:lnTo>
                <a:lnTo>
                  <a:pt x="68" y="1"/>
                </a:lnTo>
                <a:lnTo>
                  <a:pt x="70" y="1"/>
                </a:lnTo>
                <a:lnTo>
                  <a:pt x="70" y="0"/>
                </a:lnTo>
                <a:lnTo>
                  <a:pt x="71" y="0"/>
                </a:lnTo>
                <a:lnTo>
                  <a:pt x="71" y="1"/>
                </a:lnTo>
                <a:lnTo>
                  <a:pt x="72" y="1"/>
                </a:lnTo>
                <a:lnTo>
                  <a:pt x="72" y="0"/>
                </a:lnTo>
                <a:lnTo>
                  <a:pt x="73" y="0"/>
                </a:lnTo>
                <a:lnTo>
                  <a:pt x="73" y="1"/>
                </a:lnTo>
                <a:lnTo>
                  <a:pt x="75" y="1"/>
                </a:lnTo>
                <a:lnTo>
                  <a:pt x="75" y="0"/>
                </a:lnTo>
                <a:lnTo>
                  <a:pt x="76" y="0"/>
                </a:lnTo>
                <a:lnTo>
                  <a:pt x="76" y="1"/>
                </a:lnTo>
                <a:lnTo>
                  <a:pt x="77" y="1"/>
                </a:lnTo>
                <a:lnTo>
                  <a:pt x="77" y="0"/>
                </a:lnTo>
                <a:lnTo>
                  <a:pt x="79" y="0"/>
                </a:lnTo>
                <a:lnTo>
                  <a:pt x="79" y="1"/>
                </a:lnTo>
                <a:lnTo>
                  <a:pt x="80" y="1"/>
                </a:lnTo>
                <a:lnTo>
                  <a:pt x="80" y="0"/>
                </a:lnTo>
                <a:lnTo>
                  <a:pt x="81" y="0"/>
                </a:lnTo>
                <a:lnTo>
                  <a:pt x="81" y="1"/>
                </a:lnTo>
                <a:lnTo>
                  <a:pt x="82" y="1"/>
                </a:lnTo>
                <a:lnTo>
                  <a:pt x="82" y="0"/>
                </a:lnTo>
                <a:lnTo>
                  <a:pt x="84" y="0"/>
                </a:lnTo>
                <a:lnTo>
                  <a:pt x="84" y="1"/>
                </a:lnTo>
                <a:lnTo>
                  <a:pt x="85" y="1"/>
                </a:lnTo>
                <a:lnTo>
                  <a:pt x="85" y="0"/>
                </a:lnTo>
                <a:lnTo>
                  <a:pt x="86" y="0"/>
                </a:lnTo>
                <a:lnTo>
                  <a:pt x="86" y="1"/>
                </a:lnTo>
                <a:lnTo>
                  <a:pt x="87" y="1"/>
                </a:lnTo>
                <a:lnTo>
                  <a:pt x="87" y="0"/>
                </a:lnTo>
                <a:lnTo>
                  <a:pt x="89" y="0"/>
                </a:lnTo>
                <a:lnTo>
                  <a:pt x="89" y="1"/>
                </a:lnTo>
                <a:lnTo>
                  <a:pt x="90" y="1"/>
                </a:lnTo>
                <a:lnTo>
                  <a:pt x="90" y="0"/>
                </a:lnTo>
                <a:lnTo>
                  <a:pt x="91" y="0"/>
                </a:lnTo>
                <a:lnTo>
                  <a:pt x="91" y="1"/>
                </a:lnTo>
                <a:lnTo>
                  <a:pt x="93" y="1"/>
                </a:lnTo>
                <a:lnTo>
                  <a:pt x="93" y="0"/>
                </a:lnTo>
                <a:lnTo>
                  <a:pt x="94" y="0"/>
                </a:lnTo>
                <a:lnTo>
                  <a:pt x="94" y="1"/>
                </a:lnTo>
                <a:lnTo>
                  <a:pt x="95" y="1"/>
                </a:lnTo>
                <a:lnTo>
                  <a:pt x="95" y="0"/>
                </a:lnTo>
                <a:lnTo>
                  <a:pt x="96" y="0"/>
                </a:lnTo>
                <a:lnTo>
                  <a:pt x="96" y="1"/>
                </a:lnTo>
                <a:lnTo>
                  <a:pt x="98" y="1"/>
                </a:lnTo>
                <a:lnTo>
                  <a:pt x="98" y="1"/>
                </a:lnTo>
                <a:lnTo>
                  <a:pt x="99" y="1"/>
                </a:lnTo>
                <a:lnTo>
                  <a:pt x="99" y="0"/>
                </a:lnTo>
                <a:lnTo>
                  <a:pt x="100" y="0"/>
                </a:lnTo>
                <a:lnTo>
                  <a:pt x="100" y="1"/>
                </a:lnTo>
                <a:lnTo>
                  <a:pt x="102" y="1"/>
                </a:lnTo>
                <a:lnTo>
                  <a:pt x="102" y="0"/>
                </a:lnTo>
                <a:lnTo>
                  <a:pt x="103" y="0"/>
                </a:lnTo>
                <a:lnTo>
                  <a:pt x="103" y="1"/>
                </a:lnTo>
                <a:lnTo>
                  <a:pt x="104" y="1"/>
                </a:lnTo>
                <a:lnTo>
                  <a:pt x="104" y="0"/>
                </a:lnTo>
                <a:lnTo>
                  <a:pt x="105" y="0"/>
                </a:lnTo>
                <a:lnTo>
                  <a:pt x="105" y="1"/>
                </a:lnTo>
                <a:lnTo>
                  <a:pt x="107" y="1"/>
                </a:lnTo>
                <a:lnTo>
                  <a:pt x="107" y="0"/>
                </a:lnTo>
                <a:lnTo>
                  <a:pt x="108" y="0"/>
                </a:lnTo>
                <a:lnTo>
                  <a:pt x="108" y="1"/>
                </a:lnTo>
                <a:lnTo>
                  <a:pt x="109" y="1"/>
                </a:lnTo>
                <a:lnTo>
                  <a:pt x="109" y="0"/>
                </a:lnTo>
                <a:lnTo>
                  <a:pt x="111" y="0"/>
                </a:lnTo>
                <a:lnTo>
                  <a:pt x="111" y="1"/>
                </a:lnTo>
                <a:lnTo>
                  <a:pt x="112" y="1"/>
                </a:lnTo>
                <a:lnTo>
                  <a:pt x="112" y="0"/>
                </a:lnTo>
                <a:lnTo>
                  <a:pt x="113" y="0"/>
                </a:lnTo>
                <a:lnTo>
                  <a:pt x="113" y="1"/>
                </a:lnTo>
                <a:lnTo>
                  <a:pt x="114" y="1"/>
                </a:lnTo>
                <a:lnTo>
                  <a:pt x="114" y="0"/>
                </a:lnTo>
                <a:lnTo>
                  <a:pt x="116" y="0"/>
                </a:lnTo>
                <a:lnTo>
                  <a:pt x="116" y="1"/>
                </a:lnTo>
                <a:lnTo>
                  <a:pt x="117" y="1"/>
                </a:lnTo>
                <a:lnTo>
                  <a:pt x="117" y="0"/>
                </a:lnTo>
                <a:lnTo>
                  <a:pt x="118" y="0"/>
                </a:lnTo>
                <a:lnTo>
                  <a:pt x="118" y="1"/>
                </a:lnTo>
                <a:lnTo>
                  <a:pt x="119" y="1"/>
                </a:lnTo>
                <a:lnTo>
                  <a:pt x="119" y="0"/>
                </a:lnTo>
                <a:lnTo>
                  <a:pt x="121" y="0"/>
                </a:lnTo>
                <a:lnTo>
                  <a:pt x="121" y="1"/>
                </a:lnTo>
                <a:lnTo>
                  <a:pt x="122" y="1"/>
                </a:lnTo>
                <a:lnTo>
                  <a:pt x="122" y="0"/>
                </a:lnTo>
                <a:lnTo>
                  <a:pt x="123" y="0"/>
                </a:lnTo>
                <a:lnTo>
                  <a:pt x="123" y="1"/>
                </a:lnTo>
                <a:lnTo>
                  <a:pt x="125" y="1"/>
                </a:lnTo>
                <a:lnTo>
                  <a:pt x="125" y="0"/>
                </a:lnTo>
                <a:lnTo>
                  <a:pt x="126" y="0"/>
                </a:lnTo>
                <a:lnTo>
                  <a:pt x="126" y="1"/>
                </a:lnTo>
                <a:lnTo>
                  <a:pt x="127" y="1"/>
                </a:lnTo>
                <a:lnTo>
                  <a:pt x="127" y="0"/>
                </a:lnTo>
                <a:lnTo>
                  <a:pt x="128" y="0"/>
                </a:lnTo>
                <a:lnTo>
                  <a:pt x="128" y="1"/>
                </a:lnTo>
                <a:lnTo>
                  <a:pt x="130" y="1"/>
                </a:lnTo>
                <a:lnTo>
                  <a:pt x="130" y="0"/>
                </a:lnTo>
                <a:lnTo>
                  <a:pt x="131" y="0"/>
                </a:lnTo>
                <a:lnTo>
                  <a:pt x="131" y="1"/>
                </a:lnTo>
                <a:lnTo>
                  <a:pt x="132" y="1"/>
                </a:lnTo>
                <a:lnTo>
                  <a:pt x="132" y="0"/>
                </a:lnTo>
                <a:lnTo>
                  <a:pt x="134" y="1"/>
                </a:lnTo>
                <a:lnTo>
                  <a:pt x="134" y="1"/>
                </a:lnTo>
                <a:lnTo>
                  <a:pt x="135" y="1"/>
                </a:lnTo>
                <a:lnTo>
                  <a:pt x="135" y="0"/>
                </a:lnTo>
                <a:lnTo>
                  <a:pt x="136" y="0"/>
                </a:lnTo>
                <a:lnTo>
                  <a:pt x="136" y="1"/>
                </a:lnTo>
                <a:lnTo>
                  <a:pt x="137" y="1"/>
                </a:lnTo>
                <a:lnTo>
                  <a:pt x="137" y="0"/>
                </a:lnTo>
                <a:lnTo>
                  <a:pt x="139" y="0"/>
                </a:lnTo>
                <a:lnTo>
                  <a:pt x="139" y="1"/>
                </a:lnTo>
                <a:lnTo>
                  <a:pt x="140" y="1"/>
                </a:lnTo>
                <a:lnTo>
                  <a:pt x="140" y="1"/>
                </a:lnTo>
                <a:lnTo>
                  <a:pt x="141" y="1"/>
                </a:lnTo>
                <a:lnTo>
                  <a:pt x="141" y="0"/>
                </a:lnTo>
                <a:lnTo>
                  <a:pt x="143" y="1"/>
                </a:lnTo>
                <a:lnTo>
                  <a:pt x="143" y="1"/>
                </a:lnTo>
                <a:lnTo>
                  <a:pt x="144" y="1"/>
                </a:lnTo>
                <a:lnTo>
                  <a:pt x="144" y="0"/>
                </a:lnTo>
                <a:lnTo>
                  <a:pt x="145" y="0"/>
                </a:lnTo>
                <a:lnTo>
                  <a:pt x="145" y="1"/>
                </a:lnTo>
                <a:lnTo>
                  <a:pt x="146" y="1"/>
                </a:lnTo>
                <a:lnTo>
                  <a:pt x="146" y="0"/>
                </a:lnTo>
                <a:lnTo>
                  <a:pt x="148" y="0"/>
                </a:lnTo>
                <a:lnTo>
                  <a:pt x="148" y="1"/>
                </a:lnTo>
                <a:lnTo>
                  <a:pt x="149" y="1"/>
                </a:lnTo>
                <a:lnTo>
                  <a:pt x="149" y="0"/>
                </a:lnTo>
                <a:lnTo>
                  <a:pt x="150" y="0"/>
                </a:lnTo>
                <a:lnTo>
                  <a:pt x="150" y="1"/>
                </a:lnTo>
                <a:lnTo>
                  <a:pt x="151" y="1"/>
                </a:lnTo>
                <a:lnTo>
                  <a:pt x="151" y="0"/>
                </a:lnTo>
                <a:lnTo>
                  <a:pt x="153" y="0"/>
                </a:lnTo>
                <a:lnTo>
                  <a:pt x="153" y="1"/>
                </a:lnTo>
                <a:lnTo>
                  <a:pt x="154" y="1"/>
                </a:lnTo>
                <a:lnTo>
                  <a:pt x="154" y="0"/>
                </a:lnTo>
                <a:lnTo>
                  <a:pt x="155" y="0"/>
                </a:lnTo>
                <a:lnTo>
                  <a:pt x="155" y="1"/>
                </a:lnTo>
                <a:lnTo>
                  <a:pt x="157" y="1"/>
                </a:lnTo>
                <a:lnTo>
                  <a:pt x="157" y="0"/>
                </a:lnTo>
                <a:lnTo>
                  <a:pt x="158" y="0"/>
                </a:lnTo>
                <a:lnTo>
                  <a:pt x="158" y="1"/>
                </a:lnTo>
                <a:lnTo>
                  <a:pt x="159" y="1"/>
                </a:lnTo>
                <a:lnTo>
                  <a:pt x="159" y="0"/>
                </a:lnTo>
                <a:lnTo>
                  <a:pt x="160" y="0"/>
                </a:lnTo>
                <a:lnTo>
                  <a:pt x="160" y="1"/>
                </a:lnTo>
                <a:lnTo>
                  <a:pt x="162" y="1"/>
                </a:lnTo>
                <a:lnTo>
                  <a:pt x="162" y="0"/>
                </a:lnTo>
                <a:lnTo>
                  <a:pt x="163" y="0"/>
                </a:lnTo>
                <a:lnTo>
                  <a:pt x="163" y="0"/>
                </a:lnTo>
                <a:lnTo>
                  <a:pt x="164" y="0"/>
                </a:lnTo>
                <a:lnTo>
                  <a:pt x="164" y="1"/>
                </a:lnTo>
                <a:lnTo>
                  <a:pt x="166" y="1"/>
                </a:lnTo>
                <a:lnTo>
                  <a:pt x="166" y="0"/>
                </a:lnTo>
                <a:lnTo>
                  <a:pt x="167" y="0"/>
                </a:lnTo>
                <a:lnTo>
                  <a:pt x="167" y="1"/>
                </a:lnTo>
                <a:lnTo>
                  <a:pt x="168" y="1"/>
                </a:lnTo>
                <a:lnTo>
                  <a:pt x="168" y="0"/>
                </a:lnTo>
                <a:lnTo>
                  <a:pt x="169" y="0"/>
                </a:lnTo>
                <a:lnTo>
                  <a:pt x="169" y="1"/>
                </a:lnTo>
                <a:lnTo>
                  <a:pt x="171" y="1"/>
                </a:lnTo>
                <a:lnTo>
                  <a:pt x="171" y="0"/>
                </a:lnTo>
                <a:lnTo>
                  <a:pt x="172" y="0"/>
                </a:lnTo>
                <a:lnTo>
                  <a:pt x="172" y="1"/>
                </a:lnTo>
                <a:lnTo>
                  <a:pt x="173" y="1"/>
                </a:lnTo>
                <a:lnTo>
                  <a:pt x="173" y="1"/>
                </a:lnTo>
                <a:lnTo>
                  <a:pt x="175" y="1"/>
                </a:lnTo>
                <a:lnTo>
                  <a:pt x="175" y="0"/>
                </a:lnTo>
                <a:lnTo>
                  <a:pt x="176" y="0"/>
                </a:lnTo>
                <a:lnTo>
                  <a:pt x="176" y="1"/>
                </a:lnTo>
                <a:lnTo>
                  <a:pt x="177" y="1"/>
                </a:lnTo>
                <a:lnTo>
                  <a:pt x="177" y="0"/>
                </a:lnTo>
                <a:lnTo>
                  <a:pt x="178" y="0"/>
                </a:lnTo>
                <a:lnTo>
                  <a:pt x="178" y="1"/>
                </a:lnTo>
                <a:lnTo>
                  <a:pt x="180" y="1"/>
                </a:lnTo>
                <a:lnTo>
                  <a:pt x="180" y="0"/>
                </a:lnTo>
                <a:lnTo>
                  <a:pt x="181" y="0"/>
                </a:lnTo>
                <a:lnTo>
                  <a:pt x="181" y="1"/>
                </a:lnTo>
                <a:lnTo>
                  <a:pt x="182" y="1"/>
                </a:lnTo>
                <a:lnTo>
                  <a:pt x="182" y="0"/>
                </a:lnTo>
                <a:lnTo>
                  <a:pt x="183" y="0"/>
                </a:lnTo>
                <a:lnTo>
                  <a:pt x="183" y="1"/>
                </a:lnTo>
                <a:lnTo>
                  <a:pt x="185" y="1"/>
                </a:lnTo>
                <a:lnTo>
                  <a:pt x="185" y="0"/>
                </a:lnTo>
                <a:lnTo>
                  <a:pt x="186" y="0"/>
                </a:lnTo>
                <a:lnTo>
                  <a:pt x="186" y="1"/>
                </a:lnTo>
                <a:lnTo>
                  <a:pt x="187" y="1"/>
                </a:lnTo>
                <a:lnTo>
                  <a:pt x="187" y="0"/>
                </a:lnTo>
                <a:lnTo>
                  <a:pt x="189" y="0"/>
                </a:lnTo>
                <a:lnTo>
                  <a:pt x="189" y="1"/>
                </a:lnTo>
                <a:lnTo>
                  <a:pt x="190" y="1"/>
                </a:lnTo>
                <a:lnTo>
                  <a:pt x="190" y="0"/>
                </a:lnTo>
                <a:lnTo>
                  <a:pt x="191" y="0"/>
                </a:lnTo>
                <a:lnTo>
                  <a:pt x="191" y="1"/>
                </a:lnTo>
                <a:lnTo>
                  <a:pt x="192" y="1"/>
                </a:lnTo>
                <a:lnTo>
                  <a:pt x="192" y="0"/>
                </a:lnTo>
                <a:lnTo>
                  <a:pt x="194" y="0"/>
                </a:lnTo>
                <a:lnTo>
                  <a:pt x="194" y="1"/>
                </a:lnTo>
                <a:lnTo>
                  <a:pt x="195" y="1"/>
                </a:lnTo>
                <a:lnTo>
                  <a:pt x="195" y="0"/>
                </a:lnTo>
                <a:lnTo>
                  <a:pt x="196" y="0"/>
                </a:lnTo>
                <a:lnTo>
                  <a:pt x="196" y="1"/>
                </a:lnTo>
                <a:lnTo>
                  <a:pt x="198" y="1"/>
                </a:lnTo>
                <a:lnTo>
                  <a:pt x="198" y="0"/>
                </a:lnTo>
                <a:lnTo>
                  <a:pt x="199" y="0"/>
                </a:lnTo>
                <a:lnTo>
                  <a:pt x="199" y="1"/>
                </a:lnTo>
                <a:lnTo>
                  <a:pt x="200" y="1"/>
                </a:lnTo>
                <a:lnTo>
                  <a:pt x="200" y="0"/>
                </a:lnTo>
                <a:lnTo>
                  <a:pt x="201" y="0"/>
                </a:lnTo>
                <a:lnTo>
                  <a:pt x="201" y="1"/>
                </a:lnTo>
                <a:lnTo>
                  <a:pt x="203" y="1"/>
                </a:lnTo>
                <a:lnTo>
                  <a:pt x="203" y="0"/>
                </a:lnTo>
                <a:lnTo>
                  <a:pt x="204" y="0"/>
                </a:lnTo>
                <a:lnTo>
                  <a:pt x="204" y="1"/>
                </a:lnTo>
                <a:lnTo>
                  <a:pt x="205" y="1"/>
                </a:lnTo>
                <a:lnTo>
                  <a:pt x="205" y="1"/>
                </a:lnTo>
                <a:lnTo>
                  <a:pt x="206" y="1"/>
                </a:lnTo>
                <a:lnTo>
                  <a:pt x="206" y="0"/>
                </a:lnTo>
                <a:lnTo>
                  <a:pt x="208" y="0"/>
                </a:lnTo>
                <a:lnTo>
                  <a:pt x="208" y="1"/>
                </a:lnTo>
                <a:lnTo>
                  <a:pt x="209" y="1"/>
                </a:lnTo>
                <a:lnTo>
                  <a:pt x="209" y="0"/>
                </a:lnTo>
                <a:lnTo>
                  <a:pt x="210" y="0"/>
                </a:lnTo>
                <a:lnTo>
                  <a:pt x="210" y="1"/>
                </a:lnTo>
                <a:lnTo>
                  <a:pt x="212" y="1"/>
                </a:lnTo>
                <a:lnTo>
                  <a:pt x="212" y="0"/>
                </a:lnTo>
                <a:lnTo>
                  <a:pt x="213" y="0"/>
                </a:lnTo>
                <a:lnTo>
                  <a:pt x="213" y="1"/>
                </a:lnTo>
                <a:lnTo>
                  <a:pt x="214" y="1"/>
                </a:lnTo>
                <a:lnTo>
                  <a:pt x="214" y="0"/>
                </a:lnTo>
                <a:lnTo>
                  <a:pt x="215" y="0"/>
                </a:lnTo>
                <a:lnTo>
                  <a:pt x="215" y="1"/>
                </a:lnTo>
                <a:lnTo>
                  <a:pt x="217" y="1"/>
                </a:lnTo>
                <a:lnTo>
                  <a:pt x="217" y="0"/>
                </a:lnTo>
                <a:lnTo>
                  <a:pt x="218" y="0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1" y="0"/>
                </a:lnTo>
                <a:lnTo>
                  <a:pt x="221" y="1"/>
                </a:lnTo>
                <a:lnTo>
                  <a:pt x="222" y="1"/>
                </a:lnTo>
                <a:lnTo>
                  <a:pt x="222" y="0"/>
                </a:lnTo>
                <a:lnTo>
                  <a:pt x="223" y="0"/>
                </a:lnTo>
                <a:lnTo>
                  <a:pt x="223" y="1"/>
                </a:lnTo>
                <a:lnTo>
                  <a:pt x="224" y="1"/>
                </a:lnTo>
                <a:lnTo>
                  <a:pt x="224" y="0"/>
                </a:lnTo>
                <a:lnTo>
                  <a:pt x="226" y="0"/>
                </a:lnTo>
                <a:lnTo>
                  <a:pt x="226" y="1"/>
                </a:lnTo>
                <a:lnTo>
                  <a:pt x="227" y="1"/>
                </a:lnTo>
                <a:lnTo>
                  <a:pt x="227" y="1"/>
                </a:lnTo>
                <a:lnTo>
                  <a:pt x="228" y="1"/>
                </a:lnTo>
                <a:lnTo>
                  <a:pt x="228" y="0"/>
                </a:lnTo>
                <a:lnTo>
                  <a:pt x="230" y="0"/>
                </a:lnTo>
                <a:lnTo>
                  <a:pt x="230" y="1"/>
                </a:lnTo>
                <a:lnTo>
                  <a:pt x="231" y="1"/>
                </a:lnTo>
                <a:lnTo>
                  <a:pt x="231" y="0"/>
                </a:lnTo>
                <a:lnTo>
                  <a:pt x="232" y="0"/>
                </a:lnTo>
                <a:lnTo>
                  <a:pt x="232" y="1"/>
                </a:lnTo>
                <a:lnTo>
                  <a:pt x="233" y="1"/>
                </a:lnTo>
                <a:lnTo>
                  <a:pt x="233" y="0"/>
                </a:lnTo>
                <a:lnTo>
                  <a:pt x="235" y="0"/>
                </a:lnTo>
                <a:lnTo>
                  <a:pt x="235" y="1"/>
                </a:lnTo>
                <a:lnTo>
                  <a:pt x="236" y="1"/>
                </a:lnTo>
                <a:lnTo>
                  <a:pt x="236" y="0"/>
                </a:lnTo>
                <a:lnTo>
                  <a:pt x="237" y="0"/>
                </a:lnTo>
                <a:lnTo>
                  <a:pt x="237" y="1"/>
                </a:lnTo>
                <a:lnTo>
                  <a:pt x="238" y="1"/>
                </a:lnTo>
                <a:lnTo>
                  <a:pt x="238" y="0"/>
                </a:lnTo>
                <a:lnTo>
                  <a:pt x="240" y="0"/>
                </a:lnTo>
                <a:lnTo>
                  <a:pt x="240" y="1"/>
                </a:lnTo>
                <a:lnTo>
                  <a:pt x="241" y="1"/>
                </a:lnTo>
                <a:lnTo>
                  <a:pt x="241" y="0"/>
                </a:lnTo>
                <a:lnTo>
                  <a:pt x="242" y="0"/>
                </a:lnTo>
                <a:lnTo>
                  <a:pt x="242" y="1"/>
                </a:lnTo>
                <a:lnTo>
                  <a:pt x="244" y="1"/>
                </a:lnTo>
                <a:lnTo>
                  <a:pt x="244" y="1"/>
                </a:lnTo>
                <a:lnTo>
                  <a:pt x="245" y="1"/>
                </a:lnTo>
                <a:lnTo>
                  <a:pt x="245" y="0"/>
                </a:lnTo>
                <a:lnTo>
                  <a:pt x="246" y="0"/>
                </a:lnTo>
                <a:lnTo>
                  <a:pt x="246" y="1"/>
                </a:lnTo>
                <a:lnTo>
                  <a:pt x="247" y="1"/>
                </a:lnTo>
                <a:lnTo>
                  <a:pt x="247" y="0"/>
                </a:lnTo>
                <a:lnTo>
                  <a:pt x="249" y="0"/>
                </a:lnTo>
                <a:lnTo>
                  <a:pt x="249" y="1"/>
                </a:lnTo>
                <a:lnTo>
                  <a:pt x="250" y="1"/>
                </a:lnTo>
                <a:lnTo>
                  <a:pt x="250" y="0"/>
                </a:lnTo>
                <a:lnTo>
                  <a:pt x="251" y="0"/>
                </a:lnTo>
                <a:lnTo>
                  <a:pt x="251" y="1"/>
                </a:lnTo>
                <a:lnTo>
                  <a:pt x="253" y="1"/>
                </a:lnTo>
                <a:lnTo>
                  <a:pt x="253" y="0"/>
                </a:lnTo>
                <a:lnTo>
                  <a:pt x="254" y="0"/>
                </a:lnTo>
                <a:lnTo>
                  <a:pt x="254" y="1"/>
                </a:lnTo>
                <a:lnTo>
                  <a:pt x="255" y="1"/>
                </a:lnTo>
                <a:lnTo>
                  <a:pt x="255" y="0"/>
                </a:lnTo>
                <a:lnTo>
                  <a:pt x="256" y="0"/>
                </a:lnTo>
                <a:lnTo>
                  <a:pt x="256" y="1"/>
                </a:lnTo>
                <a:lnTo>
                  <a:pt x="258" y="1"/>
                </a:lnTo>
                <a:lnTo>
                  <a:pt x="258" y="0"/>
                </a:lnTo>
                <a:lnTo>
                  <a:pt x="259" y="0"/>
                </a:lnTo>
                <a:lnTo>
                  <a:pt x="259" y="1"/>
                </a:lnTo>
                <a:lnTo>
                  <a:pt x="260" y="1"/>
                </a:lnTo>
                <a:lnTo>
                  <a:pt x="260" y="0"/>
                </a:lnTo>
                <a:lnTo>
                  <a:pt x="262" y="0"/>
                </a:lnTo>
                <a:lnTo>
                  <a:pt x="262" y="1"/>
                </a:lnTo>
                <a:lnTo>
                  <a:pt x="263" y="1"/>
                </a:lnTo>
                <a:lnTo>
                  <a:pt x="263" y="0"/>
                </a:lnTo>
                <a:lnTo>
                  <a:pt x="264" y="1"/>
                </a:lnTo>
                <a:lnTo>
                  <a:pt x="264" y="1"/>
                </a:lnTo>
                <a:lnTo>
                  <a:pt x="265" y="1"/>
                </a:lnTo>
                <a:lnTo>
                  <a:pt x="265" y="0"/>
                </a:lnTo>
                <a:lnTo>
                  <a:pt x="267" y="0"/>
                </a:lnTo>
                <a:lnTo>
                  <a:pt x="267" y="1"/>
                </a:lnTo>
                <a:lnTo>
                  <a:pt x="268" y="1"/>
                </a:lnTo>
                <a:lnTo>
                  <a:pt x="268" y="0"/>
                </a:lnTo>
                <a:lnTo>
                  <a:pt x="269" y="0"/>
                </a:lnTo>
                <a:lnTo>
                  <a:pt x="269" y="1"/>
                </a:lnTo>
                <a:lnTo>
                  <a:pt x="270" y="1"/>
                </a:lnTo>
                <a:lnTo>
                  <a:pt x="270" y="0"/>
                </a:lnTo>
                <a:lnTo>
                  <a:pt x="272" y="0"/>
                </a:lnTo>
                <a:lnTo>
                  <a:pt x="272" y="1"/>
                </a:lnTo>
                <a:lnTo>
                  <a:pt x="273" y="1"/>
                </a:lnTo>
                <a:lnTo>
                  <a:pt x="273" y="0"/>
                </a:lnTo>
                <a:lnTo>
                  <a:pt x="274" y="0"/>
                </a:lnTo>
                <a:lnTo>
                  <a:pt x="274" y="1"/>
                </a:lnTo>
                <a:lnTo>
                  <a:pt x="276" y="1"/>
                </a:lnTo>
                <a:lnTo>
                  <a:pt x="276" y="0"/>
                </a:lnTo>
                <a:lnTo>
                  <a:pt x="277" y="0"/>
                </a:lnTo>
                <a:lnTo>
                  <a:pt x="277" y="1"/>
                </a:lnTo>
                <a:lnTo>
                  <a:pt x="278" y="1"/>
                </a:lnTo>
                <a:lnTo>
                  <a:pt x="278" y="0"/>
                </a:lnTo>
                <a:lnTo>
                  <a:pt x="279" y="0"/>
                </a:lnTo>
                <a:lnTo>
                  <a:pt x="279" y="1"/>
                </a:lnTo>
                <a:lnTo>
                  <a:pt x="281" y="1"/>
                </a:lnTo>
                <a:lnTo>
                  <a:pt x="281" y="0"/>
                </a:lnTo>
                <a:lnTo>
                  <a:pt x="282" y="0"/>
                </a:lnTo>
                <a:lnTo>
                  <a:pt x="282" y="1"/>
                </a:lnTo>
                <a:lnTo>
                  <a:pt x="283" y="1"/>
                </a:lnTo>
                <a:lnTo>
                  <a:pt x="283" y="0"/>
                </a:lnTo>
                <a:lnTo>
                  <a:pt x="285" y="0"/>
                </a:lnTo>
                <a:lnTo>
                  <a:pt x="285" y="1"/>
                </a:lnTo>
                <a:lnTo>
                  <a:pt x="286" y="1"/>
                </a:lnTo>
                <a:lnTo>
                  <a:pt x="286" y="0"/>
                </a:lnTo>
                <a:lnTo>
                  <a:pt x="287" y="0"/>
                </a:lnTo>
                <a:lnTo>
                  <a:pt x="287" y="1"/>
                </a:lnTo>
                <a:lnTo>
                  <a:pt x="288" y="1"/>
                </a:lnTo>
                <a:lnTo>
                  <a:pt x="288" y="1"/>
                </a:lnTo>
                <a:lnTo>
                  <a:pt x="290" y="1"/>
                </a:lnTo>
                <a:lnTo>
                  <a:pt x="290" y="0"/>
                </a:lnTo>
                <a:lnTo>
                  <a:pt x="291" y="0"/>
                </a:lnTo>
                <a:lnTo>
                  <a:pt x="291" y="1"/>
                </a:lnTo>
                <a:lnTo>
                  <a:pt x="292" y="1"/>
                </a:lnTo>
                <a:lnTo>
                  <a:pt x="292" y="0"/>
                </a:lnTo>
                <a:lnTo>
                  <a:pt x="294" y="0"/>
                </a:lnTo>
                <a:lnTo>
                  <a:pt x="294" y="1"/>
                </a:lnTo>
                <a:lnTo>
                  <a:pt x="295" y="1"/>
                </a:lnTo>
                <a:lnTo>
                  <a:pt x="295" y="0"/>
                </a:lnTo>
                <a:lnTo>
                  <a:pt x="296" y="0"/>
                </a:lnTo>
                <a:lnTo>
                  <a:pt x="296" y="1"/>
                </a:lnTo>
                <a:lnTo>
                  <a:pt x="297" y="1"/>
                </a:lnTo>
                <a:lnTo>
                  <a:pt x="297" y="0"/>
                </a:lnTo>
                <a:lnTo>
                  <a:pt x="299" y="0"/>
                </a:lnTo>
                <a:lnTo>
                  <a:pt x="299" y="1"/>
                </a:lnTo>
                <a:lnTo>
                  <a:pt x="300" y="1"/>
                </a:lnTo>
                <a:lnTo>
                  <a:pt x="300" y="0"/>
                </a:lnTo>
                <a:lnTo>
                  <a:pt x="301" y="0"/>
                </a:lnTo>
                <a:lnTo>
                  <a:pt x="301" y="1"/>
                </a:lnTo>
                <a:lnTo>
                  <a:pt x="302" y="1"/>
                </a:lnTo>
                <a:lnTo>
                  <a:pt x="302" y="1"/>
                </a:lnTo>
                <a:lnTo>
                  <a:pt x="304" y="1"/>
                </a:lnTo>
                <a:lnTo>
                  <a:pt x="304" y="0"/>
                </a:lnTo>
                <a:lnTo>
                  <a:pt x="305" y="0"/>
                </a:lnTo>
                <a:lnTo>
                  <a:pt x="305" y="1"/>
                </a:lnTo>
                <a:lnTo>
                  <a:pt x="306" y="1"/>
                </a:lnTo>
                <a:lnTo>
                  <a:pt x="306" y="0"/>
                </a:lnTo>
                <a:lnTo>
                  <a:pt x="308" y="0"/>
                </a:lnTo>
                <a:lnTo>
                  <a:pt x="308" y="1"/>
                </a:lnTo>
                <a:lnTo>
                  <a:pt x="309" y="1"/>
                </a:lnTo>
                <a:lnTo>
                  <a:pt x="309" y="0"/>
                </a:lnTo>
                <a:lnTo>
                  <a:pt x="310" y="1"/>
                </a:lnTo>
                <a:lnTo>
                  <a:pt x="310" y="1"/>
                </a:lnTo>
                <a:lnTo>
                  <a:pt x="311" y="1"/>
                </a:lnTo>
                <a:lnTo>
                  <a:pt x="311" y="0"/>
                </a:lnTo>
                <a:lnTo>
                  <a:pt x="313" y="1"/>
                </a:lnTo>
                <a:lnTo>
                  <a:pt x="313" y="1"/>
                </a:lnTo>
                <a:lnTo>
                  <a:pt x="314" y="1"/>
                </a:lnTo>
                <a:lnTo>
                  <a:pt x="314" y="0"/>
                </a:lnTo>
                <a:lnTo>
                  <a:pt x="315" y="0"/>
                </a:lnTo>
                <a:lnTo>
                  <a:pt x="315" y="1"/>
                </a:lnTo>
                <a:lnTo>
                  <a:pt x="317" y="1"/>
                </a:lnTo>
                <a:lnTo>
                  <a:pt x="317" y="0"/>
                </a:lnTo>
                <a:lnTo>
                  <a:pt x="318" y="0"/>
                </a:lnTo>
                <a:lnTo>
                  <a:pt x="318" y="1"/>
                </a:lnTo>
                <a:lnTo>
                  <a:pt x="319" y="1"/>
                </a:lnTo>
                <a:lnTo>
                  <a:pt x="319" y="0"/>
                </a:lnTo>
                <a:lnTo>
                  <a:pt x="320" y="1"/>
                </a:lnTo>
                <a:lnTo>
                  <a:pt x="320" y="1"/>
                </a:lnTo>
                <a:lnTo>
                  <a:pt x="322" y="1"/>
                </a:lnTo>
                <a:lnTo>
                  <a:pt x="322" y="0"/>
                </a:lnTo>
                <a:lnTo>
                  <a:pt x="323" y="0"/>
                </a:lnTo>
                <a:lnTo>
                  <a:pt x="323" y="1"/>
                </a:lnTo>
                <a:lnTo>
                  <a:pt x="324" y="1"/>
                </a:lnTo>
                <a:lnTo>
                  <a:pt x="324" y="0"/>
                </a:lnTo>
                <a:lnTo>
                  <a:pt x="326" y="0"/>
                </a:lnTo>
                <a:lnTo>
                  <a:pt x="326" y="1"/>
                </a:lnTo>
                <a:lnTo>
                  <a:pt x="327" y="1"/>
                </a:lnTo>
                <a:lnTo>
                  <a:pt x="327" y="0"/>
                </a:lnTo>
                <a:lnTo>
                  <a:pt x="328" y="0"/>
                </a:lnTo>
                <a:lnTo>
                  <a:pt x="328" y="1"/>
                </a:lnTo>
                <a:lnTo>
                  <a:pt x="329" y="1"/>
                </a:lnTo>
                <a:lnTo>
                  <a:pt x="329" y="0"/>
                </a:lnTo>
                <a:lnTo>
                  <a:pt x="331" y="0"/>
                </a:lnTo>
                <a:lnTo>
                  <a:pt x="331" y="1"/>
                </a:lnTo>
                <a:lnTo>
                  <a:pt x="332" y="1"/>
                </a:lnTo>
                <a:lnTo>
                  <a:pt x="332" y="0"/>
                </a:lnTo>
                <a:lnTo>
                  <a:pt x="333" y="0"/>
                </a:lnTo>
                <a:lnTo>
                  <a:pt x="333" y="1"/>
                </a:lnTo>
                <a:lnTo>
                  <a:pt x="334" y="1"/>
                </a:lnTo>
                <a:lnTo>
                  <a:pt x="334" y="0"/>
                </a:lnTo>
                <a:lnTo>
                  <a:pt x="336" y="0"/>
                </a:lnTo>
                <a:lnTo>
                  <a:pt x="336" y="1"/>
                </a:lnTo>
                <a:lnTo>
                  <a:pt x="337" y="1"/>
                </a:lnTo>
                <a:lnTo>
                  <a:pt x="337" y="0"/>
                </a:lnTo>
                <a:lnTo>
                  <a:pt x="338" y="0"/>
                </a:lnTo>
                <a:lnTo>
                  <a:pt x="338" y="1"/>
                </a:lnTo>
                <a:lnTo>
                  <a:pt x="340" y="1"/>
                </a:lnTo>
                <a:lnTo>
                  <a:pt x="340" y="0"/>
                </a:lnTo>
                <a:lnTo>
                  <a:pt x="341" y="0"/>
                </a:lnTo>
                <a:lnTo>
                  <a:pt x="341" y="0"/>
                </a:lnTo>
                <a:lnTo>
                  <a:pt x="342" y="0"/>
                </a:lnTo>
                <a:lnTo>
                  <a:pt x="342" y="1"/>
                </a:lnTo>
                <a:lnTo>
                  <a:pt x="343" y="1"/>
                </a:lnTo>
                <a:lnTo>
                  <a:pt x="343" y="0"/>
                </a:lnTo>
                <a:lnTo>
                  <a:pt x="345" y="0"/>
                </a:lnTo>
                <a:lnTo>
                  <a:pt x="345" y="0"/>
                </a:lnTo>
                <a:lnTo>
                  <a:pt x="346" y="0"/>
                </a:lnTo>
                <a:lnTo>
                  <a:pt x="346" y="1"/>
                </a:lnTo>
                <a:lnTo>
                  <a:pt x="347" y="1"/>
                </a:lnTo>
                <a:lnTo>
                  <a:pt x="347" y="1"/>
                </a:lnTo>
                <a:lnTo>
                  <a:pt x="349" y="1"/>
                </a:lnTo>
                <a:lnTo>
                  <a:pt x="349" y="0"/>
                </a:lnTo>
                <a:lnTo>
                  <a:pt x="350" y="0"/>
                </a:lnTo>
                <a:lnTo>
                  <a:pt x="350" y="1"/>
                </a:lnTo>
                <a:lnTo>
                  <a:pt x="351" y="1"/>
                </a:lnTo>
                <a:lnTo>
                  <a:pt x="351" y="0"/>
                </a:lnTo>
                <a:lnTo>
                  <a:pt x="352" y="0"/>
                </a:lnTo>
                <a:lnTo>
                  <a:pt x="352" y="1"/>
                </a:lnTo>
                <a:lnTo>
                  <a:pt x="354" y="1"/>
                </a:lnTo>
                <a:lnTo>
                  <a:pt x="354" y="0"/>
                </a:lnTo>
                <a:lnTo>
                  <a:pt x="355" y="0"/>
                </a:lnTo>
                <a:lnTo>
                  <a:pt x="355" y="1"/>
                </a:lnTo>
                <a:lnTo>
                  <a:pt x="356" y="1"/>
                </a:lnTo>
                <a:lnTo>
                  <a:pt x="356" y="0"/>
                </a:lnTo>
                <a:lnTo>
                  <a:pt x="357" y="0"/>
                </a:lnTo>
                <a:lnTo>
                  <a:pt x="357" y="1"/>
                </a:lnTo>
                <a:lnTo>
                  <a:pt x="359" y="1"/>
                </a:lnTo>
                <a:lnTo>
                  <a:pt x="359" y="0"/>
                </a:lnTo>
                <a:lnTo>
                  <a:pt x="360" y="0"/>
                </a:lnTo>
                <a:lnTo>
                  <a:pt x="360" y="1"/>
                </a:lnTo>
                <a:lnTo>
                  <a:pt x="361" y="1"/>
                </a:lnTo>
                <a:lnTo>
                  <a:pt x="361" y="0"/>
                </a:lnTo>
                <a:lnTo>
                  <a:pt x="363" y="0"/>
                </a:lnTo>
                <a:lnTo>
                  <a:pt x="363" y="1"/>
                </a:lnTo>
                <a:lnTo>
                  <a:pt x="364" y="1"/>
                </a:lnTo>
                <a:lnTo>
                  <a:pt x="364" y="0"/>
                </a:lnTo>
                <a:lnTo>
                  <a:pt x="365" y="0"/>
                </a:lnTo>
                <a:lnTo>
                  <a:pt x="365" y="1"/>
                </a:lnTo>
                <a:lnTo>
                  <a:pt x="366" y="1"/>
                </a:lnTo>
                <a:lnTo>
                  <a:pt x="366" y="0"/>
                </a:lnTo>
                <a:lnTo>
                  <a:pt x="368" y="0"/>
                </a:lnTo>
                <a:lnTo>
                  <a:pt x="368" y="1"/>
                </a:lnTo>
                <a:lnTo>
                  <a:pt x="369" y="1"/>
                </a:lnTo>
                <a:lnTo>
                  <a:pt x="369" y="0"/>
                </a:lnTo>
                <a:lnTo>
                  <a:pt x="370" y="0"/>
                </a:lnTo>
                <a:lnTo>
                  <a:pt x="370" y="1"/>
                </a:lnTo>
                <a:lnTo>
                  <a:pt x="372" y="1"/>
                </a:lnTo>
                <a:lnTo>
                  <a:pt x="372" y="0"/>
                </a:lnTo>
                <a:lnTo>
                  <a:pt x="373" y="0"/>
                </a:lnTo>
                <a:lnTo>
                  <a:pt x="373" y="1"/>
                </a:lnTo>
                <a:lnTo>
                  <a:pt x="374" y="1"/>
                </a:lnTo>
                <a:lnTo>
                  <a:pt x="374" y="0"/>
                </a:lnTo>
                <a:lnTo>
                  <a:pt x="375" y="0"/>
                </a:lnTo>
                <a:lnTo>
                  <a:pt x="375" y="1"/>
                </a:lnTo>
                <a:lnTo>
                  <a:pt x="377" y="1"/>
                </a:lnTo>
                <a:lnTo>
                  <a:pt x="377" y="0"/>
                </a:lnTo>
                <a:lnTo>
                  <a:pt x="378" y="1"/>
                </a:lnTo>
                <a:lnTo>
                  <a:pt x="378" y="1"/>
                </a:lnTo>
                <a:lnTo>
                  <a:pt x="379" y="1"/>
                </a:lnTo>
                <a:lnTo>
                  <a:pt x="379" y="0"/>
                </a:lnTo>
                <a:lnTo>
                  <a:pt x="381" y="0"/>
                </a:lnTo>
                <a:lnTo>
                  <a:pt x="381" y="1"/>
                </a:lnTo>
                <a:lnTo>
                  <a:pt x="382" y="1"/>
                </a:lnTo>
                <a:lnTo>
                  <a:pt x="382" y="0"/>
                </a:lnTo>
                <a:lnTo>
                  <a:pt x="383" y="0"/>
                </a:lnTo>
                <a:lnTo>
                  <a:pt x="383" y="1"/>
                </a:lnTo>
                <a:lnTo>
                  <a:pt x="384" y="1"/>
                </a:lnTo>
                <a:lnTo>
                  <a:pt x="384" y="0"/>
                </a:lnTo>
                <a:lnTo>
                  <a:pt x="386" y="0"/>
                </a:lnTo>
                <a:lnTo>
                  <a:pt x="386" y="1"/>
                </a:lnTo>
                <a:lnTo>
                  <a:pt x="387" y="1"/>
                </a:lnTo>
                <a:lnTo>
                  <a:pt x="387" y="0"/>
                </a:lnTo>
                <a:lnTo>
                  <a:pt x="388" y="0"/>
                </a:lnTo>
                <a:lnTo>
                  <a:pt x="388" y="1"/>
                </a:lnTo>
                <a:lnTo>
                  <a:pt x="389" y="1"/>
                </a:lnTo>
                <a:lnTo>
                  <a:pt x="389" y="0"/>
                </a:lnTo>
                <a:lnTo>
                  <a:pt x="391" y="0"/>
                </a:lnTo>
                <a:lnTo>
                  <a:pt x="391" y="1"/>
                </a:lnTo>
                <a:lnTo>
                  <a:pt x="392" y="1"/>
                </a:lnTo>
                <a:lnTo>
                  <a:pt x="392" y="0"/>
                </a:lnTo>
                <a:lnTo>
                  <a:pt x="393" y="0"/>
                </a:lnTo>
                <a:lnTo>
                  <a:pt x="393" y="1"/>
                </a:lnTo>
                <a:lnTo>
                  <a:pt x="395" y="1"/>
                </a:lnTo>
                <a:lnTo>
                  <a:pt x="395" y="0"/>
                </a:lnTo>
                <a:lnTo>
                  <a:pt x="396" y="0"/>
                </a:lnTo>
                <a:lnTo>
                  <a:pt x="396" y="1"/>
                </a:lnTo>
                <a:lnTo>
                  <a:pt x="397" y="1"/>
                </a:lnTo>
                <a:lnTo>
                  <a:pt x="397" y="0"/>
                </a:lnTo>
                <a:lnTo>
                  <a:pt x="398" y="0"/>
                </a:lnTo>
                <a:lnTo>
                  <a:pt x="398" y="1"/>
                </a:lnTo>
                <a:lnTo>
                  <a:pt x="400" y="1"/>
                </a:lnTo>
                <a:lnTo>
                  <a:pt x="400" y="1"/>
                </a:lnTo>
                <a:lnTo>
                  <a:pt x="401" y="1"/>
                </a:lnTo>
                <a:lnTo>
                  <a:pt x="401" y="0"/>
                </a:lnTo>
                <a:lnTo>
                  <a:pt x="402" y="0"/>
                </a:lnTo>
                <a:lnTo>
                  <a:pt x="402" y="1"/>
                </a:lnTo>
                <a:lnTo>
                  <a:pt x="404" y="1"/>
                </a:lnTo>
                <a:lnTo>
                  <a:pt x="404" y="0"/>
                </a:lnTo>
                <a:lnTo>
                  <a:pt x="405" y="0"/>
                </a:lnTo>
                <a:lnTo>
                  <a:pt x="405" y="1"/>
                </a:lnTo>
                <a:lnTo>
                  <a:pt x="406" y="1"/>
                </a:lnTo>
                <a:lnTo>
                  <a:pt x="406" y="0"/>
                </a:lnTo>
                <a:lnTo>
                  <a:pt x="407" y="0"/>
                </a:lnTo>
                <a:lnTo>
                  <a:pt x="407" y="1"/>
                </a:lnTo>
                <a:lnTo>
                  <a:pt x="409" y="1"/>
                </a:lnTo>
                <a:lnTo>
                  <a:pt x="409" y="0"/>
                </a:lnTo>
                <a:lnTo>
                  <a:pt x="410" y="0"/>
                </a:lnTo>
                <a:lnTo>
                  <a:pt x="410" y="0"/>
                </a:lnTo>
                <a:lnTo>
                  <a:pt x="411" y="0"/>
                </a:lnTo>
                <a:lnTo>
                  <a:pt x="411" y="1"/>
                </a:lnTo>
                <a:lnTo>
                  <a:pt x="413" y="1"/>
                </a:lnTo>
                <a:lnTo>
                  <a:pt x="413" y="0"/>
                </a:lnTo>
                <a:lnTo>
                  <a:pt x="414" y="0"/>
                </a:lnTo>
                <a:lnTo>
                  <a:pt x="414" y="1"/>
                </a:lnTo>
                <a:lnTo>
                  <a:pt x="415" y="1"/>
                </a:lnTo>
                <a:lnTo>
                  <a:pt x="415" y="0"/>
                </a:lnTo>
                <a:lnTo>
                  <a:pt x="416" y="0"/>
                </a:lnTo>
                <a:lnTo>
                  <a:pt x="416" y="1"/>
                </a:lnTo>
                <a:lnTo>
                  <a:pt x="418" y="1"/>
                </a:lnTo>
                <a:lnTo>
                  <a:pt x="418" y="0"/>
                </a:lnTo>
                <a:lnTo>
                  <a:pt x="419" y="0"/>
                </a:lnTo>
                <a:lnTo>
                  <a:pt x="419" y="1"/>
                </a:lnTo>
                <a:lnTo>
                  <a:pt x="420" y="1"/>
                </a:lnTo>
                <a:lnTo>
                  <a:pt x="420" y="0"/>
                </a:lnTo>
                <a:lnTo>
                  <a:pt x="421" y="0"/>
                </a:lnTo>
                <a:lnTo>
                  <a:pt x="421" y="1"/>
                </a:lnTo>
                <a:lnTo>
                  <a:pt x="423" y="1"/>
                </a:lnTo>
                <a:lnTo>
                  <a:pt x="423" y="0"/>
                </a:lnTo>
                <a:lnTo>
                  <a:pt x="424" y="1"/>
                </a:lnTo>
                <a:lnTo>
                  <a:pt x="424" y="1"/>
                </a:lnTo>
                <a:lnTo>
                  <a:pt x="425" y="1"/>
                </a:lnTo>
                <a:lnTo>
                  <a:pt x="425" y="0"/>
                </a:lnTo>
                <a:lnTo>
                  <a:pt x="427" y="0"/>
                </a:lnTo>
                <a:lnTo>
                  <a:pt x="427" y="1"/>
                </a:lnTo>
                <a:lnTo>
                  <a:pt x="428" y="1"/>
                </a:lnTo>
                <a:lnTo>
                  <a:pt x="428" y="0"/>
                </a:lnTo>
                <a:lnTo>
                  <a:pt x="429" y="0"/>
                </a:lnTo>
                <a:lnTo>
                  <a:pt x="429" y="1"/>
                </a:lnTo>
                <a:lnTo>
                  <a:pt x="430" y="1"/>
                </a:lnTo>
                <a:lnTo>
                  <a:pt x="430" y="0"/>
                </a:lnTo>
                <a:lnTo>
                  <a:pt x="432" y="0"/>
                </a:lnTo>
                <a:lnTo>
                  <a:pt x="432" y="1"/>
                </a:lnTo>
                <a:lnTo>
                  <a:pt x="433" y="1"/>
                </a:lnTo>
                <a:lnTo>
                  <a:pt x="433" y="0"/>
                </a:lnTo>
                <a:lnTo>
                  <a:pt x="434" y="0"/>
                </a:lnTo>
                <a:lnTo>
                  <a:pt x="434" y="1"/>
                </a:lnTo>
                <a:lnTo>
                  <a:pt x="436" y="1"/>
                </a:lnTo>
                <a:lnTo>
                  <a:pt x="436" y="1"/>
                </a:lnTo>
                <a:lnTo>
                  <a:pt x="437" y="1"/>
                </a:lnTo>
                <a:lnTo>
                  <a:pt x="437" y="0"/>
                </a:lnTo>
                <a:lnTo>
                  <a:pt x="438" y="0"/>
                </a:lnTo>
                <a:lnTo>
                  <a:pt x="438" y="1"/>
                </a:lnTo>
                <a:lnTo>
                  <a:pt x="439" y="1"/>
                </a:lnTo>
                <a:lnTo>
                  <a:pt x="439" y="0"/>
                </a:lnTo>
                <a:lnTo>
                  <a:pt x="441" y="0"/>
                </a:lnTo>
                <a:lnTo>
                  <a:pt x="441" y="1"/>
                </a:lnTo>
                <a:lnTo>
                  <a:pt x="442" y="1"/>
                </a:lnTo>
                <a:lnTo>
                  <a:pt x="442" y="0"/>
                </a:lnTo>
                <a:lnTo>
                  <a:pt x="443" y="0"/>
                </a:lnTo>
                <a:lnTo>
                  <a:pt x="443" y="1"/>
                </a:lnTo>
                <a:lnTo>
                  <a:pt x="445" y="1"/>
                </a:lnTo>
                <a:lnTo>
                  <a:pt x="445" y="0"/>
                </a:lnTo>
                <a:lnTo>
                  <a:pt x="446" y="0"/>
                </a:lnTo>
                <a:lnTo>
                  <a:pt x="446" y="1"/>
                </a:lnTo>
                <a:lnTo>
                  <a:pt x="447" y="1"/>
                </a:lnTo>
                <a:lnTo>
                  <a:pt x="447" y="0"/>
                </a:lnTo>
                <a:lnTo>
                  <a:pt x="448" y="0"/>
                </a:lnTo>
                <a:lnTo>
                  <a:pt x="448" y="1"/>
                </a:lnTo>
                <a:lnTo>
                  <a:pt x="450" y="1"/>
                </a:lnTo>
                <a:lnTo>
                  <a:pt x="450" y="0"/>
                </a:lnTo>
                <a:lnTo>
                  <a:pt x="451" y="0"/>
                </a:lnTo>
                <a:lnTo>
                  <a:pt x="451" y="1"/>
                </a:lnTo>
                <a:lnTo>
                  <a:pt x="452" y="1"/>
                </a:lnTo>
                <a:lnTo>
                  <a:pt x="452" y="0"/>
                </a:lnTo>
                <a:lnTo>
                  <a:pt x="453" y="0"/>
                </a:lnTo>
                <a:lnTo>
                  <a:pt x="453" y="1"/>
                </a:lnTo>
                <a:lnTo>
                  <a:pt x="455" y="1"/>
                </a:lnTo>
                <a:lnTo>
                  <a:pt x="455" y="0"/>
                </a:lnTo>
                <a:lnTo>
                  <a:pt x="456" y="0"/>
                </a:lnTo>
                <a:lnTo>
                  <a:pt x="456" y="1"/>
                </a:lnTo>
                <a:lnTo>
                  <a:pt x="457" y="1"/>
                </a:lnTo>
                <a:lnTo>
                  <a:pt x="457" y="1"/>
                </a:lnTo>
                <a:lnTo>
                  <a:pt x="459" y="1"/>
                </a:lnTo>
                <a:lnTo>
                  <a:pt x="459" y="1"/>
                </a:lnTo>
                <a:lnTo>
                  <a:pt x="460" y="1"/>
                </a:lnTo>
                <a:lnTo>
                  <a:pt x="460" y="1"/>
                </a:lnTo>
                <a:lnTo>
                  <a:pt x="461" y="1"/>
                </a:lnTo>
                <a:lnTo>
                  <a:pt x="461" y="0"/>
                </a:lnTo>
                <a:lnTo>
                  <a:pt x="462" y="1"/>
                </a:lnTo>
                <a:lnTo>
                  <a:pt x="462" y="1"/>
                </a:lnTo>
                <a:lnTo>
                  <a:pt x="464" y="1"/>
                </a:lnTo>
                <a:lnTo>
                  <a:pt x="464" y="0"/>
                </a:lnTo>
                <a:lnTo>
                  <a:pt x="465" y="0"/>
                </a:lnTo>
                <a:lnTo>
                  <a:pt x="465" y="1"/>
                </a:lnTo>
                <a:lnTo>
                  <a:pt x="466" y="1"/>
                </a:lnTo>
                <a:lnTo>
                  <a:pt x="466" y="0"/>
                </a:lnTo>
                <a:lnTo>
                  <a:pt x="468" y="0"/>
                </a:lnTo>
                <a:lnTo>
                  <a:pt x="468" y="1"/>
                </a:lnTo>
                <a:lnTo>
                  <a:pt x="469" y="1"/>
                </a:lnTo>
                <a:lnTo>
                  <a:pt x="469" y="0"/>
                </a:lnTo>
                <a:lnTo>
                  <a:pt x="470" y="0"/>
                </a:lnTo>
                <a:lnTo>
                  <a:pt x="470" y="1"/>
                </a:lnTo>
                <a:lnTo>
                  <a:pt x="471" y="1"/>
                </a:lnTo>
                <a:lnTo>
                  <a:pt x="471" y="0"/>
                </a:lnTo>
                <a:lnTo>
                  <a:pt x="473" y="0"/>
                </a:lnTo>
                <a:lnTo>
                  <a:pt x="473" y="1"/>
                </a:lnTo>
                <a:lnTo>
                  <a:pt x="474" y="1"/>
                </a:lnTo>
                <a:lnTo>
                  <a:pt x="474" y="0"/>
                </a:lnTo>
                <a:lnTo>
                  <a:pt x="475" y="0"/>
                </a:lnTo>
                <a:lnTo>
                  <a:pt x="475" y="1"/>
                </a:lnTo>
                <a:lnTo>
                  <a:pt x="477" y="1"/>
                </a:lnTo>
                <a:lnTo>
                  <a:pt x="477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1"/>
                </a:lnTo>
                <a:lnTo>
                  <a:pt x="480" y="1"/>
                </a:lnTo>
                <a:lnTo>
                  <a:pt x="480" y="0"/>
                </a:lnTo>
                <a:lnTo>
                  <a:pt x="482" y="0"/>
                </a:lnTo>
                <a:lnTo>
                  <a:pt x="482" y="1"/>
                </a:lnTo>
                <a:lnTo>
                  <a:pt x="483" y="1"/>
                </a:lnTo>
                <a:lnTo>
                  <a:pt x="483" y="0"/>
                </a:lnTo>
                <a:lnTo>
                  <a:pt x="484" y="0"/>
                </a:lnTo>
                <a:lnTo>
                  <a:pt x="484" y="1"/>
                </a:lnTo>
                <a:lnTo>
                  <a:pt x="485" y="1"/>
                </a:lnTo>
                <a:lnTo>
                  <a:pt x="485" y="0"/>
                </a:lnTo>
                <a:lnTo>
                  <a:pt x="487" y="1"/>
                </a:lnTo>
                <a:lnTo>
                  <a:pt x="487" y="1"/>
                </a:lnTo>
                <a:lnTo>
                  <a:pt x="488" y="1"/>
                </a:lnTo>
                <a:lnTo>
                  <a:pt x="488" y="0"/>
                </a:lnTo>
                <a:lnTo>
                  <a:pt x="489" y="0"/>
                </a:lnTo>
                <a:lnTo>
                  <a:pt x="489" y="1"/>
                </a:lnTo>
                <a:lnTo>
                  <a:pt x="491" y="1"/>
                </a:lnTo>
                <a:lnTo>
                  <a:pt x="491" y="0"/>
                </a:lnTo>
                <a:lnTo>
                  <a:pt x="492" y="0"/>
                </a:lnTo>
                <a:lnTo>
                  <a:pt x="492" y="1"/>
                </a:lnTo>
                <a:lnTo>
                  <a:pt x="493" y="1"/>
                </a:lnTo>
                <a:lnTo>
                  <a:pt x="493" y="0"/>
                </a:lnTo>
                <a:lnTo>
                  <a:pt x="494" y="0"/>
                </a:lnTo>
                <a:lnTo>
                  <a:pt x="494" y="1"/>
                </a:lnTo>
                <a:lnTo>
                  <a:pt x="496" y="1"/>
                </a:lnTo>
                <a:lnTo>
                  <a:pt x="496" y="0"/>
                </a:lnTo>
                <a:lnTo>
                  <a:pt x="497" y="0"/>
                </a:lnTo>
                <a:lnTo>
                  <a:pt x="497" y="1"/>
                </a:lnTo>
                <a:lnTo>
                  <a:pt x="498" y="1"/>
                </a:lnTo>
                <a:lnTo>
                  <a:pt x="498" y="0"/>
                </a:lnTo>
                <a:lnTo>
                  <a:pt x="500" y="0"/>
                </a:lnTo>
                <a:lnTo>
                  <a:pt x="500" y="1"/>
                </a:lnTo>
                <a:lnTo>
                  <a:pt x="501" y="1"/>
                </a:lnTo>
                <a:lnTo>
                  <a:pt x="501" y="0"/>
                </a:lnTo>
                <a:lnTo>
                  <a:pt x="502" y="0"/>
                </a:lnTo>
                <a:lnTo>
                  <a:pt x="502" y="1"/>
                </a:lnTo>
                <a:lnTo>
                  <a:pt x="503" y="1"/>
                </a:lnTo>
                <a:lnTo>
                  <a:pt x="503" y="0"/>
                </a:lnTo>
                <a:lnTo>
                  <a:pt x="505" y="0"/>
                </a:lnTo>
                <a:lnTo>
                  <a:pt x="505" y="1"/>
                </a:lnTo>
                <a:lnTo>
                  <a:pt x="506" y="1"/>
                </a:lnTo>
                <a:lnTo>
                  <a:pt x="506" y="0"/>
                </a:lnTo>
                <a:lnTo>
                  <a:pt x="507" y="0"/>
                </a:lnTo>
                <a:lnTo>
                  <a:pt x="507" y="1"/>
                </a:lnTo>
                <a:lnTo>
                  <a:pt x="508" y="1"/>
                </a:lnTo>
                <a:lnTo>
                  <a:pt x="508" y="0"/>
                </a:lnTo>
                <a:lnTo>
                  <a:pt x="510" y="1"/>
                </a:lnTo>
                <a:lnTo>
                  <a:pt x="510" y="1"/>
                </a:lnTo>
                <a:lnTo>
                  <a:pt x="511" y="1"/>
                </a:lnTo>
                <a:lnTo>
                  <a:pt x="511" y="0"/>
                </a:lnTo>
                <a:lnTo>
                  <a:pt x="512" y="0"/>
                </a:lnTo>
                <a:lnTo>
                  <a:pt x="512" y="1"/>
                </a:lnTo>
                <a:lnTo>
                  <a:pt x="514" y="1"/>
                </a:lnTo>
                <a:lnTo>
                  <a:pt x="514" y="0"/>
                </a:lnTo>
                <a:lnTo>
                  <a:pt x="515" y="0"/>
                </a:lnTo>
                <a:lnTo>
                  <a:pt x="515" y="1"/>
                </a:lnTo>
                <a:lnTo>
                  <a:pt x="516" y="0"/>
                </a:lnTo>
                <a:lnTo>
                  <a:pt x="516" y="0"/>
                </a:lnTo>
                <a:lnTo>
                  <a:pt x="517" y="0"/>
                </a:lnTo>
                <a:lnTo>
                  <a:pt x="517" y="1"/>
                </a:lnTo>
                <a:lnTo>
                  <a:pt x="519" y="1"/>
                </a:lnTo>
                <a:lnTo>
                  <a:pt x="519" y="0"/>
                </a:lnTo>
                <a:lnTo>
                  <a:pt x="520" y="0"/>
                </a:lnTo>
                <a:lnTo>
                  <a:pt x="520" y="1"/>
                </a:lnTo>
                <a:lnTo>
                  <a:pt x="521" y="1"/>
                </a:lnTo>
                <a:lnTo>
                  <a:pt x="521" y="0"/>
                </a:lnTo>
                <a:lnTo>
                  <a:pt x="523" y="0"/>
                </a:lnTo>
                <a:lnTo>
                  <a:pt x="523" y="1"/>
                </a:lnTo>
                <a:lnTo>
                  <a:pt x="524" y="1"/>
                </a:lnTo>
                <a:lnTo>
                  <a:pt x="524" y="0"/>
                </a:lnTo>
                <a:lnTo>
                  <a:pt x="525" y="0"/>
                </a:lnTo>
                <a:lnTo>
                  <a:pt x="525" y="1"/>
                </a:lnTo>
                <a:lnTo>
                  <a:pt x="526" y="1"/>
                </a:lnTo>
                <a:lnTo>
                  <a:pt x="526" y="0"/>
                </a:lnTo>
                <a:lnTo>
                  <a:pt x="528" y="0"/>
                </a:lnTo>
                <a:lnTo>
                  <a:pt x="528" y="1"/>
                </a:lnTo>
                <a:lnTo>
                  <a:pt x="529" y="1"/>
                </a:lnTo>
                <a:lnTo>
                  <a:pt x="529" y="0"/>
                </a:lnTo>
                <a:lnTo>
                  <a:pt x="530" y="0"/>
                </a:lnTo>
                <a:lnTo>
                  <a:pt x="530" y="0"/>
                </a:lnTo>
                <a:lnTo>
                  <a:pt x="532" y="1"/>
                </a:lnTo>
                <a:lnTo>
                  <a:pt x="532" y="1"/>
                </a:lnTo>
                <a:lnTo>
                  <a:pt x="533" y="1"/>
                </a:lnTo>
                <a:lnTo>
                  <a:pt x="533" y="0"/>
                </a:lnTo>
                <a:lnTo>
                  <a:pt x="534" y="0"/>
                </a:lnTo>
                <a:lnTo>
                  <a:pt x="534" y="1"/>
                </a:lnTo>
                <a:lnTo>
                  <a:pt x="535" y="1"/>
                </a:lnTo>
                <a:lnTo>
                  <a:pt x="535" y="0"/>
                </a:lnTo>
                <a:lnTo>
                  <a:pt x="537" y="0"/>
                </a:lnTo>
                <a:lnTo>
                  <a:pt x="537" y="1"/>
                </a:lnTo>
                <a:lnTo>
                  <a:pt x="538" y="1"/>
                </a:lnTo>
                <a:lnTo>
                  <a:pt x="538" y="1"/>
                </a:lnTo>
                <a:lnTo>
                  <a:pt x="539" y="1"/>
                </a:lnTo>
                <a:lnTo>
                  <a:pt x="539" y="0"/>
                </a:lnTo>
                <a:lnTo>
                  <a:pt x="540" y="0"/>
                </a:lnTo>
                <a:lnTo>
                  <a:pt x="540" y="1"/>
                </a:lnTo>
                <a:lnTo>
                  <a:pt x="542" y="1"/>
                </a:lnTo>
                <a:lnTo>
                  <a:pt x="542" y="0"/>
                </a:lnTo>
                <a:lnTo>
                  <a:pt x="543" y="0"/>
                </a:lnTo>
                <a:lnTo>
                  <a:pt x="543" y="1"/>
                </a:lnTo>
                <a:lnTo>
                  <a:pt x="544" y="1"/>
                </a:lnTo>
                <a:lnTo>
                  <a:pt x="544" y="0"/>
                </a:lnTo>
                <a:lnTo>
                  <a:pt x="546" y="0"/>
                </a:lnTo>
                <a:lnTo>
                  <a:pt x="546" y="1"/>
                </a:lnTo>
                <a:lnTo>
                  <a:pt x="547" y="1"/>
                </a:lnTo>
                <a:lnTo>
                  <a:pt x="547" y="0"/>
                </a:lnTo>
                <a:lnTo>
                  <a:pt x="548" y="0"/>
                </a:lnTo>
                <a:lnTo>
                  <a:pt x="548" y="1"/>
                </a:lnTo>
                <a:lnTo>
                  <a:pt x="549" y="1"/>
                </a:lnTo>
                <a:lnTo>
                  <a:pt x="549" y="0"/>
                </a:lnTo>
                <a:lnTo>
                  <a:pt x="551" y="0"/>
                </a:lnTo>
                <a:lnTo>
                  <a:pt x="551" y="1"/>
                </a:lnTo>
                <a:lnTo>
                  <a:pt x="552" y="1"/>
                </a:lnTo>
                <a:lnTo>
                  <a:pt x="552" y="0"/>
                </a:lnTo>
                <a:lnTo>
                  <a:pt x="553" y="0"/>
                </a:lnTo>
                <a:lnTo>
                  <a:pt x="553" y="1"/>
                </a:lnTo>
                <a:lnTo>
                  <a:pt x="555" y="1"/>
                </a:lnTo>
                <a:lnTo>
                  <a:pt x="555" y="0"/>
                </a:lnTo>
                <a:lnTo>
                  <a:pt x="556" y="0"/>
                </a:lnTo>
                <a:lnTo>
                  <a:pt x="556" y="1"/>
                </a:lnTo>
                <a:lnTo>
                  <a:pt x="557" y="1"/>
                </a:lnTo>
                <a:lnTo>
                  <a:pt x="557" y="0"/>
                </a:lnTo>
                <a:lnTo>
                  <a:pt x="558" y="0"/>
                </a:lnTo>
                <a:lnTo>
                  <a:pt x="558" y="1"/>
                </a:lnTo>
                <a:lnTo>
                  <a:pt x="560" y="1"/>
                </a:lnTo>
                <a:lnTo>
                  <a:pt x="560" y="0"/>
                </a:lnTo>
                <a:lnTo>
                  <a:pt x="561" y="0"/>
                </a:lnTo>
                <a:lnTo>
                  <a:pt x="561" y="1"/>
                </a:lnTo>
                <a:lnTo>
                  <a:pt x="562" y="1"/>
                </a:lnTo>
                <a:lnTo>
                  <a:pt x="562" y="0"/>
                </a:lnTo>
                <a:lnTo>
                  <a:pt x="564" y="0"/>
                </a:lnTo>
                <a:lnTo>
                  <a:pt x="564" y="1"/>
                </a:lnTo>
                <a:lnTo>
                  <a:pt x="565" y="1"/>
                </a:lnTo>
                <a:lnTo>
                  <a:pt x="565" y="0"/>
                </a:lnTo>
                <a:lnTo>
                  <a:pt x="566" y="0"/>
                </a:lnTo>
                <a:lnTo>
                  <a:pt x="566" y="1"/>
                </a:lnTo>
                <a:lnTo>
                  <a:pt x="567" y="1"/>
                </a:lnTo>
                <a:lnTo>
                  <a:pt x="567" y="0"/>
                </a:lnTo>
                <a:lnTo>
                  <a:pt x="569" y="0"/>
                </a:lnTo>
                <a:lnTo>
                  <a:pt x="569" y="1"/>
                </a:lnTo>
                <a:lnTo>
                  <a:pt x="570" y="1"/>
                </a:lnTo>
                <a:lnTo>
                  <a:pt x="570" y="0"/>
                </a:lnTo>
                <a:lnTo>
                  <a:pt x="571" y="0"/>
                </a:lnTo>
                <a:lnTo>
                  <a:pt x="571" y="1"/>
                </a:lnTo>
                <a:lnTo>
                  <a:pt x="572" y="1"/>
                </a:lnTo>
                <a:lnTo>
                  <a:pt x="572" y="0"/>
                </a:lnTo>
                <a:lnTo>
                  <a:pt x="574" y="0"/>
                </a:lnTo>
                <a:lnTo>
                  <a:pt x="574" y="1"/>
                </a:lnTo>
                <a:lnTo>
                  <a:pt x="575" y="1"/>
                </a:lnTo>
                <a:lnTo>
                  <a:pt x="575" y="0"/>
                </a:lnTo>
                <a:lnTo>
                  <a:pt x="576" y="0"/>
                </a:lnTo>
                <a:lnTo>
                  <a:pt x="576" y="1"/>
                </a:lnTo>
                <a:lnTo>
                  <a:pt x="578" y="1"/>
                </a:lnTo>
                <a:lnTo>
                  <a:pt x="578" y="0"/>
                </a:lnTo>
                <a:lnTo>
                  <a:pt x="579" y="0"/>
                </a:lnTo>
                <a:lnTo>
                  <a:pt x="579" y="1"/>
                </a:lnTo>
                <a:lnTo>
                  <a:pt x="580" y="1"/>
                </a:lnTo>
                <a:lnTo>
                  <a:pt x="580" y="1"/>
                </a:lnTo>
                <a:lnTo>
                  <a:pt x="581" y="1"/>
                </a:lnTo>
                <a:lnTo>
                  <a:pt x="581" y="1"/>
                </a:lnTo>
                <a:lnTo>
                  <a:pt x="583" y="1"/>
                </a:lnTo>
                <a:lnTo>
                  <a:pt x="583" y="0"/>
                </a:lnTo>
                <a:lnTo>
                  <a:pt x="584" y="0"/>
                </a:lnTo>
                <a:lnTo>
                  <a:pt x="584" y="1"/>
                </a:lnTo>
                <a:lnTo>
                  <a:pt x="585" y="1"/>
                </a:lnTo>
                <a:lnTo>
                  <a:pt x="585" y="0"/>
                </a:lnTo>
                <a:lnTo>
                  <a:pt x="587" y="0"/>
                </a:lnTo>
                <a:lnTo>
                  <a:pt x="587" y="1"/>
                </a:lnTo>
                <a:lnTo>
                  <a:pt x="588" y="1"/>
                </a:lnTo>
                <a:lnTo>
                  <a:pt x="588" y="0"/>
                </a:lnTo>
                <a:lnTo>
                  <a:pt x="589" y="0"/>
                </a:lnTo>
                <a:lnTo>
                  <a:pt x="589" y="1"/>
                </a:lnTo>
                <a:lnTo>
                  <a:pt x="590" y="1"/>
                </a:lnTo>
                <a:lnTo>
                  <a:pt x="590" y="0"/>
                </a:lnTo>
                <a:lnTo>
                  <a:pt x="592" y="0"/>
                </a:lnTo>
                <a:lnTo>
                  <a:pt x="592" y="1"/>
                </a:lnTo>
                <a:lnTo>
                  <a:pt x="593" y="1"/>
                </a:lnTo>
                <a:lnTo>
                  <a:pt x="593" y="0"/>
                </a:lnTo>
                <a:lnTo>
                  <a:pt x="594" y="0"/>
                </a:lnTo>
                <a:lnTo>
                  <a:pt x="594" y="1"/>
                </a:lnTo>
                <a:lnTo>
                  <a:pt x="596" y="1"/>
                </a:lnTo>
                <a:lnTo>
                  <a:pt x="596" y="0"/>
                </a:lnTo>
                <a:lnTo>
                  <a:pt x="597" y="0"/>
                </a:lnTo>
                <a:lnTo>
                  <a:pt x="597" y="1"/>
                </a:lnTo>
                <a:lnTo>
                  <a:pt x="598" y="1"/>
                </a:lnTo>
                <a:lnTo>
                  <a:pt x="598" y="0"/>
                </a:lnTo>
                <a:lnTo>
                  <a:pt x="599" y="0"/>
                </a:lnTo>
                <a:lnTo>
                  <a:pt x="599" y="1"/>
                </a:lnTo>
                <a:lnTo>
                  <a:pt x="601" y="1"/>
                </a:lnTo>
                <a:lnTo>
                  <a:pt x="601" y="0"/>
                </a:lnTo>
                <a:lnTo>
                  <a:pt x="602" y="0"/>
                </a:lnTo>
                <a:lnTo>
                  <a:pt x="602" y="1"/>
                </a:lnTo>
                <a:lnTo>
                  <a:pt x="603" y="1"/>
                </a:lnTo>
                <a:lnTo>
                  <a:pt x="603" y="0"/>
                </a:lnTo>
                <a:lnTo>
                  <a:pt x="604" y="0"/>
                </a:lnTo>
                <a:lnTo>
                  <a:pt x="604" y="1"/>
                </a:lnTo>
                <a:lnTo>
                  <a:pt x="606" y="1"/>
                </a:lnTo>
                <a:lnTo>
                  <a:pt x="606" y="0"/>
                </a:lnTo>
                <a:lnTo>
                  <a:pt x="607" y="0"/>
                </a:lnTo>
                <a:lnTo>
                  <a:pt x="607" y="1"/>
                </a:lnTo>
                <a:lnTo>
                  <a:pt x="608" y="0"/>
                </a:lnTo>
                <a:lnTo>
                  <a:pt x="608" y="0"/>
                </a:lnTo>
                <a:lnTo>
                  <a:pt x="610" y="0"/>
                </a:lnTo>
                <a:lnTo>
                  <a:pt x="610" y="1"/>
                </a:lnTo>
                <a:lnTo>
                  <a:pt x="611" y="1"/>
                </a:lnTo>
                <a:lnTo>
                  <a:pt x="611" y="0"/>
                </a:lnTo>
                <a:lnTo>
                  <a:pt x="612" y="0"/>
                </a:lnTo>
                <a:lnTo>
                  <a:pt x="612" y="1"/>
                </a:lnTo>
                <a:lnTo>
                  <a:pt x="613" y="1"/>
                </a:lnTo>
                <a:lnTo>
                  <a:pt x="613" y="0"/>
                </a:lnTo>
                <a:lnTo>
                  <a:pt x="615" y="0"/>
                </a:lnTo>
                <a:lnTo>
                  <a:pt x="615" y="1"/>
                </a:lnTo>
                <a:lnTo>
                  <a:pt x="616" y="1"/>
                </a:lnTo>
                <a:lnTo>
                  <a:pt x="616" y="0"/>
                </a:lnTo>
                <a:lnTo>
                  <a:pt x="617" y="0"/>
                </a:lnTo>
                <a:lnTo>
                  <a:pt x="617" y="1"/>
                </a:lnTo>
                <a:lnTo>
                  <a:pt x="619" y="1"/>
                </a:lnTo>
                <a:lnTo>
                  <a:pt x="619" y="0"/>
                </a:lnTo>
                <a:lnTo>
                  <a:pt x="620" y="0"/>
                </a:lnTo>
                <a:lnTo>
                  <a:pt x="620" y="1"/>
                </a:lnTo>
                <a:lnTo>
                  <a:pt x="621" y="1"/>
                </a:lnTo>
                <a:lnTo>
                  <a:pt x="621" y="0"/>
                </a:lnTo>
                <a:lnTo>
                  <a:pt x="622" y="0"/>
                </a:lnTo>
                <a:lnTo>
                  <a:pt x="622" y="1"/>
                </a:lnTo>
                <a:lnTo>
                  <a:pt x="624" y="1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0"/>
                </a:lnTo>
                <a:lnTo>
                  <a:pt x="627" y="0"/>
                </a:lnTo>
                <a:lnTo>
                  <a:pt x="627" y="1"/>
                </a:lnTo>
                <a:lnTo>
                  <a:pt x="629" y="1"/>
                </a:lnTo>
                <a:lnTo>
                  <a:pt x="629" y="0"/>
                </a:lnTo>
                <a:lnTo>
                  <a:pt x="630" y="0"/>
                </a:lnTo>
                <a:lnTo>
                  <a:pt x="630" y="1"/>
                </a:lnTo>
                <a:lnTo>
                  <a:pt x="631" y="1"/>
                </a:lnTo>
                <a:lnTo>
                  <a:pt x="631" y="0"/>
                </a:lnTo>
                <a:lnTo>
                  <a:pt x="633" y="0"/>
                </a:lnTo>
                <a:lnTo>
                  <a:pt x="633" y="1"/>
                </a:lnTo>
                <a:lnTo>
                  <a:pt x="634" y="1"/>
                </a:lnTo>
                <a:lnTo>
                  <a:pt x="634" y="0"/>
                </a:lnTo>
                <a:lnTo>
                  <a:pt x="635" y="0"/>
                </a:lnTo>
                <a:lnTo>
                  <a:pt x="635" y="1"/>
                </a:lnTo>
                <a:lnTo>
                  <a:pt x="636" y="1"/>
                </a:lnTo>
                <a:lnTo>
                  <a:pt x="636" y="0"/>
                </a:lnTo>
                <a:lnTo>
                  <a:pt x="638" y="0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0"/>
                </a:lnTo>
                <a:lnTo>
                  <a:pt x="642" y="0"/>
                </a:lnTo>
                <a:lnTo>
                  <a:pt x="642" y="1"/>
                </a:lnTo>
                <a:lnTo>
                  <a:pt x="643" y="1"/>
                </a:lnTo>
                <a:lnTo>
                  <a:pt x="643" y="0"/>
                </a:lnTo>
                <a:lnTo>
                  <a:pt x="644" y="0"/>
                </a:lnTo>
                <a:lnTo>
                  <a:pt x="644" y="1"/>
                </a:lnTo>
                <a:lnTo>
                  <a:pt x="645" y="1"/>
                </a:lnTo>
                <a:lnTo>
                  <a:pt x="645" y="0"/>
                </a:lnTo>
                <a:lnTo>
                  <a:pt x="647" y="0"/>
                </a:lnTo>
                <a:lnTo>
                  <a:pt x="647" y="1"/>
                </a:lnTo>
                <a:lnTo>
                  <a:pt x="648" y="1"/>
                </a:lnTo>
                <a:lnTo>
                  <a:pt x="648" y="0"/>
                </a:lnTo>
                <a:lnTo>
                  <a:pt x="649" y="0"/>
                </a:lnTo>
                <a:lnTo>
                  <a:pt x="649" y="1"/>
                </a:lnTo>
                <a:lnTo>
                  <a:pt x="651" y="1"/>
                </a:lnTo>
                <a:lnTo>
                  <a:pt x="651" y="0"/>
                </a:lnTo>
                <a:lnTo>
                  <a:pt x="652" y="0"/>
                </a:lnTo>
                <a:lnTo>
                  <a:pt x="652" y="1"/>
                </a:lnTo>
                <a:lnTo>
                  <a:pt x="653" y="1"/>
                </a:lnTo>
                <a:lnTo>
                  <a:pt x="653" y="0"/>
                </a:lnTo>
                <a:lnTo>
                  <a:pt x="654" y="0"/>
                </a:lnTo>
                <a:lnTo>
                  <a:pt x="654" y="1"/>
                </a:lnTo>
              </a:path>
            </a:pathLst>
          </a:custGeom>
          <a:noFill/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348"/>
          <p:cNvSpPr>
            <a:spLocks/>
          </p:cNvSpPr>
          <p:nvPr/>
        </p:nvSpPr>
        <p:spPr bwMode="auto">
          <a:xfrm>
            <a:off x="6379670" y="6216912"/>
            <a:ext cx="711703" cy="100842"/>
          </a:xfrm>
          <a:custGeom>
            <a:avLst/>
            <a:gdLst/>
            <a:ahLst/>
            <a:cxnLst>
              <a:cxn ang="0">
                <a:pos x="10" y="1"/>
              </a:cxn>
              <a:cxn ang="0">
                <a:pos x="20" y="0"/>
              </a:cxn>
              <a:cxn ang="0">
                <a:pos x="32" y="0"/>
              </a:cxn>
              <a:cxn ang="0">
                <a:pos x="42" y="1"/>
              </a:cxn>
              <a:cxn ang="0">
                <a:pos x="53" y="0"/>
              </a:cxn>
              <a:cxn ang="0">
                <a:pos x="64" y="1"/>
              </a:cxn>
              <a:cxn ang="0">
                <a:pos x="75" y="1"/>
              </a:cxn>
              <a:cxn ang="0">
                <a:pos x="85" y="0"/>
              </a:cxn>
              <a:cxn ang="0">
                <a:pos x="97" y="0"/>
              </a:cxn>
              <a:cxn ang="0">
                <a:pos x="107" y="0"/>
              </a:cxn>
              <a:cxn ang="0">
                <a:pos x="119" y="0"/>
              </a:cxn>
              <a:cxn ang="0">
                <a:pos x="129" y="1"/>
              </a:cxn>
              <a:cxn ang="0">
                <a:pos x="140" y="1"/>
              </a:cxn>
              <a:cxn ang="0">
                <a:pos x="151" y="0"/>
              </a:cxn>
              <a:cxn ang="0">
                <a:pos x="162" y="0"/>
              </a:cxn>
              <a:cxn ang="0">
                <a:pos x="172" y="1"/>
              </a:cxn>
              <a:cxn ang="0">
                <a:pos x="184" y="0"/>
              </a:cxn>
              <a:cxn ang="0">
                <a:pos x="194" y="1"/>
              </a:cxn>
              <a:cxn ang="0">
                <a:pos x="206" y="1"/>
              </a:cxn>
              <a:cxn ang="0">
                <a:pos x="216" y="91"/>
              </a:cxn>
              <a:cxn ang="0">
                <a:pos x="227" y="90"/>
              </a:cxn>
              <a:cxn ang="0">
                <a:pos x="238" y="90"/>
              </a:cxn>
              <a:cxn ang="0">
                <a:pos x="249" y="90"/>
              </a:cxn>
              <a:cxn ang="0">
                <a:pos x="259" y="91"/>
              </a:cxn>
              <a:cxn ang="0">
                <a:pos x="271" y="91"/>
              </a:cxn>
              <a:cxn ang="0">
                <a:pos x="281" y="90"/>
              </a:cxn>
              <a:cxn ang="0">
                <a:pos x="293" y="91"/>
              </a:cxn>
              <a:cxn ang="0">
                <a:pos x="303" y="91"/>
              </a:cxn>
              <a:cxn ang="0">
                <a:pos x="314" y="91"/>
              </a:cxn>
              <a:cxn ang="0">
                <a:pos x="325" y="90"/>
              </a:cxn>
              <a:cxn ang="0">
                <a:pos x="336" y="91"/>
              </a:cxn>
              <a:cxn ang="0">
                <a:pos x="346" y="91"/>
              </a:cxn>
              <a:cxn ang="0">
                <a:pos x="358" y="90"/>
              </a:cxn>
              <a:cxn ang="0">
                <a:pos x="368" y="91"/>
              </a:cxn>
              <a:cxn ang="0">
                <a:pos x="380" y="90"/>
              </a:cxn>
              <a:cxn ang="0">
                <a:pos x="390" y="91"/>
              </a:cxn>
              <a:cxn ang="0">
                <a:pos x="401" y="91"/>
              </a:cxn>
              <a:cxn ang="0">
                <a:pos x="412" y="90"/>
              </a:cxn>
              <a:cxn ang="0">
                <a:pos x="423" y="90"/>
              </a:cxn>
              <a:cxn ang="0">
                <a:pos x="433" y="91"/>
              </a:cxn>
              <a:cxn ang="0">
                <a:pos x="445" y="91"/>
              </a:cxn>
              <a:cxn ang="0">
                <a:pos x="455" y="90"/>
              </a:cxn>
              <a:cxn ang="0">
                <a:pos x="467" y="90"/>
              </a:cxn>
              <a:cxn ang="0">
                <a:pos x="477" y="90"/>
              </a:cxn>
              <a:cxn ang="0">
                <a:pos x="488" y="90"/>
              </a:cxn>
              <a:cxn ang="0">
                <a:pos x="499" y="91"/>
              </a:cxn>
              <a:cxn ang="0">
                <a:pos x="510" y="91"/>
              </a:cxn>
              <a:cxn ang="0">
                <a:pos x="520" y="90"/>
              </a:cxn>
              <a:cxn ang="0">
                <a:pos x="532" y="90"/>
              </a:cxn>
              <a:cxn ang="0">
                <a:pos x="542" y="91"/>
              </a:cxn>
              <a:cxn ang="0">
                <a:pos x="554" y="91"/>
              </a:cxn>
              <a:cxn ang="0">
                <a:pos x="564" y="90"/>
              </a:cxn>
              <a:cxn ang="0">
                <a:pos x="575" y="90"/>
              </a:cxn>
              <a:cxn ang="0">
                <a:pos x="586" y="90"/>
              </a:cxn>
              <a:cxn ang="0">
                <a:pos x="597" y="91"/>
              </a:cxn>
              <a:cxn ang="0">
                <a:pos x="607" y="90"/>
              </a:cxn>
              <a:cxn ang="0">
                <a:pos x="619" y="90"/>
              </a:cxn>
              <a:cxn ang="0">
                <a:pos x="629" y="90"/>
              </a:cxn>
              <a:cxn ang="0">
                <a:pos x="641" y="90"/>
              </a:cxn>
              <a:cxn ang="0">
                <a:pos x="651" y="91"/>
              </a:cxn>
            </a:cxnLst>
            <a:rect l="0" t="0" r="r" b="b"/>
            <a:pathLst>
              <a:path w="654" h="91">
                <a:moveTo>
                  <a:pt x="0" y="1"/>
                </a:moveTo>
                <a:lnTo>
                  <a:pt x="0" y="0"/>
                </a:lnTo>
                <a:lnTo>
                  <a:pt x="1" y="0"/>
                </a:lnTo>
                <a:lnTo>
                  <a:pt x="1" y="1"/>
                </a:lnTo>
                <a:lnTo>
                  <a:pt x="2" y="1"/>
                </a:lnTo>
                <a:lnTo>
                  <a:pt x="2" y="0"/>
                </a:lnTo>
                <a:lnTo>
                  <a:pt x="3" y="0"/>
                </a:lnTo>
                <a:lnTo>
                  <a:pt x="3" y="1"/>
                </a:lnTo>
                <a:lnTo>
                  <a:pt x="5" y="1"/>
                </a:lnTo>
                <a:lnTo>
                  <a:pt x="5" y="0"/>
                </a:lnTo>
                <a:lnTo>
                  <a:pt x="6" y="0"/>
                </a:lnTo>
                <a:lnTo>
                  <a:pt x="6" y="1"/>
                </a:lnTo>
                <a:lnTo>
                  <a:pt x="7" y="1"/>
                </a:lnTo>
                <a:lnTo>
                  <a:pt x="7" y="0"/>
                </a:lnTo>
                <a:lnTo>
                  <a:pt x="9" y="0"/>
                </a:lnTo>
                <a:lnTo>
                  <a:pt x="9" y="1"/>
                </a:lnTo>
                <a:lnTo>
                  <a:pt x="10" y="1"/>
                </a:lnTo>
                <a:lnTo>
                  <a:pt x="10" y="0"/>
                </a:lnTo>
                <a:lnTo>
                  <a:pt x="11" y="0"/>
                </a:lnTo>
                <a:lnTo>
                  <a:pt x="11" y="1"/>
                </a:lnTo>
                <a:lnTo>
                  <a:pt x="12" y="1"/>
                </a:lnTo>
                <a:lnTo>
                  <a:pt x="12" y="0"/>
                </a:lnTo>
                <a:lnTo>
                  <a:pt x="14" y="0"/>
                </a:lnTo>
                <a:lnTo>
                  <a:pt x="14" y="1"/>
                </a:lnTo>
                <a:lnTo>
                  <a:pt x="15" y="1"/>
                </a:lnTo>
                <a:lnTo>
                  <a:pt x="15" y="0"/>
                </a:lnTo>
                <a:lnTo>
                  <a:pt x="16" y="0"/>
                </a:lnTo>
                <a:lnTo>
                  <a:pt x="16" y="1"/>
                </a:lnTo>
                <a:lnTo>
                  <a:pt x="18" y="1"/>
                </a:lnTo>
                <a:lnTo>
                  <a:pt x="18" y="0"/>
                </a:lnTo>
                <a:lnTo>
                  <a:pt x="19" y="0"/>
                </a:lnTo>
                <a:lnTo>
                  <a:pt x="19" y="1"/>
                </a:lnTo>
                <a:lnTo>
                  <a:pt x="20" y="1"/>
                </a:lnTo>
                <a:lnTo>
                  <a:pt x="20" y="0"/>
                </a:lnTo>
                <a:lnTo>
                  <a:pt x="21" y="0"/>
                </a:lnTo>
                <a:lnTo>
                  <a:pt x="21" y="1"/>
                </a:lnTo>
                <a:lnTo>
                  <a:pt x="23" y="1"/>
                </a:lnTo>
                <a:lnTo>
                  <a:pt x="23" y="0"/>
                </a:lnTo>
                <a:lnTo>
                  <a:pt x="24" y="0"/>
                </a:lnTo>
                <a:lnTo>
                  <a:pt x="24" y="1"/>
                </a:lnTo>
                <a:lnTo>
                  <a:pt x="25" y="1"/>
                </a:lnTo>
                <a:lnTo>
                  <a:pt x="25" y="0"/>
                </a:lnTo>
                <a:lnTo>
                  <a:pt x="27" y="0"/>
                </a:lnTo>
                <a:lnTo>
                  <a:pt x="27" y="1"/>
                </a:lnTo>
                <a:lnTo>
                  <a:pt x="28" y="1"/>
                </a:lnTo>
                <a:lnTo>
                  <a:pt x="28" y="0"/>
                </a:lnTo>
                <a:lnTo>
                  <a:pt x="29" y="0"/>
                </a:lnTo>
                <a:lnTo>
                  <a:pt x="29" y="1"/>
                </a:lnTo>
                <a:lnTo>
                  <a:pt x="30" y="1"/>
                </a:lnTo>
                <a:lnTo>
                  <a:pt x="30" y="0"/>
                </a:lnTo>
                <a:lnTo>
                  <a:pt x="32" y="0"/>
                </a:lnTo>
                <a:lnTo>
                  <a:pt x="32" y="1"/>
                </a:lnTo>
                <a:lnTo>
                  <a:pt x="33" y="1"/>
                </a:lnTo>
                <a:lnTo>
                  <a:pt x="33" y="0"/>
                </a:lnTo>
                <a:lnTo>
                  <a:pt x="34" y="0"/>
                </a:lnTo>
                <a:lnTo>
                  <a:pt x="34" y="1"/>
                </a:lnTo>
                <a:lnTo>
                  <a:pt x="35" y="1"/>
                </a:lnTo>
                <a:lnTo>
                  <a:pt x="35" y="0"/>
                </a:lnTo>
                <a:lnTo>
                  <a:pt x="37" y="0"/>
                </a:lnTo>
                <a:lnTo>
                  <a:pt x="37" y="1"/>
                </a:lnTo>
                <a:lnTo>
                  <a:pt x="38" y="1"/>
                </a:lnTo>
                <a:lnTo>
                  <a:pt x="38" y="0"/>
                </a:lnTo>
                <a:lnTo>
                  <a:pt x="39" y="0"/>
                </a:lnTo>
                <a:lnTo>
                  <a:pt x="39" y="1"/>
                </a:lnTo>
                <a:lnTo>
                  <a:pt x="41" y="1"/>
                </a:lnTo>
                <a:lnTo>
                  <a:pt x="41" y="0"/>
                </a:lnTo>
                <a:lnTo>
                  <a:pt x="42" y="0"/>
                </a:lnTo>
                <a:lnTo>
                  <a:pt x="42" y="1"/>
                </a:lnTo>
                <a:lnTo>
                  <a:pt x="43" y="1"/>
                </a:lnTo>
                <a:lnTo>
                  <a:pt x="43" y="0"/>
                </a:lnTo>
                <a:lnTo>
                  <a:pt x="44" y="0"/>
                </a:lnTo>
                <a:lnTo>
                  <a:pt x="44" y="1"/>
                </a:lnTo>
                <a:lnTo>
                  <a:pt x="46" y="1"/>
                </a:lnTo>
                <a:lnTo>
                  <a:pt x="46" y="1"/>
                </a:lnTo>
                <a:lnTo>
                  <a:pt x="47" y="1"/>
                </a:lnTo>
                <a:lnTo>
                  <a:pt x="47" y="0"/>
                </a:lnTo>
                <a:lnTo>
                  <a:pt x="48" y="0"/>
                </a:lnTo>
                <a:lnTo>
                  <a:pt x="48" y="1"/>
                </a:lnTo>
                <a:lnTo>
                  <a:pt x="50" y="1"/>
                </a:lnTo>
                <a:lnTo>
                  <a:pt x="50" y="0"/>
                </a:lnTo>
                <a:lnTo>
                  <a:pt x="51" y="0"/>
                </a:lnTo>
                <a:lnTo>
                  <a:pt x="51" y="1"/>
                </a:lnTo>
                <a:lnTo>
                  <a:pt x="52" y="1"/>
                </a:lnTo>
                <a:lnTo>
                  <a:pt x="52" y="0"/>
                </a:lnTo>
                <a:lnTo>
                  <a:pt x="53" y="0"/>
                </a:lnTo>
                <a:lnTo>
                  <a:pt x="53" y="1"/>
                </a:lnTo>
                <a:lnTo>
                  <a:pt x="55" y="1"/>
                </a:lnTo>
                <a:lnTo>
                  <a:pt x="55" y="0"/>
                </a:lnTo>
                <a:lnTo>
                  <a:pt x="56" y="0"/>
                </a:lnTo>
                <a:lnTo>
                  <a:pt x="56" y="1"/>
                </a:lnTo>
                <a:lnTo>
                  <a:pt x="57" y="1"/>
                </a:lnTo>
                <a:lnTo>
                  <a:pt x="57" y="0"/>
                </a:lnTo>
                <a:lnTo>
                  <a:pt x="59" y="0"/>
                </a:lnTo>
                <a:lnTo>
                  <a:pt x="59" y="1"/>
                </a:lnTo>
                <a:lnTo>
                  <a:pt x="60" y="1"/>
                </a:lnTo>
                <a:lnTo>
                  <a:pt x="60" y="0"/>
                </a:lnTo>
                <a:lnTo>
                  <a:pt x="61" y="0"/>
                </a:lnTo>
                <a:lnTo>
                  <a:pt x="61" y="1"/>
                </a:lnTo>
                <a:lnTo>
                  <a:pt x="62" y="1"/>
                </a:lnTo>
                <a:lnTo>
                  <a:pt x="62" y="0"/>
                </a:lnTo>
                <a:lnTo>
                  <a:pt x="64" y="0"/>
                </a:lnTo>
                <a:lnTo>
                  <a:pt x="64" y="1"/>
                </a:lnTo>
                <a:lnTo>
                  <a:pt x="65" y="1"/>
                </a:lnTo>
                <a:lnTo>
                  <a:pt x="65" y="0"/>
                </a:lnTo>
                <a:lnTo>
                  <a:pt x="66" y="1"/>
                </a:lnTo>
                <a:lnTo>
                  <a:pt x="66" y="1"/>
                </a:lnTo>
                <a:lnTo>
                  <a:pt x="67" y="1"/>
                </a:lnTo>
                <a:lnTo>
                  <a:pt x="67" y="0"/>
                </a:lnTo>
                <a:lnTo>
                  <a:pt x="69" y="0"/>
                </a:lnTo>
                <a:lnTo>
                  <a:pt x="69" y="1"/>
                </a:lnTo>
                <a:lnTo>
                  <a:pt x="70" y="1"/>
                </a:lnTo>
                <a:lnTo>
                  <a:pt x="70" y="0"/>
                </a:lnTo>
                <a:lnTo>
                  <a:pt x="71" y="0"/>
                </a:lnTo>
                <a:lnTo>
                  <a:pt x="71" y="1"/>
                </a:lnTo>
                <a:lnTo>
                  <a:pt x="73" y="1"/>
                </a:lnTo>
                <a:lnTo>
                  <a:pt x="73" y="0"/>
                </a:lnTo>
                <a:lnTo>
                  <a:pt x="74" y="0"/>
                </a:lnTo>
                <a:lnTo>
                  <a:pt x="74" y="1"/>
                </a:lnTo>
                <a:lnTo>
                  <a:pt x="75" y="1"/>
                </a:lnTo>
                <a:lnTo>
                  <a:pt x="75" y="0"/>
                </a:lnTo>
                <a:lnTo>
                  <a:pt x="76" y="0"/>
                </a:lnTo>
                <a:lnTo>
                  <a:pt x="76" y="1"/>
                </a:lnTo>
                <a:lnTo>
                  <a:pt x="78" y="1"/>
                </a:lnTo>
                <a:lnTo>
                  <a:pt x="78" y="0"/>
                </a:lnTo>
                <a:lnTo>
                  <a:pt x="79" y="1"/>
                </a:lnTo>
                <a:lnTo>
                  <a:pt x="79" y="1"/>
                </a:lnTo>
                <a:lnTo>
                  <a:pt x="80" y="1"/>
                </a:lnTo>
                <a:lnTo>
                  <a:pt x="80" y="0"/>
                </a:lnTo>
                <a:lnTo>
                  <a:pt x="82" y="0"/>
                </a:lnTo>
                <a:lnTo>
                  <a:pt x="82" y="1"/>
                </a:lnTo>
                <a:lnTo>
                  <a:pt x="83" y="1"/>
                </a:lnTo>
                <a:lnTo>
                  <a:pt x="83" y="0"/>
                </a:lnTo>
                <a:lnTo>
                  <a:pt x="84" y="0"/>
                </a:lnTo>
                <a:lnTo>
                  <a:pt x="84" y="1"/>
                </a:lnTo>
                <a:lnTo>
                  <a:pt x="85" y="1"/>
                </a:lnTo>
                <a:lnTo>
                  <a:pt x="85" y="0"/>
                </a:lnTo>
                <a:lnTo>
                  <a:pt x="87" y="0"/>
                </a:lnTo>
                <a:lnTo>
                  <a:pt x="87" y="1"/>
                </a:lnTo>
                <a:lnTo>
                  <a:pt x="88" y="1"/>
                </a:lnTo>
                <a:lnTo>
                  <a:pt x="88" y="0"/>
                </a:lnTo>
                <a:lnTo>
                  <a:pt x="89" y="0"/>
                </a:lnTo>
                <a:lnTo>
                  <a:pt x="89" y="1"/>
                </a:lnTo>
                <a:lnTo>
                  <a:pt x="91" y="1"/>
                </a:lnTo>
                <a:lnTo>
                  <a:pt x="91" y="0"/>
                </a:lnTo>
                <a:lnTo>
                  <a:pt x="92" y="0"/>
                </a:lnTo>
                <a:lnTo>
                  <a:pt x="92" y="1"/>
                </a:lnTo>
                <a:lnTo>
                  <a:pt x="93" y="1"/>
                </a:lnTo>
                <a:lnTo>
                  <a:pt x="93" y="0"/>
                </a:lnTo>
                <a:lnTo>
                  <a:pt x="94" y="0"/>
                </a:lnTo>
                <a:lnTo>
                  <a:pt x="94" y="1"/>
                </a:lnTo>
                <a:lnTo>
                  <a:pt x="96" y="1"/>
                </a:lnTo>
                <a:lnTo>
                  <a:pt x="96" y="0"/>
                </a:lnTo>
                <a:lnTo>
                  <a:pt x="97" y="0"/>
                </a:lnTo>
                <a:lnTo>
                  <a:pt x="97" y="1"/>
                </a:lnTo>
                <a:lnTo>
                  <a:pt x="98" y="1"/>
                </a:lnTo>
                <a:lnTo>
                  <a:pt x="98" y="0"/>
                </a:lnTo>
                <a:lnTo>
                  <a:pt x="99" y="0"/>
                </a:lnTo>
                <a:lnTo>
                  <a:pt x="99" y="1"/>
                </a:lnTo>
                <a:lnTo>
                  <a:pt x="101" y="1"/>
                </a:lnTo>
                <a:lnTo>
                  <a:pt x="101" y="0"/>
                </a:lnTo>
                <a:lnTo>
                  <a:pt x="102" y="0"/>
                </a:lnTo>
                <a:lnTo>
                  <a:pt x="102" y="1"/>
                </a:lnTo>
                <a:lnTo>
                  <a:pt x="103" y="1"/>
                </a:lnTo>
                <a:lnTo>
                  <a:pt x="103" y="1"/>
                </a:lnTo>
                <a:lnTo>
                  <a:pt x="105" y="1"/>
                </a:lnTo>
                <a:lnTo>
                  <a:pt x="105" y="0"/>
                </a:lnTo>
                <a:lnTo>
                  <a:pt x="106" y="0"/>
                </a:lnTo>
                <a:lnTo>
                  <a:pt x="106" y="1"/>
                </a:lnTo>
                <a:lnTo>
                  <a:pt x="107" y="1"/>
                </a:lnTo>
                <a:lnTo>
                  <a:pt x="107" y="0"/>
                </a:lnTo>
                <a:lnTo>
                  <a:pt x="108" y="0"/>
                </a:lnTo>
                <a:lnTo>
                  <a:pt x="108" y="1"/>
                </a:lnTo>
                <a:lnTo>
                  <a:pt x="110" y="1"/>
                </a:lnTo>
                <a:lnTo>
                  <a:pt x="110" y="0"/>
                </a:lnTo>
                <a:lnTo>
                  <a:pt x="111" y="0"/>
                </a:lnTo>
                <a:lnTo>
                  <a:pt x="111" y="1"/>
                </a:lnTo>
                <a:lnTo>
                  <a:pt x="112" y="1"/>
                </a:lnTo>
                <a:lnTo>
                  <a:pt x="112" y="0"/>
                </a:lnTo>
                <a:lnTo>
                  <a:pt x="114" y="0"/>
                </a:lnTo>
                <a:lnTo>
                  <a:pt x="114" y="1"/>
                </a:lnTo>
                <a:lnTo>
                  <a:pt x="115" y="1"/>
                </a:lnTo>
                <a:lnTo>
                  <a:pt x="115" y="0"/>
                </a:lnTo>
                <a:lnTo>
                  <a:pt x="116" y="0"/>
                </a:lnTo>
                <a:lnTo>
                  <a:pt x="116" y="1"/>
                </a:lnTo>
                <a:lnTo>
                  <a:pt x="117" y="1"/>
                </a:lnTo>
                <a:lnTo>
                  <a:pt x="117" y="0"/>
                </a:lnTo>
                <a:lnTo>
                  <a:pt x="119" y="0"/>
                </a:lnTo>
                <a:lnTo>
                  <a:pt x="119" y="1"/>
                </a:lnTo>
                <a:lnTo>
                  <a:pt x="120" y="1"/>
                </a:lnTo>
                <a:lnTo>
                  <a:pt x="120" y="0"/>
                </a:lnTo>
                <a:lnTo>
                  <a:pt x="121" y="0"/>
                </a:lnTo>
                <a:lnTo>
                  <a:pt x="121" y="1"/>
                </a:lnTo>
                <a:lnTo>
                  <a:pt x="122" y="1"/>
                </a:lnTo>
                <a:lnTo>
                  <a:pt x="122" y="0"/>
                </a:lnTo>
                <a:lnTo>
                  <a:pt x="124" y="0"/>
                </a:lnTo>
                <a:lnTo>
                  <a:pt x="124" y="1"/>
                </a:lnTo>
                <a:lnTo>
                  <a:pt x="125" y="1"/>
                </a:lnTo>
                <a:lnTo>
                  <a:pt x="125" y="0"/>
                </a:lnTo>
                <a:lnTo>
                  <a:pt x="126" y="0"/>
                </a:lnTo>
                <a:lnTo>
                  <a:pt x="126" y="1"/>
                </a:lnTo>
                <a:lnTo>
                  <a:pt x="128" y="1"/>
                </a:lnTo>
                <a:lnTo>
                  <a:pt x="128" y="0"/>
                </a:lnTo>
                <a:lnTo>
                  <a:pt x="129" y="0"/>
                </a:lnTo>
                <a:lnTo>
                  <a:pt x="129" y="1"/>
                </a:lnTo>
                <a:lnTo>
                  <a:pt x="130" y="1"/>
                </a:lnTo>
                <a:lnTo>
                  <a:pt x="130" y="0"/>
                </a:lnTo>
                <a:lnTo>
                  <a:pt x="131" y="0"/>
                </a:lnTo>
                <a:lnTo>
                  <a:pt x="131" y="1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4" y="1"/>
                </a:lnTo>
                <a:lnTo>
                  <a:pt x="135" y="1"/>
                </a:lnTo>
                <a:lnTo>
                  <a:pt x="135" y="0"/>
                </a:lnTo>
                <a:lnTo>
                  <a:pt x="137" y="0"/>
                </a:lnTo>
                <a:lnTo>
                  <a:pt x="137" y="1"/>
                </a:lnTo>
                <a:lnTo>
                  <a:pt x="138" y="1"/>
                </a:lnTo>
                <a:lnTo>
                  <a:pt x="138" y="0"/>
                </a:lnTo>
                <a:lnTo>
                  <a:pt x="139" y="0"/>
                </a:lnTo>
                <a:lnTo>
                  <a:pt x="139" y="1"/>
                </a:lnTo>
                <a:lnTo>
                  <a:pt x="140" y="1"/>
                </a:lnTo>
                <a:lnTo>
                  <a:pt x="140" y="0"/>
                </a:lnTo>
                <a:lnTo>
                  <a:pt x="142" y="0"/>
                </a:lnTo>
                <a:lnTo>
                  <a:pt x="142" y="1"/>
                </a:lnTo>
                <a:lnTo>
                  <a:pt x="143" y="1"/>
                </a:lnTo>
                <a:lnTo>
                  <a:pt x="143" y="0"/>
                </a:lnTo>
                <a:lnTo>
                  <a:pt x="144" y="0"/>
                </a:lnTo>
                <a:lnTo>
                  <a:pt x="144" y="1"/>
                </a:lnTo>
                <a:lnTo>
                  <a:pt x="146" y="1"/>
                </a:lnTo>
                <a:lnTo>
                  <a:pt x="146" y="0"/>
                </a:lnTo>
                <a:lnTo>
                  <a:pt x="147" y="0"/>
                </a:lnTo>
                <a:lnTo>
                  <a:pt x="147" y="1"/>
                </a:lnTo>
                <a:lnTo>
                  <a:pt x="148" y="1"/>
                </a:lnTo>
                <a:lnTo>
                  <a:pt x="148" y="0"/>
                </a:lnTo>
                <a:lnTo>
                  <a:pt x="149" y="0"/>
                </a:lnTo>
                <a:lnTo>
                  <a:pt x="149" y="1"/>
                </a:lnTo>
                <a:lnTo>
                  <a:pt x="151" y="1"/>
                </a:lnTo>
                <a:lnTo>
                  <a:pt x="151" y="0"/>
                </a:lnTo>
                <a:lnTo>
                  <a:pt x="152" y="0"/>
                </a:lnTo>
                <a:lnTo>
                  <a:pt x="152" y="1"/>
                </a:lnTo>
                <a:lnTo>
                  <a:pt x="153" y="1"/>
                </a:lnTo>
                <a:lnTo>
                  <a:pt x="153" y="0"/>
                </a:lnTo>
                <a:lnTo>
                  <a:pt x="154" y="0"/>
                </a:lnTo>
                <a:lnTo>
                  <a:pt x="154" y="1"/>
                </a:lnTo>
                <a:lnTo>
                  <a:pt x="156" y="1"/>
                </a:lnTo>
                <a:lnTo>
                  <a:pt x="156" y="0"/>
                </a:lnTo>
                <a:lnTo>
                  <a:pt x="157" y="0"/>
                </a:lnTo>
                <a:lnTo>
                  <a:pt x="157" y="1"/>
                </a:lnTo>
                <a:lnTo>
                  <a:pt x="158" y="1"/>
                </a:lnTo>
                <a:lnTo>
                  <a:pt x="158" y="0"/>
                </a:lnTo>
                <a:lnTo>
                  <a:pt x="160" y="1"/>
                </a:lnTo>
                <a:lnTo>
                  <a:pt x="160" y="1"/>
                </a:lnTo>
                <a:lnTo>
                  <a:pt x="161" y="1"/>
                </a:lnTo>
                <a:lnTo>
                  <a:pt x="161" y="0"/>
                </a:lnTo>
                <a:lnTo>
                  <a:pt x="162" y="0"/>
                </a:lnTo>
                <a:lnTo>
                  <a:pt x="162" y="1"/>
                </a:lnTo>
                <a:lnTo>
                  <a:pt x="163" y="1"/>
                </a:lnTo>
                <a:lnTo>
                  <a:pt x="163" y="0"/>
                </a:lnTo>
                <a:lnTo>
                  <a:pt x="165" y="0"/>
                </a:lnTo>
                <a:lnTo>
                  <a:pt x="165" y="1"/>
                </a:lnTo>
                <a:lnTo>
                  <a:pt x="166" y="1"/>
                </a:lnTo>
                <a:lnTo>
                  <a:pt x="166" y="0"/>
                </a:lnTo>
                <a:lnTo>
                  <a:pt x="167" y="0"/>
                </a:lnTo>
                <a:lnTo>
                  <a:pt x="167" y="1"/>
                </a:lnTo>
                <a:lnTo>
                  <a:pt x="169" y="1"/>
                </a:lnTo>
                <a:lnTo>
                  <a:pt x="169" y="0"/>
                </a:lnTo>
                <a:lnTo>
                  <a:pt x="170" y="0"/>
                </a:lnTo>
                <a:lnTo>
                  <a:pt x="170" y="1"/>
                </a:lnTo>
                <a:lnTo>
                  <a:pt x="171" y="1"/>
                </a:lnTo>
                <a:lnTo>
                  <a:pt x="171" y="0"/>
                </a:lnTo>
                <a:lnTo>
                  <a:pt x="172" y="0"/>
                </a:lnTo>
                <a:lnTo>
                  <a:pt x="172" y="1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5" y="1"/>
                </a:lnTo>
                <a:lnTo>
                  <a:pt x="176" y="1"/>
                </a:lnTo>
                <a:lnTo>
                  <a:pt x="176" y="0"/>
                </a:lnTo>
                <a:lnTo>
                  <a:pt x="178" y="0"/>
                </a:lnTo>
                <a:lnTo>
                  <a:pt x="178" y="1"/>
                </a:lnTo>
                <a:lnTo>
                  <a:pt x="179" y="1"/>
                </a:lnTo>
                <a:lnTo>
                  <a:pt x="179" y="0"/>
                </a:lnTo>
                <a:lnTo>
                  <a:pt x="180" y="0"/>
                </a:lnTo>
                <a:lnTo>
                  <a:pt x="180" y="1"/>
                </a:lnTo>
                <a:lnTo>
                  <a:pt x="181" y="1"/>
                </a:lnTo>
                <a:lnTo>
                  <a:pt x="181" y="0"/>
                </a:lnTo>
                <a:lnTo>
                  <a:pt x="183" y="0"/>
                </a:lnTo>
                <a:lnTo>
                  <a:pt x="183" y="0"/>
                </a:lnTo>
                <a:lnTo>
                  <a:pt x="184" y="0"/>
                </a:lnTo>
                <a:lnTo>
                  <a:pt x="184" y="1"/>
                </a:lnTo>
                <a:lnTo>
                  <a:pt x="185" y="1"/>
                </a:lnTo>
                <a:lnTo>
                  <a:pt x="185" y="0"/>
                </a:lnTo>
                <a:lnTo>
                  <a:pt x="186" y="0"/>
                </a:lnTo>
                <a:lnTo>
                  <a:pt x="186" y="1"/>
                </a:lnTo>
                <a:lnTo>
                  <a:pt x="188" y="1"/>
                </a:lnTo>
                <a:lnTo>
                  <a:pt x="188" y="0"/>
                </a:lnTo>
                <a:lnTo>
                  <a:pt x="189" y="0"/>
                </a:lnTo>
                <a:lnTo>
                  <a:pt x="189" y="1"/>
                </a:lnTo>
                <a:lnTo>
                  <a:pt x="190" y="0"/>
                </a:lnTo>
                <a:lnTo>
                  <a:pt x="190" y="0"/>
                </a:lnTo>
                <a:lnTo>
                  <a:pt x="192" y="0"/>
                </a:lnTo>
                <a:lnTo>
                  <a:pt x="192" y="1"/>
                </a:lnTo>
                <a:lnTo>
                  <a:pt x="193" y="1"/>
                </a:lnTo>
                <a:lnTo>
                  <a:pt x="193" y="0"/>
                </a:lnTo>
                <a:lnTo>
                  <a:pt x="194" y="0"/>
                </a:lnTo>
                <a:lnTo>
                  <a:pt x="194" y="1"/>
                </a:lnTo>
                <a:lnTo>
                  <a:pt x="195" y="1"/>
                </a:lnTo>
                <a:lnTo>
                  <a:pt x="195" y="0"/>
                </a:lnTo>
                <a:lnTo>
                  <a:pt x="197" y="0"/>
                </a:lnTo>
                <a:lnTo>
                  <a:pt x="197" y="1"/>
                </a:lnTo>
                <a:lnTo>
                  <a:pt x="198" y="1"/>
                </a:lnTo>
                <a:lnTo>
                  <a:pt x="198" y="0"/>
                </a:lnTo>
                <a:lnTo>
                  <a:pt x="199" y="0"/>
                </a:lnTo>
                <a:lnTo>
                  <a:pt x="199" y="1"/>
                </a:lnTo>
                <a:lnTo>
                  <a:pt x="201" y="1"/>
                </a:lnTo>
                <a:lnTo>
                  <a:pt x="201" y="0"/>
                </a:lnTo>
                <a:lnTo>
                  <a:pt x="202" y="0"/>
                </a:lnTo>
                <a:lnTo>
                  <a:pt x="202" y="1"/>
                </a:lnTo>
                <a:lnTo>
                  <a:pt x="203" y="1"/>
                </a:lnTo>
                <a:lnTo>
                  <a:pt x="203" y="0"/>
                </a:lnTo>
                <a:lnTo>
                  <a:pt x="204" y="0"/>
                </a:lnTo>
                <a:lnTo>
                  <a:pt x="204" y="1"/>
                </a:lnTo>
                <a:lnTo>
                  <a:pt x="206" y="1"/>
                </a:lnTo>
                <a:lnTo>
                  <a:pt x="206" y="0"/>
                </a:lnTo>
                <a:lnTo>
                  <a:pt x="207" y="0"/>
                </a:lnTo>
                <a:lnTo>
                  <a:pt x="207" y="86"/>
                </a:lnTo>
                <a:lnTo>
                  <a:pt x="208" y="90"/>
                </a:lnTo>
                <a:lnTo>
                  <a:pt x="208" y="91"/>
                </a:lnTo>
                <a:lnTo>
                  <a:pt x="210" y="91"/>
                </a:lnTo>
                <a:lnTo>
                  <a:pt x="210" y="90"/>
                </a:lnTo>
                <a:lnTo>
                  <a:pt x="211" y="90"/>
                </a:lnTo>
                <a:lnTo>
                  <a:pt x="211" y="91"/>
                </a:lnTo>
                <a:lnTo>
                  <a:pt x="212" y="91"/>
                </a:lnTo>
                <a:lnTo>
                  <a:pt x="212" y="90"/>
                </a:lnTo>
                <a:lnTo>
                  <a:pt x="213" y="90"/>
                </a:lnTo>
                <a:lnTo>
                  <a:pt x="213" y="91"/>
                </a:lnTo>
                <a:lnTo>
                  <a:pt x="215" y="91"/>
                </a:lnTo>
                <a:lnTo>
                  <a:pt x="215" y="90"/>
                </a:lnTo>
                <a:lnTo>
                  <a:pt x="216" y="90"/>
                </a:lnTo>
                <a:lnTo>
                  <a:pt x="216" y="91"/>
                </a:lnTo>
                <a:lnTo>
                  <a:pt x="217" y="91"/>
                </a:lnTo>
                <a:lnTo>
                  <a:pt x="217" y="90"/>
                </a:lnTo>
                <a:lnTo>
                  <a:pt x="218" y="90"/>
                </a:lnTo>
                <a:lnTo>
                  <a:pt x="218" y="91"/>
                </a:lnTo>
                <a:lnTo>
                  <a:pt x="220" y="91"/>
                </a:lnTo>
                <a:lnTo>
                  <a:pt x="220" y="90"/>
                </a:lnTo>
                <a:lnTo>
                  <a:pt x="221" y="90"/>
                </a:lnTo>
                <a:lnTo>
                  <a:pt x="221" y="90"/>
                </a:lnTo>
                <a:lnTo>
                  <a:pt x="222" y="90"/>
                </a:lnTo>
                <a:lnTo>
                  <a:pt x="222" y="91"/>
                </a:lnTo>
                <a:lnTo>
                  <a:pt x="224" y="91"/>
                </a:lnTo>
                <a:lnTo>
                  <a:pt x="224" y="90"/>
                </a:lnTo>
                <a:lnTo>
                  <a:pt x="225" y="90"/>
                </a:lnTo>
                <a:lnTo>
                  <a:pt x="225" y="91"/>
                </a:lnTo>
                <a:lnTo>
                  <a:pt x="226" y="91"/>
                </a:lnTo>
                <a:lnTo>
                  <a:pt x="226" y="90"/>
                </a:lnTo>
                <a:lnTo>
                  <a:pt x="227" y="90"/>
                </a:lnTo>
                <a:lnTo>
                  <a:pt x="227" y="91"/>
                </a:lnTo>
                <a:lnTo>
                  <a:pt x="229" y="91"/>
                </a:lnTo>
                <a:lnTo>
                  <a:pt x="229" y="90"/>
                </a:lnTo>
                <a:lnTo>
                  <a:pt x="230" y="90"/>
                </a:lnTo>
                <a:lnTo>
                  <a:pt x="230" y="91"/>
                </a:lnTo>
                <a:lnTo>
                  <a:pt x="231" y="90"/>
                </a:lnTo>
                <a:lnTo>
                  <a:pt x="231" y="90"/>
                </a:lnTo>
                <a:lnTo>
                  <a:pt x="233" y="90"/>
                </a:lnTo>
                <a:lnTo>
                  <a:pt x="233" y="90"/>
                </a:lnTo>
                <a:lnTo>
                  <a:pt x="234" y="90"/>
                </a:lnTo>
                <a:lnTo>
                  <a:pt x="234" y="91"/>
                </a:lnTo>
                <a:lnTo>
                  <a:pt x="235" y="91"/>
                </a:lnTo>
                <a:lnTo>
                  <a:pt x="235" y="90"/>
                </a:lnTo>
                <a:lnTo>
                  <a:pt x="236" y="90"/>
                </a:lnTo>
                <a:lnTo>
                  <a:pt x="236" y="91"/>
                </a:lnTo>
                <a:lnTo>
                  <a:pt x="238" y="91"/>
                </a:lnTo>
                <a:lnTo>
                  <a:pt x="238" y="90"/>
                </a:lnTo>
                <a:lnTo>
                  <a:pt x="239" y="90"/>
                </a:lnTo>
                <a:lnTo>
                  <a:pt x="239" y="91"/>
                </a:lnTo>
                <a:lnTo>
                  <a:pt x="240" y="91"/>
                </a:lnTo>
                <a:lnTo>
                  <a:pt x="240" y="90"/>
                </a:lnTo>
                <a:lnTo>
                  <a:pt x="242" y="90"/>
                </a:lnTo>
                <a:lnTo>
                  <a:pt x="242" y="91"/>
                </a:lnTo>
                <a:lnTo>
                  <a:pt x="243" y="91"/>
                </a:lnTo>
                <a:lnTo>
                  <a:pt x="243" y="90"/>
                </a:lnTo>
                <a:lnTo>
                  <a:pt x="244" y="90"/>
                </a:lnTo>
                <a:lnTo>
                  <a:pt x="244" y="91"/>
                </a:lnTo>
                <a:lnTo>
                  <a:pt x="245" y="91"/>
                </a:lnTo>
                <a:lnTo>
                  <a:pt x="245" y="90"/>
                </a:lnTo>
                <a:lnTo>
                  <a:pt x="247" y="90"/>
                </a:lnTo>
                <a:lnTo>
                  <a:pt x="247" y="91"/>
                </a:lnTo>
                <a:lnTo>
                  <a:pt x="248" y="91"/>
                </a:lnTo>
                <a:lnTo>
                  <a:pt x="248" y="90"/>
                </a:lnTo>
                <a:lnTo>
                  <a:pt x="249" y="90"/>
                </a:lnTo>
                <a:lnTo>
                  <a:pt x="249" y="91"/>
                </a:lnTo>
                <a:lnTo>
                  <a:pt x="250" y="91"/>
                </a:lnTo>
                <a:lnTo>
                  <a:pt x="250" y="90"/>
                </a:lnTo>
                <a:lnTo>
                  <a:pt x="252" y="90"/>
                </a:lnTo>
                <a:lnTo>
                  <a:pt x="252" y="91"/>
                </a:lnTo>
                <a:lnTo>
                  <a:pt x="253" y="91"/>
                </a:lnTo>
                <a:lnTo>
                  <a:pt x="253" y="90"/>
                </a:lnTo>
                <a:lnTo>
                  <a:pt x="254" y="90"/>
                </a:lnTo>
                <a:lnTo>
                  <a:pt x="254" y="91"/>
                </a:lnTo>
                <a:lnTo>
                  <a:pt x="256" y="91"/>
                </a:lnTo>
                <a:lnTo>
                  <a:pt x="256" y="90"/>
                </a:lnTo>
                <a:lnTo>
                  <a:pt x="257" y="90"/>
                </a:lnTo>
                <a:lnTo>
                  <a:pt x="257" y="91"/>
                </a:lnTo>
                <a:lnTo>
                  <a:pt x="258" y="91"/>
                </a:lnTo>
                <a:lnTo>
                  <a:pt x="258" y="90"/>
                </a:lnTo>
                <a:lnTo>
                  <a:pt x="259" y="90"/>
                </a:lnTo>
                <a:lnTo>
                  <a:pt x="259" y="91"/>
                </a:lnTo>
                <a:lnTo>
                  <a:pt x="261" y="91"/>
                </a:lnTo>
                <a:lnTo>
                  <a:pt x="261" y="90"/>
                </a:lnTo>
                <a:lnTo>
                  <a:pt x="262" y="90"/>
                </a:lnTo>
                <a:lnTo>
                  <a:pt x="262" y="91"/>
                </a:lnTo>
                <a:lnTo>
                  <a:pt x="263" y="91"/>
                </a:lnTo>
                <a:lnTo>
                  <a:pt x="263" y="90"/>
                </a:lnTo>
                <a:lnTo>
                  <a:pt x="265" y="90"/>
                </a:lnTo>
                <a:lnTo>
                  <a:pt x="265" y="91"/>
                </a:lnTo>
                <a:lnTo>
                  <a:pt x="266" y="91"/>
                </a:lnTo>
                <a:lnTo>
                  <a:pt x="266" y="90"/>
                </a:lnTo>
                <a:lnTo>
                  <a:pt x="267" y="90"/>
                </a:lnTo>
                <a:lnTo>
                  <a:pt x="267" y="91"/>
                </a:lnTo>
                <a:lnTo>
                  <a:pt x="268" y="91"/>
                </a:lnTo>
                <a:lnTo>
                  <a:pt x="268" y="90"/>
                </a:lnTo>
                <a:lnTo>
                  <a:pt x="270" y="90"/>
                </a:lnTo>
                <a:lnTo>
                  <a:pt x="270" y="91"/>
                </a:lnTo>
                <a:lnTo>
                  <a:pt x="271" y="91"/>
                </a:lnTo>
                <a:lnTo>
                  <a:pt x="271" y="90"/>
                </a:lnTo>
                <a:lnTo>
                  <a:pt x="272" y="90"/>
                </a:lnTo>
                <a:lnTo>
                  <a:pt x="272" y="91"/>
                </a:lnTo>
                <a:lnTo>
                  <a:pt x="273" y="91"/>
                </a:lnTo>
                <a:lnTo>
                  <a:pt x="273" y="90"/>
                </a:lnTo>
                <a:lnTo>
                  <a:pt x="275" y="90"/>
                </a:lnTo>
                <a:lnTo>
                  <a:pt x="275" y="91"/>
                </a:lnTo>
                <a:lnTo>
                  <a:pt x="276" y="91"/>
                </a:lnTo>
                <a:lnTo>
                  <a:pt x="276" y="90"/>
                </a:lnTo>
                <a:lnTo>
                  <a:pt x="277" y="90"/>
                </a:lnTo>
                <a:lnTo>
                  <a:pt x="277" y="91"/>
                </a:lnTo>
                <a:lnTo>
                  <a:pt x="279" y="91"/>
                </a:lnTo>
                <a:lnTo>
                  <a:pt x="279" y="90"/>
                </a:lnTo>
                <a:lnTo>
                  <a:pt x="280" y="90"/>
                </a:lnTo>
                <a:lnTo>
                  <a:pt x="280" y="91"/>
                </a:lnTo>
                <a:lnTo>
                  <a:pt x="281" y="91"/>
                </a:lnTo>
                <a:lnTo>
                  <a:pt x="281" y="90"/>
                </a:lnTo>
                <a:lnTo>
                  <a:pt x="282" y="90"/>
                </a:lnTo>
                <a:lnTo>
                  <a:pt x="282" y="91"/>
                </a:lnTo>
                <a:lnTo>
                  <a:pt x="284" y="91"/>
                </a:lnTo>
                <a:lnTo>
                  <a:pt x="284" y="90"/>
                </a:lnTo>
                <a:lnTo>
                  <a:pt x="285" y="90"/>
                </a:lnTo>
                <a:lnTo>
                  <a:pt x="285" y="91"/>
                </a:lnTo>
                <a:lnTo>
                  <a:pt x="286" y="91"/>
                </a:lnTo>
                <a:lnTo>
                  <a:pt x="286" y="90"/>
                </a:lnTo>
                <a:lnTo>
                  <a:pt x="288" y="90"/>
                </a:lnTo>
                <a:lnTo>
                  <a:pt x="288" y="90"/>
                </a:lnTo>
                <a:lnTo>
                  <a:pt x="289" y="90"/>
                </a:lnTo>
                <a:lnTo>
                  <a:pt x="289" y="91"/>
                </a:lnTo>
                <a:lnTo>
                  <a:pt x="290" y="91"/>
                </a:lnTo>
                <a:lnTo>
                  <a:pt x="290" y="90"/>
                </a:lnTo>
                <a:lnTo>
                  <a:pt x="291" y="90"/>
                </a:lnTo>
                <a:lnTo>
                  <a:pt x="291" y="91"/>
                </a:lnTo>
                <a:lnTo>
                  <a:pt x="293" y="91"/>
                </a:lnTo>
                <a:lnTo>
                  <a:pt x="293" y="90"/>
                </a:lnTo>
                <a:lnTo>
                  <a:pt x="294" y="90"/>
                </a:lnTo>
                <a:lnTo>
                  <a:pt x="294" y="91"/>
                </a:lnTo>
                <a:lnTo>
                  <a:pt x="295" y="91"/>
                </a:lnTo>
                <a:lnTo>
                  <a:pt x="295" y="90"/>
                </a:lnTo>
                <a:lnTo>
                  <a:pt x="297" y="90"/>
                </a:lnTo>
                <a:lnTo>
                  <a:pt x="297" y="91"/>
                </a:lnTo>
                <a:lnTo>
                  <a:pt x="298" y="91"/>
                </a:lnTo>
                <a:lnTo>
                  <a:pt x="298" y="90"/>
                </a:lnTo>
                <a:lnTo>
                  <a:pt x="299" y="90"/>
                </a:lnTo>
                <a:lnTo>
                  <a:pt x="299" y="90"/>
                </a:lnTo>
                <a:lnTo>
                  <a:pt x="300" y="90"/>
                </a:lnTo>
                <a:lnTo>
                  <a:pt x="300" y="91"/>
                </a:lnTo>
                <a:lnTo>
                  <a:pt x="302" y="91"/>
                </a:lnTo>
                <a:lnTo>
                  <a:pt x="302" y="90"/>
                </a:lnTo>
                <a:lnTo>
                  <a:pt x="303" y="90"/>
                </a:lnTo>
                <a:lnTo>
                  <a:pt x="303" y="91"/>
                </a:lnTo>
                <a:lnTo>
                  <a:pt x="304" y="90"/>
                </a:lnTo>
                <a:lnTo>
                  <a:pt x="304" y="90"/>
                </a:lnTo>
                <a:lnTo>
                  <a:pt x="305" y="90"/>
                </a:lnTo>
                <a:lnTo>
                  <a:pt x="305" y="91"/>
                </a:lnTo>
                <a:lnTo>
                  <a:pt x="307" y="91"/>
                </a:lnTo>
                <a:lnTo>
                  <a:pt x="307" y="90"/>
                </a:lnTo>
                <a:lnTo>
                  <a:pt x="308" y="90"/>
                </a:lnTo>
                <a:lnTo>
                  <a:pt x="308" y="91"/>
                </a:lnTo>
                <a:lnTo>
                  <a:pt x="309" y="90"/>
                </a:lnTo>
                <a:lnTo>
                  <a:pt x="309" y="90"/>
                </a:lnTo>
                <a:lnTo>
                  <a:pt x="311" y="90"/>
                </a:lnTo>
                <a:lnTo>
                  <a:pt x="311" y="91"/>
                </a:lnTo>
                <a:lnTo>
                  <a:pt x="312" y="91"/>
                </a:lnTo>
                <a:lnTo>
                  <a:pt x="312" y="90"/>
                </a:lnTo>
                <a:lnTo>
                  <a:pt x="313" y="90"/>
                </a:lnTo>
                <a:lnTo>
                  <a:pt x="313" y="91"/>
                </a:lnTo>
                <a:lnTo>
                  <a:pt x="314" y="91"/>
                </a:lnTo>
                <a:lnTo>
                  <a:pt x="314" y="90"/>
                </a:lnTo>
                <a:lnTo>
                  <a:pt x="316" y="90"/>
                </a:lnTo>
                <a:lnTo>
                  <a:pt x="316" y="91"/>
                </a:lnTo>
                <a:lnTo>
                  <a:pt x="317" y="91"/>
                </a:lnTo>
                <a:lnTo>
                  <a:pt x="317" y="90"/>
                </a:lnTo>
                <a:lnTo>
                  <a:pt x="318" y="90"/>
                </a:lnTo>
                <a:lnTo>
                  <a:pt x="318" y="91"/>
                </a:lnTo>
                <a:lnTo>
                  <a:pt x="320" y="91"/>
                </a:lnTo>
                <a:lnTo>
                  <a:pt x="320" y="90"/>
                </a:lnTo>
                <a:lnTo>
                  <a:pt x="321" y="90"/>
                </a:lnTo>
                <a:lnTo>
                  <a:pt x="321" y="91"/>
                </a:lnTo>
                <a:lnTo>
                  <a:pt x="322" y="91"/>
                </a:lnTo>
                <a:lnTo>
                  <a:pt x="322" y="90"/>
                </a:lnTo>
                <a:lnTo>
                  <a:pt x="323" y="90"/>
                </a:lnTo>
                <a:lnTo>
                  <a:pt x="323" y="91"/>
                </a:lnTo>
                <a:lnTo>
                  <a:pt x="325" y="91"/>
                </a:lnTo>
                <a:lnTo>
                  <a:pt x="325" y="90"/>
                </a:lnTo>
                <a:lnTo>
                  <a:pt x="326" y="90"/>
                </a:lnTo>
                <a:lnTo>
                  <a:pt x="326" y="90"/>
                </a:lnTo>
                <a:lnTo>
                  <a:pt x="327" y="90"/>
                </a:lnTo>
                <a:lnTo>
                  <a:pt x="327" y="91"/>
                </a:lnTo>
                <a:lnTo>
                  <a:pt x="329" y="91"/>
                </a:lnTo>
                <a:lnTo>
                  <a:pt x="329" y="90"/>
                </a:lnTo>
                <a:lnTo>
                  <a:pt x="330" y="90"/>
                </a:lnTo>
                <a:lnTo>
                  <a:pt x="330" y="91"/>
                </a:lnTo>
                <a:lnTo>
                  <a:pt x="331" y="91"/>
                </a:lnTo>
                <a:lnTo>
                  <a:pt x="331" y="90"/>
                </a:lnTo>
                <a:lnTo>
                  <a:pt x="332" y="90"/>
                </a:lnTo>
                <a:lnTo>
                  <a:pt x="332" y="91"/>
                </a:lnTo>
                <a:lnTo>
                  <a:pt x="334" y="91"/>
                </a:lnTo>
                <a:lnTo>
                  <a:pt x="334" y="90"/>
                </a:lnTo>
                <a:lnTo>
                  <a:pt x="335" y="90"/>
                </a:lnTo>
                <a:lnTo>
                  <a:pt x="335" y="91"/>
                </a:lnTo>
                <a:lnTo>
                  <a:pt x="336" y="91"/>
                </a:lnTo>
                <a:lnTo>
                  <a:pt x="336" y="90"/>
                </a:lnTo>
                <a:lnTo>
                  <a:pt x="337" y="90"/>
                </a:lnTo>
                <a:lnTo>
                  <a:pt x="337" y="91"/>
                </a:lnTo>
                <a:lnTo>
                  <a:pt x="339" y="91"/>
                </a:lnTo>
                <a:lnTo>
                  <a:pt x="339" y="90"/>
                </a:lnTo>
                <a:lnTo>
                  <a:pt x="340" y="90"/>
                </a:lnTo>
                <a:lnTo>
                  <a:pt x="340" y="91"/>
                </a:lnTo>
                <a:lnTo>
                  <a:pt x="341" y="91"/>
                </a:lnTo>
                <a:lnTo>
                  <a:pt x="341" y="90"/>
                </a:lnTo>
                <a:lnTo>
                  <a:pt x="343" y="90"/>
                </a:lnTo>
                <a:lnTo>
                  <a:pt x="343" y="90"/>
                </a:lnTo>
                <a:lnTo>
                  <a:pt x="344" y="90"/>
                </a:lnTo>
                <a:lnTo>
                  <a:pt x="344" y="91"/>
                </a:lnTo>
                <a:lnTo>
                  <a:pt x="345" y="91"/>
                </a:lnTo>
                <a:lnTo>
                  <a:pt x="345" y="90"/>
                </a:lnTo>
                <a:lnTo>
                  <a:pt x="346" y="90"/>
                </a:lnTo>
                <a:lnTo>
                  <a:pt x="346" y="91"/>
                </a:lnTo>
                <a:lnTo>
                  <a:pt x="348" y="91"/>
                </a:lnTo>
                <a:lnTo>
                  <a:pt x="348" y="90"/>
                </a:lnTo>
                <a:lnTo>
                  <a:pt x="349" y="90"/>
                </a:lnTo>
                <a:lnTo>
                  <a:pt x="349" y="91"/>
                </a:lnTo>
                <a:lnTo>
                  <a:pt x="350" y="91"/>
                </a:lnTo>
                <a:lnTo>
                  <a:pt x="350" y="90"/>
                </a:lnTo>
                <a:lnTo>
                  <a:pt x="352" y="90"/>
                </a:lnTo>
                <a:lnTo>
                  <a:pt x="352" y="91"/>
                </a:lnTo>
                <a:lnTo>
                  <a:pt x="353" y="91"/>
                </a:lnTo>
                <a:lnTo>
                  <a:pt x="353" y="90"/>
                </a:lnTo>
                <a:lnTo>
                  <a:pt x="354" y="90"/>
                </a:lnTo>
                <a:lnTo>
                  <a:pt x="354" y="91"/>
                </a:lnTo>
                <a:lnTo>
                  <a:pt x="355" y="91"/>
                </a:lnTo>
                <a:lnTo>
                  <a:pt x="355" y="90"/>
                </a:lnTo>
                <a:lnTo>
                  <a:pt x="357" y="90"/>
                </a:lnTo>
                <a:lnTo>
                  <a:pt x="357" y="90"/>
                </a:lnTo>
                <a:lnTo>
                  <a:pt x="358" y="90"/>
                </a:lnTo>
                <a:lnTo>
                  <a:pt x="358" y="90"/>
                </a:lnTo>
                <a:lnTo>
                  <a:pt x="359" y="90"/>
                </a:lnTo>
                <a:lnTo>
                  <a:pt x="359" y="90"/>
                </a:lnTo>
                <a:lnTo>
                  <a:pt x="361" y="90"/>
                </a:lnTo>
                <a:lnTo>
                  <a:pt x="361" y="91"/>
                </a:lnTo>
                <a:lnTo>
                  <a:pt x="362" y="91"/>
                </a:lnTo>
                <a:lnTo>
                  <a:pt x="362" y="90"/>
                </a:lnTo>
                <a:lnTo>
                  <a:pt x="363" y="90"/>
                </a:lnTo>
                <a:lnTo>
                  <a:pt x="363" y="91"/>
                </a:lnTo>
                <a:lnTo>
                  <a:pt x="364" y="91"/>
                </a:lnTo>
                <a:lnTo>
                  <a:pt x="364" y="90"/>
                </a:lnTo>
                <a:lnTo>
                  <a:pt x="366" y="90"/>
                </a:lnTo>
                <a:lnTo>
                  <a:pt x="366" y="91"/>
                </a:lnTo>
                <a:lnTo>
                  <a:pt x="367" y="91"/>
                </a:lnTo>
                <a:lnTo>
                  <a:pt x="367" y="90"/>
                </a:lnTo>
                <a:lnTo>
                  <a:pt x="368" y="90"/>
                </a:lnTo>
                <a:lnTo>
                  <a:pt x="368" y="91"/>
                </a:lnTo>
                <a:lnTo>
                  <a:pt x="369" y="91"/>
                </a:lnTo>
                <a:lnTo>
                  <a:pt x="369" y="90"/>
                </a:lnTo>
                <a:lnTo>
                  <a:pt x="371" y="90"/>
                </a:lnTo>
                <a:lnTo>
                  <a:pt x="371" y="90"/>
                </a:lnTo>
                <a:lnTo>
                  <a:pt x="372" y="90"/>
                </a:lnTo>
                <a:lnTo>
                  <a:pt x="372" y="91"/>
                </a:lnTo>
                <a:lnTo>
                  <a:pt x="373" y="91"/>
                </a:lnTo>
                <a:lnTo>
                  <a:pt x="373" y="90"/>
                </a:lnTo>
                <a:lnTo>
                  <a:pt x="375" y="90"/>
                </a:lnTo>
                <a:lnTo>
                  <a:pt x="375" y="91"/>
                </a:lnTo>
                <a:lnTo>
                  <a:pt x="376" y="91"/>
                </a:lnTo>
                <a:lnTo>
                  <a:pt x="376" y="90"/>
                </a:lnTo>
                <a:lnTo>
                  <a:pt x="377" y="90"/>
                </a:lnTo>
                <a:lnTo>
                  <a:pt x="377" y="91"/>
                </a:lnTo>
                <a:lnTo>
                  <a:pt x="378" y="91"/>
                </a:lnTo>
                <a:lnTo>
                  <a:pt x="378" y="90"/>
                </a:lnTo>
                <a:lnTo>
                  <a:pt x="380" y="90"/>
                </a:lnTo>
                <a:lnTo>
                  <a:pt x="380" y="91"/>
                </a:lnTo>
                <a:lnTo>
                  <a:pt x="381" y="91"/>
                </a:lnTo>
                <a:lnTo>
                  <a:pt x="381" y="90"/>
                </a:lnTo>
                <a:lnTo>
                  <a:pt x="382" y="90"/>
                </a:lnTo>
                <a:lnTo>
                  <a:pt x="382" y="91"/>
                </a:lnTo>
                <a:lnTo>
                  <a:pt x="384" y="91"/>
                </a:lnTo>
                <a:lnTo>
                  <a:pt x="384" y="90"/>
                </a:lnTo>
                <a:lnTo>
                  <a:pt x="385" y="90"/>
                </a:lnTo>
                <a:lnTo>
                  <a:pt x="385" y="91"/>
                </a:lnTo>
                <a:lnTo>
                  <a:pt x="386" y="91"/>
                </a:lnTo>
                <a:lnTo>
                  <a:pt x="386" y="90"/>
                </a:lnTo>
                <a:lnTo>
                  <a:pt x="387" y="90"/>
                </a:lnTo>
                <a:lnTo>
                  <a:pt x="387" y="91"/>
                </a:lnTo>
                <a:lnTo>
                  <a:pt x="389" y="91"/>
                </a:lnTo>
                <a:lnTo>
                  <a:pt x="389" y="90"/>
                </a:lnTo>
                <a:lnTo>
                  <a:pt x="390" y="90"/>
                </a:lnTo>
                <a:lnTo>
                  <a:pt x="390" y="91"/>
                </a:lnTo>
                <a:lnTo>
                  <a:pt x="391" y="91"/>
                </a:lnTo>
                <a:lnTo>
                  <a:pt x="391" y="90"/>
                </a:lnTo>
                <a:lnTo>
                  <a:pt x="392" y="90"/>
                </a:lnTo>
                <a:lnTo>
                  <a:pt x="392" y="91"/>
                </a:lnTo>
                <a:lnTo>
                  <a:pt x="394" y="91"/>
                </a:lnTo>
                <a:lnTo>
                  <a:pt x="394" y="90"/>
                </a:lnTo>
                <a:lnTo>
                  <a:pt x="395" y="90"/>
                </a:lnTo>
                <a:lnTo>
                  <a:pt x="395" y="91"/>
                </a:lnTo>
                <a:lnTo>
                  <a:pt x="396" y="91"/>
                </a:lnTo>
                <a:lnTo>
                  <a:pt x="396" y="90"/>
                </a:lnTo>
                <a:lnTo>
                  <a:pt x="398" y="90"/>
                </a:lnTo>
                <a:lnTo>
                  <a:pt x="398" y="91"/>
                </a:lnTo>
                <a:lnTo>
                  <a:pt x="399" y="91"/>
                </a:lnTo>
                <a:lnTo>
                  <a:pt x="399" y="90"/>
                </a:lnTo>
                <a:lnTo>
                  <a:pt x="400" y="90"/>
                </a:lnTo>
                <a:lnTo>
                  <a:pt x="400" y="91"/>
                </a:lnTo>
                <a:lnTo>
                  <a:pt x="401" y="91"/>
                </a:lnTo>
                <a:lnTo>
                  <a:pt x="401" y="90"/>
                </a:lnTo>
                <a:lnTo>
                  <a:pt x="403" y="90"/>
                </a:lnTo>
                <a:lnTo>
                  <a:pt x="403" y="91"/>
                </a:lnTo>
                <a:lnTo>
                  <a:pt x="404" y="91"/>
                </a:lnTo>
                <a:lnTo>
                  <a:pt x="404" y="90"/>
                </a:lnTo>
                <a:lnTo>
                  <a:pt x="405" y="90"/>
                </a:lnTo>
                <a:lnTo>
                  <a:pt x="405" y="91"/>
                </a:lnTo>
                <a:lnTo>
                  <a:pt x="407" y="91"/>
                </a:lnTo>
                <a:lnTo>
                  <a:pt x="407" y="90"/>
                </a:lnTo>
                <a:lnTo>
                  <a:pt x="408" y="90"/>
                </a:lnTo>
                <a:lnTo>
                  <a:pt x="408" y="91"/>
                </a:lnTo>
                <a:lnTo>
                  <a:pt x="409" y="91"/>
                </a:lnTo>
                <a:lnTo>
                  <a:pt x="409" y="90"/>
                </a:lnTo>
                <a:lnTo>
                  <a:pt x="410" y="90"/>
                </a:lnTo>
                <a:lnTo>
                  <a:pt x="410" y="91"/>
                </a:lnTo>
                <a:lnTo>
                  <a:pt x="412" y="91"/>
                </a:lnTo>
                <a:lnTo>
                  <a:pt x="412" y="90"/>
                </a:lnTo>
                <a:lnTo>
                  <a:pt x="413" y="90"/>
                </a:lnTo>
                <a:lnTo>
                  <a:pt x="413" y="91"/>
                </a:lnTo>
                <a:lnTo>
                  <a:pt x="414" y="91"/>
                </a:lnTo>
                <a:lnTo>
                  <a:pt x="414" y="90"/>
                </a:lnTo>
                <a:lnTo>
                  <a:pt x="416" y="90"/>
                </a:lnTo>
                <a:lnTo>
                  <a:pt x="416" y="91"/>
                </a:lnTo>
                <a:lnTo>
                  <a:pt x="417" y="91"/>
                </a:lnTo>
                <a:lnTo>
                  <a:pt x="417" y="90"/>
                </a:lnTo>
                <a:lnTo>
                  <a:pt x="418" y="90"/>
                </a:lnTo>
                <a:lnTo>
                  <a:pt x="418" y="90"/>
                </a:lnTo>
                <a:lnTo>
                  <a:pt x="419" y="90"/>
                </a:lnTo>
                <a:lnTo>
                  <a:pt x="419" y="90"/>
                </a:lnTo>
                <a:lnTo>
                  <a:pt x="421" y="90"/>
                </a:lnTo>
                <a:lnTo>
                  <a:pt x="421" y="91"/>
                </a:lnTo>
                <a:lnTo>
                  <a:pt x="422" y="90"/>
                </a:lnTo>
                <a:lnTo>
                  <a:pt x="422" y="90"/>
                </a:lnTo>
                <a:lnTo>
                  <a:pt x="423" y="90"/>
                </a:lnTo>
                <a:lnTo>
                  <a:pt x="423" y="91"/>
                </a:lnTo>
                <a:lnTo>
                  <a:pt x="424" y="91"/>
                </a:lnTo>
                <a:lnTo>
                  <a:pt x="424" y="90"/>
                </a:lnTo>
                <a:lnTo>
                  <a:pt x="426" y="90"/>
                </a:lnTo>
                <a:lnTo>
                  <a:pt x="426" y="91"/>
                </a:lnTo>
                <a:lnTo>
                  <a:pt x="427" y="91"/>
                </a:lnTo>
                <a:lnTo>
                  <a:pt x="427" y="90"/>
                </a:lnTo>
                <a:lnTo>
                  <a:pt x="428" y="90"/>
                </a:lnTo>
                <a:lnTo>
                  <a:pt x="428" y="91"/>
                </a:lnTo>
                <a:lnTo>
                  <a:pt x="430" y="91"/>
                </a:lnTo>
                <a:lnTo>
                  <a:pt x="430" y="90"/>
                </a:lnTo>
                <a:lnTo>
                  <a:pt x="431" y="90"/>
                </a:lnTo>
                <a:lnTo>
                  <a:pt x="431" y="91"/>
                </a:lnTo>
                <a:lnTo>
                  <a:pt x="432" y="91"/>
                </a:lnTo>
                <a:lnTo>
                  <a:pt x="432" y="90"/>
                </a:lnTo>
                <a:lnTo>
                  <a:pt x="433" y="90"/>
                </a:lnTo>
                <a:lnTo>
                  <a:pt x="433" y="91"/>
                </a:lnTo>
                <a:lnTo>
                  <a:pt x="435" y="91"/>
                </a:lnTo>
                <a:lnTo>
                  <a:pt x="435" y="90"/>
                </a:lnTo>
                <a:lnTo>
                  <a:pt x="436" y="90"/>
                </a:lnTo>
                <a:lnTo>
                  <a:pt x="436" y="91"/>
                </a:lnTo>
                <a:lnTo>
                  <a:pt x="437" y="91"/>
                </a:lnTo>
                <a:lnTo>
                  <a:pt x="437" y="90"/>
                </a:lnTo>
                <a:lnTo>
                  <a:pt x="439" y="90"/>
                </a:lnTo>
                <a:lnTo>
                  <a:pt x="439" y="91"/>
                </a:lnTo>
                <a:lnTo>
                  <a:pt x="440" y="91"/>
                </a:lnTo>
                <a:lnTo>
                  <a:pt x="440" y="90"/>
                </a:lnTo>
                <a:lnTo>
                  <a:pt x="441" y="90"/>
                </a:lnTo>
                <a:lnTo>
                  <a:pt x="441" y="91"/>
                </a:lnTo>
                <a:lnTo>
                  <a:pt x="442" y="91"/>
                </a:lnTo>
                <a:lnTo>
                  <a:pt x="442" y="90"/>
                </a:lnTo>
                <a:lnTo>
                  <a:pt x="444" y="90"/>
                </a:lnTo>
                <a:lnTo>
                  <a:pt x="444" y="91"/>
                </a:lnTo>
                <a:lnTo>
                  <a:pt x="445" y="91"/>
                </a:lnTo>
                <a:lnTo>
                  <a:pt x="445" y="90"/>
                </a:lnTo>
                <a:lnTo>
                  <a:pt x="446" y="90"/>
                </a:lnTo>
                <a:lnTo>
                  <a:pt x="446" y="91"/>
                </a:lnTo>
                <a:lnTo>
                  <a:pt x="448" y="91"/>
                </a:lnTo>
                <a:lnTo>
                  <a:pt x="448" y="90"/>
                </a:lnTo>
                <a:lnTo>
                  <a:pt x="449" y="90"/>
                </a:lnTo>
                <a:lnTo>
                  <a:pt x="449" y="91"/>
                </a:lnTo>
                <a:lnTo>
                  <a:pt x="450" y="91"/>
                </a:lnTo>
                <a:lnTo>
                  <a:pt x="450" y="90"/>
                </a:lnTo>
                <a:lnTo>
                  <a:pt x="451" y="90"/>
                </a:lnTo>
                <a:lnTo>
                  <a:pt x="451" y="91"/>
                </a:lnTo>
                <a:lnTo>
                  <a:pt x="453" y="91"/>
                </a:lnTo>
                <a:lnTo>
                  <a:pt x="453" y="90"/>
                </a:lnTo>
                <a:lnTo>
                  <a:pt x="454" y="90"/>
                </a:lnTo>
                <a:lnTo>
                  <a:pt x="454" y="91"/>
                </a:lnTo>
                <a:lnTo>
                  <a:pt x="455" y="91"/>
                </a:lnTo>
                <a:lnTo>
                  <a:pt x="455" y="90"/>
                </a:lnTo>
                <a:lnTo>
                  <a:pt x="456" y="90"/>
                </a:lnTo>
                <a:lnTo>
                  <a:pt x="456" y="91"/>
                </a:lnTo>
                <a:lnTo>
                  <a:pt x="458" y="91"/>
                </a:lnTo>
                <a:lnTo>
                  <a:pt x="458" y="90"/>
                </a:lnTo>
                <a:lnTo>
                  <a:pt x="459" y="90"/>
                </a:lnTo>
                <a:lnTo>
                  <a:pt x="459" y="91"/>
                </a:lnTo>
                <a:lnTo>
                  <a:pt x="460" y="91"/>
                </a:lnTo>
                <a:lnTo>
                  <a:pt x="460" y="90"/>
                </a:lnTo>
                <a:lnTo>
                  <a:pt x="462" y="90"/>
                </a:lnTo>
                <a:lnTo>
                  <a:pt x="462" y="90"/>
                </a:lnTo>
                <a:lnTo>
                  <a:pt x="463" y="90"/>
                </a:lnTo>
                <a:lnTo>
                  <a:pt x="463" y="91"/>
                </a:lnTo>
                <a:lnTo>
                  <a:pt x="464" y="91"/>
                </a:lnTo>
                <a:lnTo>
                  <a:pt x="464" y="90"/>
                </a:lnTo>
                <a:lnTo>
                  <a:pt x="465" y="90"/>
                </a:lnTo>
                <a:lnTo>
                  <a:pt x="465" y="90"/>
                </a:lnTo>
                <a:lnTo>
                  <a:pt x="467" y="90"/>
                </a:lnTo>
                <a:lnTo>
                  <a:pt x="467" y="91"/>
                </a:lnTo>
                <a:lnTo>
                  <a:pt x="468" y="91"/>
                </a:lnTo>
                <a:lnTo>
                  <a:pt x="468" y="90"/>
                </a:lnTo>
                <a:lnTo>
                  <a:pt x="469" y="90"/>
                </a:lnTo>
                <a:lnTo>
                  <a:pt x="469" y="90"/>
                </a:lnTo>
                <a:lnTo>
                  <a:pt x="471" y="90"/>
                </a:lnTo>
                <a:lnTo>
                  <a:pt x="471" y="91"/>
                </a:lnTo>
                <a:lnTo>
                  <a:pt x="472" y="91"/>
                </a:lnTo>
                <a:lnTo>
                  <a:pt x="472" y="90"/>
                </a:lnTo>
                <a:lnTo>
                  <a:pt x="473" y="90"/>
                </a:lnTo>
                <a:lnTo>
                  <a:pt x="473" y="91"/>
                </a:lnTo>
                <a:lnTo>
                  <a:pt x="474" y="91"/>
                </a:lnTo>
                <a:lnTo>
                  <a:pt x="474" y="90"/>
                </a:lnTo>
                <a:lnTo>
                  <a:pt x="476" y="90"/>
                </a:lnTo>
                <a:lnTo>
                  <a:pt x="476" y="91"/>
                </a:lnTo>
                <a:lnTo>
                  <a:pt x="477" y="91"/>
                </a:lnTo>
                <a:lnTo>
                  <a:pt x="477" y="90"/>
                </a:lnTo>
                <a:lnTo>
                  <a:pt x="478" y="90"/>
                </a:lnTo>
                <a:lnTo>
                  <a:pt x="478" y="91"/>
                </a:lnTo>
                <a:lnTo>
                  <a:pt x="480" y="91"/>
                </a:lnTo>
                <a:lnTo>
                  <a:pt x="480" y="90"/>
                </a:lnTo>
                <a:lnTo>
                  <a:pt x="481" y="90"/>
                </a:lnTo>
                <a:lnTo>
                  <a:pt x="481" y="91"/>
                </a:lnTo>
                <a:lnTo>
                  <a:pt x="482" y="91"/>
                </a:lnTo>
                <a:lnTo>
                  <a:pt x="482" y="90"/>
                </a:lnTo>
                <a:lnTo>
                  <a:pt x="483" y="90"/>
                </a:lnTo>
                <a:lnTo>
                  <a:pt x="483" y="91"/>
                </a:lnTo>
                <a:lnTo>
                  <a:pt x="485" y="91"/>
                </a:lnTo>
                <a:lnTo>
                  <a:pt x="485" y="90"/>
                </a:lnTo>
                <a:lnTo>
                  <a:pt x="486" y="90"/>
                </a:lnTo>
                <a:lnTo>
                  <a:pt x="486" y="91"/>
                </a:lnTo>
                <a:lnTo>
                  <a:pt x="487" y="91"/>
                </a:lnTo>
                <a:lnTo>
                  <a:pt x="487" y="90"/>
                </a:lnTo>
                <a:lnTo>
                  <a:pt x="488" y="90"/>
                </a:lnTo>
                <a:lnTo>
                  <a:pt x="488" y="91"/>
                </a:lnTo>
                <a:lnTo>
                  <a:pt x="490" y="91"/>
                </a:lnTo>
                <a:lnTo>
                  <a:pt x="490" y="90"/>
                </a:lnTo>
                <a:lnTo>
                  <a:pt x="491" y="90"/>
                </a:lnTo>
                <a:lnTo>
                  <a:pt x="491" y="91"/>
                </a:lnTo>
                <a:lnTo>
                  <a:pt x="492" y="91"/>
                </a:lnTo>
                <a:lnTo>
                  <a:pt x="492" y="90"/>
                </a:lnTo>
                <a:lnTo>
                  <a:pt x="494" y="90"/>
                </a:lnTo>
                <a:lnTo>
                  <a:pt x="494" y="91"/>
                </a:lnTo>
                <a:lnTo>
                  <a:pt x="495" y="91"/>
                </a:lnTo>
                <a:lnTo>
                  <a:pt x="495" y="90"/>
                </a:lnTo>
                <a:lnTo>
                  <a:pt x="496" y="90"/>
                </a:lnTo>
                <a:lnTo>
                  <a:pt x="496" y="91"/>
                </a:lnTo>
                <a:lnTo>
                  <a:pt x="497" y="91"/>
                </a:lnTo>
                <a:lnTo>
                  <a:pt x="497" y="90"/>
                </a:lnTo>
                <a:lnTo>
                  <a:pt x="499" y="90"/>
                </a:lnTo>
                <a:lnTo>
                  <a:pt x="499" y="91"/>
                </a:lnTo>
                <a:lnTo>
                  <a:pt x="500" y="91"/>
                </a:lnTo>
                <a:lnTo>
                  <a:pt x="500" y="90"/>
                </a:lnTo>
                <a:lnTo>
                  <a:pt x="501" y="90"/>
                </a:lnTo>
                <a:lnTo>
                  <a:pt x="501" y="90"/>
                </a:lnTo>
                <a:lnTo>
                  <a:pt x="503" y="90"/>
                </a:lnTo>
                <a:lnTo>
                  <a:pt x="503" y="91"/>
                </a:lnTo>
                <a:lnTo>
                  <a:pt x="504" y="91"/>
                </a:lnTo>
                <a:lnTo>
                  <a:pt x="504" y="90"/>
                </a:lnTo>
                <a:lnTo>
                  <a:pt x="505" y="90"/>
                </a:lnTo>
                <a:lnTo>
                  <a:pt x="505" y="90"/>
                </a:lnTo>
                <a:lnTo>
                  <a:pt x="506" y="90"/>
                </a:lnTo>
                <a:lnTo>
                  <a:pt x="506" y="91"/>
                </a:lnTo>
                <a:lnTo>
                  <a:pt x="508" y="91"/>
                </a:lnTo>
                <a:lnTo>
                  <a:pt x="508" y="90"/>
                </a:lnTo>
                <a:lnTo>
                  <a:pt x="509" y="90"/>
                </a:lnTo>
                <a:lnTo>
                  <a:pt x="509" y="91"/>
                </a:lnTo>
                <a:lnTo>
                  <a:pt x="510" y="91"/>
                </a:lnTo>
                <a:lnTo>
                  <a:pt x="510" y="90"/>
                </a:lnTo>
                <a:lnTo>
                  <a:pt x="512" y="90"/>
                </a:lnTo>
                <a:lnTo>
                  <a:pt x="512" y="91"/>
                </a:lnTo>
                <a:lnTo>
                  <a:pt x="513" y="91"/>
                </a:lnTo>
                <a:lnTo>
                  <a:pt x="513" y="90"/>
                </a:lnTo>
                <a:lnTo>
                  <a:pt x="514" y="90"/>
                </a:lnTo>
                <a:lnTo>
                  <a:pt x="514" y="91"/>
                </a:lnTo>
                <a:lnTo>
                  <a:pt x="515" y="91"/>
                </a:lnTo>
                <a:lnTo>
                  <a:pt x="515" y="90"/>
                </a:lnTo>
                <a:lnTo>
                  <a:pt x="517" y="90"/>
                </a:lnTo>
                <a:lnTo>
                  <a:pt x="517" y="91"/>
                </a:lnTo>
                <a:lnTo>
                  <a:pt x="518" y="90"/>
                </a:lnTo>
                <a:lnTo>
                  <a:pt x="518" y="90"/>
                </a:lnTo>
                <a:lnTo>
                  <a:pt x="519" y="90"/>
                </a:lnTo>
                <a:lnTo>
                  <a:pt x="519" y="91"/>
                </a:lnTo>
                <a:lnTo>
                  <a:pt x="520" y="91"/>
                </a:lnTo>
                <a:lnTo>
                  <a:pt x="520" y="90"/>
                </a:lnTo>
                <a:lnTo>
                  <a:pt x="522" y="90"/>
                </a:lnTo>
                <a:lnTo>
                  <a:pt x="522" y="91"/>
                </a:lnTo>
                <a:lnTo>
                  <a:pt x="523" y="91"/>
                </a:lnTo>
                <a:lnTo>
                  <a:pt x="523" y="90"/>
                </a:lnTo>
                <a:lnTo>
                  <a:pt x="524" y="90"/>
                </a:lnTo>
                <a:lnTo>
                  <a:pt x="524" y="91"/>
                </a:lnTo>
                <a:lnTo>
                  <a:pt x="526" y="91"/>
                </a:lnTo>
                <a:lnTo>
                  <a:pt x="526" y="90"/>
                </a:lnTo>
                <a:lnTo>
                  <a:pt x="527" y="90"/>
                </a:lnTo>
                <a:lnTo>
                  <a:pt x="527" y="91"/>
                </a:lnTo>
                <a:lnTo>
                  <a:pt x="528" y="91"/>
                </a:lnTo>
                <a:lnTo>
                  <a:pt x="528" y="90"/>
                </a:lnTo>
                <a:lnTo>
                  <a:pt x="529" y="90"/>
                </a:lnTo>
                <a:lnTo>
                  <a:pt x="529" y="91"/>
                </a:lnTo>
                <a:lnTo>
                  <a:pt x="531" y="91"/>
                </a:lnTo>
                <a:lnTo>
                  <a:pt x="531" y="90"/>
                </a:lnTo>
                <a:lnTo>
                  <a:pt x="532" y="90"/>
                </a:lnTo>
                <a:lnTo>
                  <a:pt x="532" y="91"/>
                </a:lnTo>
                <a:lnTo>
                  <a:pt x="533" y="91"/>
                </a:lnTo>
                <a:lnTo>
                  <a:pt x="533" y="90"/>
                </a:lnTo>
                <a:lnTo>
                  <a:pt x="535" y="90"/>
                </a:lnTo>
                <a:lnTo>
                  <a:pt x="535" y="91"/>
                </a:lnTo>
                <a:lnTo>
                  <a:pt x="536" y="91"/>
                </a:lnTo>
                <a:lnTo>
                  <a:pt x="536" y="90"/>
                </a:lnTo>
                <a:lnTo>
                  <a:pt x="537" y="90"/>
                </a:lnTo>
                <a:lnTo>
                  <a:pt x="537" y="91"/>
                </a:lnTo>
                <a:lnTo>
                  <a:pt x="538" y="91"/>
                </a:lnTo>
                <a:lnTo>
                  <a:pt x="538" y="90"/>
                </a:lnTo>
                <a:lnTo>
                  <a:pt x="540" y="90"/>
                </a:lnTo>
                <a:lnTo>
                  <a:pt x="540" y="90"/>
                </a:lnTo>
                <a:lnTo>
                  <a:pt x="541" y="90"/>
                </a:lnTo>
                <a:lnTo>
                  <a:pt x="541" y="90"/>
                </a:lnTo>
                <a:lnTo>
                  <a:pt x="542" y="90"/>
                </a:lnTo>
                <a:lnTo>
                  <a:pt x="542" y="91"/>
                </a:lnTo>
                <a:lnTo>
                  <a:pt x="543" y="91"/>
                </a:lnTo>
                <a:lnTo>
                  <a:pt x="543" y="90"/>
                </a:lnTo>
                <a:lnTo>
                  <a:pt x="545" y="90"/>
                </a:lnTo>
                <a:lnTo>
                  <a:pt x="545" y="91"/>
                </a:lnTo>
                <a:lnTo>
                  <a:pt x="546" y="91"/>
                </a:lnTo>
                <a:lnTo>
                  <a:pt x="546" y="90"/>
                </a:lnTo>
                <a:lnTo>
                  <a:pt x="547" y="90"/>
                </a:lnTo>
                <a:lnTo>
                  <a:pt x="547" y="91"/>
                </a:lnTo>
                <a:lnTo>
                  <a:pt x="549" y="91"/>
                </a:lnTo>
                <a:lnTo>
                  <a:pt x="549" y="90"/>
                </a:lnTo>
                <a:lnTo>
                  <a:pt x="550" y="90"/>
                </a:lnTo>
                <a:lnTo>
                  <a:pt x="550" y="91"/>
                </a:lnTo>
                <a:lnTo>
                  <a:pt x="551" y="91"/>
                </a:lnTo>
                <a:lnTo>
                  <a:pt x="551" y="90"/>
                </a:lnTo>
                <a:lnTo>
                  <a:pt x="552" y="90"/>
                </a:lnTo>
                <a:lnTo>
                  <a:pt x="552" y="91"/>
                </a:lnTo>
                <a:lnTo>
                  <a:pt x="554" y="91"/>
                </a:lnTo>
                <a:lnTo>
                  <a:pt x="554" y="91"/>
                </a:lnTo>
                <a:lnTo>
                  <a:pt x="555" y="91"/>
                </a:lnTo>
                <a:lnTo>
                  <a:pt x="555" y="90"/>
                </a:lnTo>
                <a:lnTo>
                  <a:pt x="556" y="90"/>
                </a:lnTo>
                <a:lnTo>
                  <a:pt x="556" y="91"/>
                </a:lnTo>
                <a:lnTo>
                  <a:pt x="558" y="91"/>
                </a:lnTo>
                <a:lnTo>
                  <a:pt x="558" y="90"/>
                </a:lnTo>
                <a:lnTo>
                  <a:pt x="559" y="90"/>
                </a:lnTo>
                <a:lnTo>
                  <a:pt x="559" y="90"/>
                </a:lnTo>
                <a:lnTo>
                  <a:pt x="560" y="90"/>
                </a:lnTo>
                <a:lnTo>
                  <a:pt x="560" y="91"/>
                </a:lnTo>
                <a:lnTo>
                  <a:pt x="561" y="91"/>
                </a:lnTo>
                <a:lnTo>
                  <a:pt x="561" y="90"/>
                </a:lnTo>
                <a:lnTo>
                  <a:pt x="563" y="90"/>
                </a:lnTo>
                <a:lnTo>
                  <a:pt x="563" y="91"/>
                </a:lnTo>
                <a:lnTo>
                  <a:pt x="564" y="90"/>
                </a:lnTo>
                <a:lnTo>
                  <a:pt x="564" y="90"/>
                </a:lnTo>
                <a:lnTo>
                  <a:pt x="565" y="90"/>
                </a:lnTo>
                <a:lnTo>
                  <a:pt x="565" y="90"/>
                </a:lnTo>
                <a:lnTo>
                  <a:pt x="567" y="90"/>
                </a:lnTo>
                <a:lnTo>
                  <a:pt x="567" y="90"/>
                </a:lnTo>
                <a:lnTo>
                  <a:pt x="568" y="90"/>
                </a:lnTo>
                <a:lnTo>
                  <a:pt x="568" y="91"/>
                </a:lnTo>
                <a:lnTo>
                  <a:pt x="569" y="91"/>
                </a:lnTo>
                <a:lnTo>
                  <a:pt x="569" y="90"/>
                </a:lnTo>
                <a:lnTo>
                  <a:pt x="570" y="90"/>
                </a:lnTo>
                <a:lnTo>
                  <a:pt x="570" y="91"/>
                </a:lnTo>
                <a:lnTo>
                  <a:pt x="572" y="91"/>
                </a:lnTo>
                <a:lnTo>
                  <a:pt x="572" y="90"/>
                </a:lnTo>
                <a:lnTo>
                  <a:pt x="573" y="90"/>
                </a:lnTo>
                <a:lnTo>
                  <a:pt x="573" y="91"/>
                </a:lnTo>
                <a:lnTo>
                  <a:pt x="574" y="91"/>
                </a:lnTo>
                <a:lnTo>
                  <a:pt x="574" y="90"/>
                </a:lnTo>
                <a:lnTo>
                  <a:pt x="575" y="90"/>
                </a:lnTo>
                <a:lnTo>
                  <a:pt x="575" y="91"/>
                </a:lnTo>
                <a:lnTo>
                  <a:pt x="577" y="90"/>
                </a:lnTo>
                <a:lnTo>
                  <a:pt x="577" y="90"/>
                </a:lnTo>
                <a:lnTo>
                  <a:pt x="578" y="90"/>
                </a:lnTo>
                <a:lnTo>
                  <a:pt x="578" y="91"/>
                </a:lnTo>
                <a:lnTo>
                  <a:pt x="579" y="91"/>
                </a:lnTo>
                <a:lnTo>
                  <a:pt x="579" y="90"/>
                </a:lnTo>
                <a:lnTo>
                  <a:pt x="581" y="90"/>
                </a:lnTo>
                <a:lnTo>
                  <a:pt x="581" y="91"/>
                </a:lnTo>
                <a:lnTo>
                  <a:pt x="582" y="91"/>
                </a:lnTo>
                <a:lnTo>
                  <a:pt x="582" y="90"/>
                </a:lnTo>
                <a:lnTo>
                  <a:pt x="583" y="90"/>
                </a:lnTo>
                <a:lnTo>
                  <a:pt x="583" y="90"/>
                </a:lnTo>
                <a:lnTo>
                  <a:pt x="584" y="90"/>
                </a:lnTo>
                <a:lnTo>
                  <a:pt x="584" y="91"/>
                </a:lnTo>
                <a:lnTo>
                  <a:pt x="586" y="91"/>
                </a:lnTo>
                <a:lnTo>
                  <a:pt x="586" y="90"/>
                </a:lnTo>
                <a:lnTo>
                  <a:pt x="587" y="90"/>
                </a:lnTo>
                <a:lnTo>
                  <a:pt x="587" y="91"/>
                </a:lnTo>
                <a:lnTo>
                  <a:pt x="588" y="91"/>
                </a:lnTo>
                <a:lnTo>
                  <a:pt x="588" y="90"/>
                </a:lnTo>
                <a:lnTo>
                  <a:pt x="590" y="90"/>
                </a:lnTo>
                <a:lnTo>
                  <a:pt x="590" y="91"/>
                </a:lnTo>
                <a:lnTo>
                  <a:pt x="591" y="91"/>
                </a:lnTo>
                <a:lnTo>
                  <a:pt x="591" y="90"/>
                </a:lnTo>
                <a:lnTo>
                  <a:pt x="592" y="90"/>
                </a:lnTo>
                <a:lnTo>
                  <a:pt x="592" y="90"/>
                </a:lnTo>
                <a:lnTo>
                  <a:pt x="593" y="90"/>
                </a:lnTo>
                <a:lnTo>
                  <a:pt x="593" y="90"/>
                </a:lnTo>
                <a:lnTo>
                  <a:pt x="595" y="90"/>
                </a:lnTo>
                <a:lnTo>
                  <a:pt x="595" y="90"/>
                </a:lnTo>
                <a:lnTo>
                  <a:pt x="596" y="90"/>
                </a:lnTo>
                <a:lnTo>
                  <a:pt x="596" y="91"/>
                </a:lnTo>
                <a:lnTo>
                  <a:pt x="597" y="91"/>
                </a:lnTo>
                <a:lnTo>
                  <a:pt x="597" y="90"/>
                </a:lnTo>
                <a:lnTo>
                  <a:pt x="599" y="90"/>
                </a:lnTo>
                <a:lnTo>
                  <a:pt x="599" y="91"/>
                </a:lnTo>
                <a:lnTo>
                  <a:pt x="600" y="91"/>
                </a:lnTo>
                <a:lnTo>
                  <a:pt x="600" y="90"/>
                </a:lnTo>
                <a:lnTo>
                  <a:pt x="601" y="90"/>
                </a:lnTo>
                <a:lnTo>
                  <a:pt x="601" y="91"/>
                </a:lnTo>
                <a:lnTo>
                  <a:pt x="602" y="91"/>
                </a:lnTo>
                <a:lnTo>
                  <a:pt x="602" y="90"/>
                </a:lnTo>
                <a:lnTo>
                  <a:pt x="604" y="90"/>
                </a:lnTo>
                <a:lnTo>
                  <a:pt x="604" y="91"/>
                </a:lnTo>
                <a:lnTo>
                  <a:pt x="605" y="90"/>
                </a:lnTo>
                <a:lnTo>
                  <a:pt x="605" y="90"/>
                </a:lnTo>
                <a:lnTo>
                  <a:pt x="606" y="90"/>
                </a:lnTo>
                <a:lnTo>
                  <a:pt x="606" y="91"/>
                </a:lnTo>
                <a:lnTo>
                  <a:pt x="607" y="91"/>
                </a:lnTo>
                <a:lnTo>
                  <a:pt x="607" y="90"/>
                </a:lnTo>
                <a:lnTo>
                  <a:pt x="609" y="90"/>
                </a:lnTo>
                <a:lnTo>
                  <a:pt x="609" y="91"/>
                </a:lnTo>
                <a:lnTo>
                  <a:pt x="610" y="91"/>
                </a:lnTo>
                <a:lnTo>
                  <a:pt x="610" y="90"/>
                </a:lnTo>
                <a:lnTo>
                  <a:pt x="611" y="90"/>
                </a:lnTo>
                <a:lnTo>
                  <a:pt x="611" y="91"/>
                </a:lnTo>
                <a:lnTo>
                  <a:pt x="613" y="91"/>
                </a:lnTo>
                <a:lnTo>
                  <a:pt x="613" y="90"/>
                </a:lnTo>
                <a:lnTo>
                  <a:pt x="614" y="90"/>
                </a:lnTo>
                <a:lnTo>
                  <a:pt x="614" y="91"/>
                </a:lnTo>
                <a:lnTo>
                  <a:pt x="615" y="91"/>
                </a:lnTo>
                <a:lnTo>
                  <a:pt x="615" y="90"/>
                </a:lnTo>
                <a:lnTo>
                  <a:pt x="616" y="90"/>
                </a:lnTo>
                <a:lnTo>
                  <a:pt x="616" y="91"/>
                </a:lnTo>
                <a:lnTo>
                  <a:pt x="618" y="91"/>
                </a:lnTo>
                <a:lnTo>
                  <a:pt x="618" y="90"/>
                </a:lnTo>
                <a:lnTo>
                  <a:pt x="619" y="90"/>
                </a:lnTo>
                <a:lnTo>
                  <a:pt x="619" y="91"/>
                </a:lnTo>
                <a:lnTo>
                  <a:pt x="620" y="91"/>
                </a:lnTo>
                <a:lnTo>
                  <a:pt x="620" y="90"/>
                </a:lnTo>
                <a:lnTo>
                  <a:pt x="622" y="90"/>
                </a:lnTo>
                <a:lnTo>
                  <a:pt x="622" y="90"/>
                </a:lnTo>
                <a:lnTo>
                  <a:pt x="623" y="90"/>
                </a:lnTo>
                <a:lnTo>
                  <a:pt x="623" y="91"/>
                </a:lnTo>
                <a:lnTo>
                  <a:pt x="624" y="91"/>
                </a:lnTo>
                <a:lnTo>
                  <a:pt x="624" y="90"/>
                </a:lnTo>
                <a:lnTo>
                  <a:pt x="625" y="90"/>
                </a:lnTo>
                <a:lnTo>
                  <a:pt x="625" y="91"/>
                </a:lnTo>
                <a:lnTo>
                  <a:pt x="627" y="91"/>
                </a:lnTo>
                <a:lnTo>
                  <a:pt x="627" y="90"/>
                </a:lnTo>
                <a:lnTo>
                  <a:pt x="628" y="90"/>
                </a:lnTo>
                <a:lnTo>
                  <a:pt x="628" y="91"/>
                </a:lnTo>
                <a:lnTo>
                  <a:pt x="629" y="91"/>
                </a:lnTo>
                <a:lnTo>
                  <a:pt x="629" y="90"/>
                </a:lnTo>
                <a:lnTo>
                  <a:pt x="631" y="90"/>
                </a:lnTo>
                <a:lnTo>
                  <a:pt x="631" y="91"/>
                </a:lnTo>
                <a:lnTo>
                  <a:pt x="632" y="91"/>
                </a:lnTo>
                <a:lnTo>
                  <a:pt x="632" y="90"/>
                </a:lnTo>
                <a:lnTo>
                  <a:pt x="633" y="90"/>
                </a:lnTo>
                <a:lnTo>
                  <a:pt x="633" y="91"/>
                </a:lnTo>
                <a:lnTo>
                  <a:pt x="634" y="91"/>
                </a:lnTo>
                <a:lnTo>
                  <a:pt x="634" y="90"/>
                </a:lnTo>
                <a:lnTo>
                  <a:pt x="636" y="90"/>
                </a:lnTo>
                <a:lnTo>
                  <a:pt x="636" y="91"/>
                </a:lnTo>
                <a:lnTo>
                  <a:pt x="637" y="91"/>
                </a:lnTo>
                <a:lnTo>
                  <a:pt x="637" y="90"/>
                </a:lnTo>
                <a:lnTo>
                  <a:pt x="638" y="90"/>
                </a:lnTo>
                <a:lnTo>
                  <a:pt x="638" y="91"/>
                </a:lnTo>
                <a:lnTo>
                  <a:pt x="639" y="91"/>
                </a:lnTo>
                <a:lnTo>
                  <a:pt x="639" y="90"/>
                </a:lnTo>
                <a:lnTo>
                  <a:pt x="641" y="90"/>
                </a:lnTo>
                <a:lnTo>
                  <a:pt x="641" y="91"/>
                </a:lnTo>
                <a:lnTo>
                  <a:pt x="642" y="91"/>
                </a:lnTo>
                <a:lnTo>
                  <a:pt x="642" y="90"/>
                </a:lnTo>
                <a:lnTo>
                  <a:pt x="643" y="90"/>
                </a:lnTo>
                <a:lnTo>
                  <a:pt x="643" y="91"/>
                </a:lnTo>
                <a:lnTo>
                  <a:pt x="645" y="91"/>
                </a:lnTo>
                <a:lnTo>
                  <a:pt x="645" y="90"/>
                </a:lnTo>
                <a:lnTo>
                  <a:pt x="646" y="90"/>
                </a:lnTo>
                <a:lnTo>
                  <a:pt x="646" y="91"/>
                </a:lnTo>
                <a:lnTo>
                  <a:pt x="647" y="91"/>
                </a:lnTo>
                <a:lnTo>
                  <a:pt x="647" y="90"/>
                </a:lnTo>
                <a:lnTo>
                  <a:pt x="648" y="90"/>
                </a:lnTo>
                <a:lnTo>
                  <a:pt x="648" y="91"/>
                </a:lnTo>
                <a:lnTo>
                  <a:pt x="650" y="91"/>
                </a:lnTo>
                <a:lnTo>
                  <a:pt x="650" y="90"/>
                </a:lnTo>
                <a:lnTo>
                  <a:pt x="651" y="90"/>
                </a:lnTo>
                <a:lnTo>
                  <a:pt x="651" y="91"/>
                </a:lnTo>
                <a:lnTo>
                  <a:pt x="652" y="91"/>
                </a:lnTo>
                <a:lnTo>
                  <a:pt x="652" y="90"/>
                </a:lnTo>
                <a:lnTo>
                  <a:pt x="654" y="90"/>
                </a:lnTo>
                <a:lnTo>
                  <a:pt x="654" y="91"/>
                </a:lnTo>
              </a:path>
            </a:pathLst>
          </a:custGeom>
          <a:noFill/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349"/>
          <p:cNvSpPr>
            <a:spLocks/>
          </p:cNvSpPr>
          <p:nvPr/>
        </p:nvSpPr>
        <p:spPr bwMode="auto">
          <a:xfrm>
            <a:off x="7092461" y="6316646"/>
            <a:ext cx="153441" cy="1108"/>
          </a:xfrm>
          <a:custGeom>
            <a:avLst/>
            <a:gdLst/>
            <a:ahLst/>
            <a:cxnLst>
              <a:cxn ang="0">
                <a:pos x="1" y="1"/>
              </a:cxn>
              <a:cxn ang="0">
                <a:pos x="4" y="0"/>
              </a:cxn>
              <a:cxn ang="0">
                <a:pos x="6" y="0"/>
              </a:cxn>
              <a:cxn ang="0">
                <a:pos x="9" y="0"/>
              </a:cxn>
              <a:cxn ang="0">
                <a:pos x="11" y="0"/>
              </a:cxn>
              <a:cxn ang="0">
                <a:pos x="14" y="0"/>
              </a:cxn>
              <a:cxn ang="0">
                <a:pos x="16" y="0"/>
              </a:cxn>
              <a:cxn ang="0">
                <a:pos x="19" y="0"/>
              </a:cxn>
              <a:cxn ang="0">
                <a:pos x="22" y="0"/>
              </a:cxn>
              <a:cxn ang="0">
                <a:pos x="24" y="0"/>
              </a:cxn>
              <a:cxn ang="0">
                <a:pos x="27" y="0"/>
              </a:cxn>
              <a:cxn ang="0">
                <a:pos x="29" y="0"/>
              </a:cxn>
              <a:cxn ang="0">
                <a:pos x="32" y="0"/>
              </a:cxn>
              <a:cxn ang="0">
                <a:pos x="34" y="1"/>
              </a:cxn>
              <a:cxn ang="0">
                <a:pos x="37" y="0"/>
              </a:cxn>
              <a:cxn ang="0">
                <a:pos x="39" y="0"/>
              </a:cxn>
              <a:cxn ang="0">
                <a:pos x="42" y="0"/>
              </a:cxn>
              <a:cxn ang="0">
                <a:pos x="45" y="0"/>
              </a:cxn>
              <a:cxn ang="0">
                <a:pos x="47" y="0"/>
              </a:cxn>
              <a:cxn ang="0">
                <a:pos x="50" y="0"/>
              </a:cxn>
              <a:cxn ang="0">
                <a:pos x="52" y="0"/>
              </a:cxn>
              <a:cxn ang="0">
                <a:pos x="55" y="0"/>
              </a:cxn>
              <a:cxn ang="0">
                <a:pos x="57" y="0"/>
              </a:cxn>
              <a:cxn ang="0">
                <a:pos x="60" y="0"/>
              </a:cxn>
              <a:cxn ang="0">
                <a:pos x="63" y="0"/>
              </a:cxn>
              <a:cxn ang="0">
                <a:pos x="65" y="1"/>
              </a:cxn>
              <a:cxn ang="0">
                <a:pos x="68" y="1"/>
              </a:cxn>
              <a:cxn ang="0">
                <a:pos x="70" y="1"/>
              </a:cxn>
              <a:cxn ang="0">
                <a:pos x="73" y="1"/>
              </a:cxn>
              <a:cxn ang="0">
                <a:pos x="75" y="1"/>
              </a:cxn>
              <a:cxn ang="0">
                <a:pos x="78" y="1"/>
              </a:cxn>
              <a:cxn ang="0">
                <a:pos x="80" y="1"/>
              </a:cxn>
              <a:cxn ang="0">
                <a:pos x="83" y="1"/>
              </a:cxn>
              <a:cxn ang="0">
                <a:pos x="86" y="1"/>
              </a:cxn>
              <a:cxn ang="0">
                <a:pos x="88" y="1"/>
              </a:cxn>
              <a:cxn ang="0">
                <a:pos x="91" y="1"/>
              </a:cxn>
              <a:cxn ang="0">
                <a:pos x="93" y="1"/>
              </a:cxn>
              <a:cxn ang="0">
                <a:pos x="96" y="1"/>
              </a:cxn>
              <a:cxn ang="0">
                <a:pos x="98" y="1"/>
              </a:cxn>
              <a:cxn ang="0">
                <a:pos x="101" y="1"/>
              </a:cxn>
              <a:cxn ang="0">
                <a:pos x="103" y="1"/>
              </a:cxn>
              <a:cxn ang="0">
                <a:pos x="106" y="1"/>
              </a:cxn>
              <a:cxn ang="0">
                <a:pos x="109" y="1"/>
              </a:cxn>
              <a:cxn ang="0">
                <a:pos x="111" y="1"/>
              </a:cxn>
              <a:cxn ang="0">
                <a:pos x="114" y="1"/>
              </a:cxn>
              <a:cxn ang="0">
                <a:pos x="116" y="1"/>
              </a:cxn>
              <a:cxn ang="0">
                <a:pos x="119" y="1"/>
              </a:cxn>
              <a:cxn ang="0">
                <a:pos x="121" y="0"/>
              </a:cxn>
              <a:cxn ang="0">
                <a:pos x="124" y="0"/>
              </a:cxn>
              <a:cxn ang="0">
                <a:pos x="127" y="0"/>
              </a:cxn>
              <a:cxn ang="0">
                <a:pos x="129" y="0"/>
              </a:cxn>
              <a:cxn ang="0">
                <a:pos x="132" y="0"/>
              </a:cxn>
              <a:cxn ang="0">
                <a:pos x="134" y="0"/>
              </a:cxn>
              <a:cxn ang="0">
                <a:pos x="137" y="0"/>
              </a:cxn>
              <a:cxn ang="0">
                <a:pos x="139" y="0"/>
              </a:cxn>
            </a:cxnLst>
            <a:rect l="0" t="0" r="r" b="b"/>
            <a:pathLst>
              <a:path w="141" h="1">
                <a:moveTo>
                  <a:pt x="0" y="1"/>
                </a:moveTo>
                <a:lnTo>
                  <a:pt x="0" y="0"/>
                </a:lnTo>
                <a:lnTo>
                  <a:pt x="1" y="0"/>
                </a:lnTo>
                <a:lnTo>
                  <a:pt x="1" y="1"/>
                </a:lnTo>
                <a:lnTo>
                  <a:pt x="2" y="1"/>
                </a:lnTo>
                <a:lnTo>
                  <a:pt x="2" y="0"/>
                </a:lnTo>
                <a:lnTo>
                  <a:pt x="4" y="0"/>
                </a:lnTo>
                <a:lnTo>
                  <a:pt x="4" y="0"/>
                </a:lnTo>
                <a:lnTo>
                  <a:pt x="5" y="0"/>
                </a:lnTo>
                <a:lnTo>
                  <a:pt x="5" y="1"/>
                </a:lnTo>
                <a:lnTo>
                  <a:pt x="6" y="1"/>
                </a:lnTo>
                <a:lnTo>
                  <a:pt x="6" y="0"/>
                </a:lnTo>
                <a:lnTo>
                  <a:pt x="8" y="0"/>
                </a:lnTo>
                <a:lnTo>
                  <a:pt x="8" y="1"/>
                </a:lnTo>
                <a:lnTo>
                  <a:pt x="9" y="1"/>
                </a:lnTo>
                <a:lnTo>
                  <a:pt x="9" y="0"/>
                </a:lnTo>
                <a:lnTo>
                  <a:pt x="10" y="0"/>
                </a:lnTo>
                <a:lnTo>
                  <a:pt x="10" y="1"/>
                </a:lnTo>
                <a:lnTo>
                  <a:pt x="11" y="1"/>
                </a:lnTo>
                <a:lnTo>
                  <a:pt x="11" y="0"/>
                </a:lnTo>
                <a:lnTo>
                  <a:pt x="13" y="0"/>
                </a:lnTo>
                <a:lnTo>
                  <a:pt x="13" y="1"/>
                </a:lnTo>
                <a:lnTo>
                  <a:pt x="14" y="1"/>
                </a:lnTo>
                <a:lnTo>
                  <a:pt x="14" y="0"/>
                </a:lnTo>
                <a:lnTo>
                  <a:pt x="15" y="0"/>
                </a:lnTo>
                <a:lnTo>
                  <a:pt x="15" y="1"/>
                </a:lnTo>
                <a:lnTo>
                  <a:pt x="16" y="1"/>
                </a:lnTo>
                <a:lnTo>
                  <a:pt x="16" y="0"/>
                </a:lnTo>
                <a:lnTo>
                  <a:pt x="18" y="0"/>
                </a:lnTo>
                <a:lnTo>
                  <a:pt x="18" y="1"/>
                </a:lnTo>
                <a:lnTo>
                  <a:pt x="19" y="1"/>
                </a:lnTo>
                <a:lnTo>
                  <a:pt x="19" y="0"/>
                </a:lnTo>
                <a:lnTo>
                  <a:pt x="20" y="0"/>
                </a:lnTo>
                <a:lnTo>
                  <a:pt x="20" y="1"/>
                </a:lnTo>
                <a:lnTo>
                  <a:pt x="22" y="1"/>
                </a:lnTo>
                <a:lnTo>
                  <a:pt x="22" y="0"/>
                </a:lnTo>
                <a:lnTo>
                  <a:pt x="23" y="0"/>
                </a:lnTo>
                <a:lnTo>
                  <a:pt x="23" y="1"/>
                </a:lnTo>
                <a:lnTo>
                  <a:pt x="24" y="1"/>
                </a:lnTo>
                <a:lnTo>
                  <a:pt x="24" y="0"/>
                </a:lnTo>
                <a:lnTo>
                  <a:pt x="25" y="0"/>
                </a:lnTo>
                <a:lnTo>
                  <a:pt x="25" y="1"/>
                </a:lnTo>
                <a:lnTo>
                  <a:pt x="27" y="1"/>
                </a:lnTo>
                <a:lnTo>
                  <a:pt x="27" y="0"/>
                </a:lnTo>
                <a:lnTo>
                  <a:pt x="28" y="0"/>
                </a:lnTo>
                <a:lnTo>
                  <a:pt x="28" y="1"/>
                </a:lnTo>
                <a:lnTo>
                  <a:pt x="29" y="1"/>
                </a:lnTo>
                <a:lnTo>
                  <a:pt x="29" y="0"/>
                </a:lnTo>
                <a:lnTo>
                  <a:pt x="31" y="0"/>
                </a:lnTo>
                <a:lnTo>
                  <a:pt x="31" y="1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1"/>
                </a:lnTo>
                <a:lnTo>
                  <a:pt x="36" y="1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8" y="0"/>
                </a:lnTo>
                <a:lnTo>
                  <a:pt x="38" y="1"/>
                </a:lnTo>
                <a:lnTo>
                  <a:pt x="39" y="1"/>
                </a:lnTo>
                <a:lnTo>
                  <a:pt x="39" y="0"/>
                </a:lnTo>
                <a:lnTo>
                  <a:pt x="41" y="0"/>
                </a:lnTo>
                <a:lnTo>
                  <a:pt x="41" y="1"/>
                </a:lnTo>
                <a:lnTo>
                  <a:pt x="42" y="1"/>
                </a:lnTo>
                <a:lnTo>
                  <a:pt x="42" y="0"/>
                </a:lnTo>
                <a:lnTo>
                  <a:pt x="43" y="0"/>
                </a:lnTo>
                <a:lnTo>
                  <a:pt x="43" y="1"/>
                </a:lnTo>
                <a:lnTo>
                  <a:pt x="45" y="1"/>
                </a:lnTo>
                <a:lnTo>
                  <a:pt x="45" y="0"/>
                </a:lnTo>
                <a:lnTo>
                  <a:pt x="46" y="0"/>
                </a:lnTo>
                <a:lnTo>
                  <a:pt x="46" y="1"/>
                </a:lnTo>
                <a:lnTo>
                  <a:pt x="47" y="1"/>
                </a:lnTo>
                <a:lnTo>
                  <a:pt x="47" y="0"/>
                </a:lnTo>
                <a:lnTo>
                  <a:pt x="48" y="0"/>
                </a:lnTo>
                <a:lnTo>
                  <a:pt x="48" y="1"/>
                </a:lnTo>
                <a:lnTo>
                  <a:pt x="50" y="1"/>
                </a:lnTo>
                <a:lnTo>
                  <a:pt x="50" y="0"/>
                </a:lnTo>
                <a:lnTo>
                  <a:pt x="51" y="0"/>
                </a:lnTo>
                <a:lnTo>
                  <a:pt x="51" y="1"/>
                </a:lnTo>
                <a:lnTo>
                  <a:pt x="52" y="1"/>
                </a:lnTo>
                <a:lnTo>
                  <a:pt x="52" y="0"/>
                </a:lnTo>
                <a:lnTo>
                  <a:pt x="54" y="0"/>
                </a:lnTo>
                <a:lnTo>
                  <a:pt x="54" y="1"/>
                </a:lnTo>
                <a:lnTo>
                  <a:pt x="55" y="1"/>
                </a:lnTo>
                <a:lnTo>
                  <a:pt x="55" y="0"/>
                </a:lnTo>
                <a:lnTo>
                  <a:pt x="56" y="0"/>
                </a:lnTo>
                <a:lnTo>
                  <a:pt x="56" y="1"/>
                </a:lnTo>
                <a:lnTo>
                  <a:pt x="57" y="1"/>
                </a:lnTo>
                <a:lnTo>
                  <a:pt x="57" y="0"/>
                </a:lnTo>
                <a:lnTo>
                  <a:pt x="59" y="0"/>
                </a:lnTo>
                <a:lnTo>
                  <a:pt x="59" y="1"/>
                </a:lnTo>
                <a:lnTo>
                  <a:pt x="60" y="1"/>
                </a:lnTo>
                <a:lnTo>
                  <a:pt x="60" y="0"/>
                </a:lnTo>
                <a:lnTo>
                  <a:pt x="61" y="0"/>
                </a:lnTo>
                <a:lnTo>
                  <a:pt x="61" y="1"/>
                </a:lnTo>
                <a:lnTo>
                  <a:pt x="63" y="1"/>
                </a:lnTo>
                <a:lnTo>
                  <a:pt x="63" y="0"/>
                </a:lnTo>
                <a:lnTo>
                  <a:pt x="64" y="0"/>
                </a:lnTo>
                <a:lnTo>
                  <a:pt x="64" y="0"/>
                </a:lnTo>
                <a:lnTo>
                  <a:pt x="65" y="0"/>
                </a:lnTo>
                <a:lnTo>
                  <a:pt x="65" y="1"/>
                </a:lnTo>
                <a:lnTo>
                  <a:pt x="66" y="1"/>
                </a:lnTo>
                <a:lnTo>
                  <a:pt x="66" y="0"/>
                </a:lnTo>
                <a:lnTo>
                  <a:pt x="68" y="0"/>
                </a:lnTo>
                <a:lnTo>
                  <a:pt x="68" y="1"/>
                </a:lnTo>
                <a:lnTo>
                  <a:pt x="69" y="1"/>
                </a:lnTo>
                <a:lnTo>
                  <a:pt x="69" y="0"/>
                </a:lnTo>
                <a:lnTo>
                  <a:pt x="70" y="0"/>
                </a:lnTo>
                <a:lnTo>
                  <a:pt x="70" y="1"/>
                </a:lnTo>
                <a:lnTo>
                  <a:pt x="71" y="1"/>
                </a:lnTo>
                <a:lnTo>
                  <a:pt x="71" y="0"/>
                </a:lnTo>
                <a:lnTo>
                  <a:pt x="73" y="0"/>
                </a:lnTo>
                <a:lnTo>
                  <a:pt x="73" y="1"/>
                </a:lnTo>
                <a:lnTo>
                  <a:pt x="74" y="1"/>
                </a:lnTo>
                <a:lnTo>
                  <a:pt x="74" y="0"/>
                </a:lnTo>
                <a:lnTo>
                  <a:pt x="75" y="0"/>
                </a:lnTo>
                <a:lnTo>
                  <a:pt x="75" y="1"/>
                </a:lnTo>
                <a:lnTo>
                  <a:pt x="77" y="1"/>
                </a:lnTo>
                <a:lnTo>
                  <a:pt x="77" y="0"/>
                </a:lnTo>
                <a:lnTo>
                  <a:pt x="78" y="0"/>
                </a:lnTo>
                <a:lnTo>
                  <a:pt x="78" y="1"/>
                </a:lnTo>
                <a:lnTo>
                  <a:pt x="79" y="1"/>
                </a:lnTo>
                <a:lnTo>
                  <a:pt x="79" y="0"/>
                </a:lnTo>
                <a:lnTo>
                  <a:pt x="80" y="0"/>
                </a:lnTo>
                <a:lnTo>
                  <a:pt x="80" y="1"/>
                </a:lnTo>
                <a:lnTo>
                  <a:pt x="82" y="1"/>
                </a:lnTo>
                <a:lnTo>
                  <a:pt x="82" y="0"/>
                </a:lnTo>
                <a:lnTo>
                  <a:pt x="83" y="0"/>
                </a:lnTo>
                <a:lnTo>
                  <a:pt x="83" y="1"/>
                </a:lnTo>
                <a:lnTo>
                  <a:pt x="84" y="1"/>
                </a:lnTo>
                <a:lnTo>
                  <a:pt x="84" y="0"/>
                </a:lnTo>
                <a:lnTo>
                  <a:pt x="86" y="0"/>
                </a:lnTo>
                <a:lnTo>
                  <a:pt x="86" y="1"/>
                </a:lnTo>
                <a:lnTo>
                  <a:pt x="87" y="1"/>
                </a:lnTo>
                <a:lnTo>
                  <a:pt x="87" y="0"/>
                </a:lnTo>
                <a:lnTo>
                  <a:pt x="88" y="0"/>
                </a:lnTo>
                <a:lnTo>
                  <a:pt x="88" y="1"/>
                </a:lnTo>
                <a:lnTo>
                  <a:pt x="89" y="1"/>
                </a:lnTo>
                <a:lnTo>
                  <a:pt x="89" y="0"/>
                </a:lnTo>
                <a:lnTo>
                  <a:pt x="91" y="1"/>
                </a:lnTo>
                <a:lnTo>
                  <a:pt x="91" y="1"/>
                </a:lnTo>
                <a:lnTo>
                  <a:pt x="92" y="1"/>
                </a:lnTo>
                <a:lnTo>
                  <a:pt x="92" y="0"/>
                </a:lnTo>
                <a:lnTo>
                  <a:pt x="93" y="0"/>
                </a:lnTo>
                <a:lnTo>
                  <a:pt x="93" y="1"/>
                </a:lnTo>
                <a:lnTo>
                  <a:pt x="95" y="1"/>
                </a:lnTo>
                <a:lnTo>
                  <a:pt x="95" y="0"/>
                </a:lnTo>
                <a:lnTo>
                  <a:pt x="96" y="0"/>
                </a:lnTo>
                <a:lnTo>
                  <a:pt x="96" y="1"/>
                </a:lnTo>
                <a:lnTo>
                  <a:pt x="97" y="1"/>
                </a:lnTo>
                <a:lnTo>
                  <a:pt x="97" y="0"/>
                </a:lnTo>
                <a:lnTo>
                  <a:pt x="98" y="0"/>
                </a:lnTo>
                <a:lnTo>
                  <a:pt x="98" y="1"/>
                </a:lnTo>
                <a:lnTo>
                  <a:pt x="100" y="1"/>
                </a:lnTo>
                <a:lnTo>
                  <a:pt x="100" y="0"/>
                </a:lnTo>
                <a:lnTo>
                  <a:pt x="101" y="0"/>
                </a:lnTo>
                <a:lnTo>
                  <a:pt x="101" y="1"/>
                </a:lnTo>
                <a:lnTo>
                  <a:pt x="102" y="1"/>
                </a:lnTo>
                <a:lnTo>
                  <a:pt x="102" y="0"/>
                </a:lnTo>
                <a:lnTo>
                  <a:pt x="103" y="0"/>
                </a:lnTo>
                <a:lnTo>
                  <a:pt x="103" y="1"/>
                </a:lnTo>
                <a:lnTo>
                  <a:pt x="105" y="1"/>
                </a:lnTo>
                <a:lnTo>
                  <a:pt x="105" y="0"/>
                </a:lnTo>
                <a:lnTo>
                  <a:pt x="106" y="0"/>
                </a:lnTo>
                <a:lnTo>
                  <a:pt x="106" y="1"/>
                </a:lnTo>
                <a:lnTo>
                  <a:pt x="107" y="1"/>
                </a:lnTo>
                <a:lnTo>
                  <a:pt x="107" y="0"/>
                </a:lnTo>
                <a:lnTo>
                  <a:pt x="109" y="0"/>
                </a:lnTo>
                <a:lnTo>
                  <a:pt x="109" y="1"/>
                </a:lnTo>
                <a:lnTo>
                  <a:pt x="110" y="1"/>
                </a:lnTo>
                <a:lnTo>
                  <a:pt x="110" y="0"/>
                </a:lnTo>
                <a:lnTo>
                  <a:pt x="111" y="0"/>
                </a:lnTo>
                <a:lnTo>
                  <a:pt x="111" y="1"/>
                </a:lnTo>
                <a:lnTo>
                  <a:pt x="112" y="1"/>
                </a:lnTo>
                <a:lnTo>
                  <a:pt x="112" y="0"/>
                </a:lnTo>
                <a:lnTo>
                  <a:pt x="114" y="0"/>
                </a:lnTo>
                <a:lnTo>
                  <a:pt x="114" y="1"/>
                </a:lnTo>
                <a:lnTo>
                  <a:pt x="115" y="1"/>
                </a:lnTo>
                <a:lnTo>
                  <a:pt x="115" y="0"/>
                </a:lnTo>
                <a:lnTo>
                  <a:pt x="116" y="0"/>
                </a:lnTo>
                <a:lnTo>
                  <a:pt x="116" y="1"/>
                </a:lnTo>
                <a:lnTo>
                  <a:pt x="118" y="1"/>
                </a:lnTo>
                <a:lnTo>
                  <a:pt x="118" y="0"/>
                </a:lnTo>
                <a:lnTo>
                  <a:pt x="119" y="0"/>
                </a:lnTo>
                <a:lnTo>
                  <a:pt x="119" y="1"/>
                </a:lnTo>
                <a:lnTo>
                  <a:pt x="120" y="1"/>
                </a:lnTo>
                <a:lnTo>
                  <a:pt x="120" y="0"/>
                </a:lnTo>
                <a:lnTo>
                  <a:pt x="121" y="0"/>
                </a:lnTo>
                <a:lnTo>
                  <a:pt x="121" y="0"/>
                </a:lnTo>
                <a:lnTo>
                  <a:pt x="123" y="0"/>
                </a:lnTo>
                <a:lnTo>
                  <a:pt x="123" y="1"/>
                </a:lnTo>
                <a:lnTo>
                  <a:pt x="124" y="1"/>
                </a:lnTo>
                <a:lnTo>
                  <a:pt x="124" y="0"/>
                </a:lnTo>
                <a:lnTo>
                  <a:pt x="125" y="0"/>
                </a:lnTo>
                <a:lnTo>
                  <a:pt x="125" y="1"/>
                </a:lnTo>
                <a:lnTo>
                  <a:pt x="127" y="1"/>
                </a:lnTo>
                <a:lnTo>
                  <a:pt x="127" y="0"/>
                </a:lnTo>
                <a:lnTo>
                  <a:pt x="128" y="0"/>
                </a:lnTo>
                <a:lnTo>
                  <a:pt x="128" y="1"/>
                </a:lnTo>
                <a:lnTo>
                  <a:pt x="129" y="1"/>
                </a:lnTo>
                <a:lnTo>
                  <a:pt x="129" y="0"/>
                </a:lnTo>
                <a:lnTo>
                  <a:pt x="130" y="0"/>
                </a:lnTo>
                <a:lnTo>
                  <a:pt x="130" y="1"/>
                </a:lnTo>
                <a:lnTo>
                  <a:pt x="132" y="1"/>
                </a:lnTo>
                <a:lnTo>
                  <a:pt x="132" y="0"/>
                </a:lnTo>
                <a:lnTo>
                  <a:pt x="133" y="0"/>
                </a:lnTo>
                <a:lnTo>
                  <a:pt x="133" y="1"/>
                </a:lnTo>
                <a:lnTo>
                  <a:pt x="134" y="1"/>
                </a:lnTo>
                <a:lnTo>
                  <a:pt x="134" y="0"/>
                </a:lnTo>
                <a:lnTo>
                  <a:pt x="135" y="0"/>
                </a:lnTo>
                <a:lnTo>
                  <a:pt x="135" y="1"/>
                </a:lnTo>
                <a:lnTo>
                  <a:pt x="137" y="1"/>
                </a:lnTo>
                <a:lnTo>
                  <a:pt x="137" y="0"/>
                </a:lnTo>
                <a:lnTo>
                  <a:pt x="138" y="0"/>
                </a:lnTo>
                <a:lnTo>
                  <a:pt x="138" y="1"/>
                </a:lnTo>
                <a:lnTo>
                  <a:pt x="139" y="1"/>
                </a:lnTo>
                <a:lnTo>
                  <a:pt x="139" y="0"/>
                </a:lnTo>
                <a:lnTo>
                  <a:pt x="141" y="0"/>
                </a:lnTo>
                <a:lnTo>
                  <a:pt x="141" y="0"/>
                </a:lnTo>
              </a:path>
            </a:pathLst>
          </a:custGeom>
          <a:noFill/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2868601" y="6324600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16 </a:t>
            </a:r>
            <a:r>
              <a:rPr lang="en-US" sz="1200" b="1" dirty="0" err="1" smtClean="0">
                <a:latin typeface="Arial" pitchFamily="34" charset="0"/>
                <a:cs typeface="Arial" pitchFamily="34" charset="0"/>
              </a:rPr>
              <a:t>d.p.i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560391" y="6324600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Mature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…but spiking develops relatively late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637372" y="914400"/>
            <a:ext cx="3687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 pitchFamily="34" charset="0"/>
                <a:cs typeface="Arial" pitchFamily="34" charset="0"/>
              </a:rPr>
              <a:t>Olfactory granule cells (2 weeks </a:t>
            </a:r>
            <a:r>
              <a:rPr lang="en-US" sz="1400" i="1" dirty="0" err="1" smtClean="0">
                <a:latin typeface="Arial" pitchFamily="34" charset="0"/>
                <a:cs typeface="Arial" pitchFamily="34" charset="0"/>
              </a:rPr>
              <a:t>postmitotic</a:t>
            </a:r>
            <a:r>
              <a:rPr lang="en-US" sz="1400" i="1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362200" y="4569023"/>
            <a:ext cx="2141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 pitchFamily="34" charset="0"/>
                <a:cs typeface="Arial" pitchFamily="34" charset="0"/>
              </a:rPr>
              <a:t>Zebra finch </a:t>
            </a:r>
            <a:r>
              <a:rPr lang="en-US" sz="1400" i="1" dirty="0" err="1" smtClean="0">
                <a:latin typeface="Arial" pitchFamily="34" charset="0"/>
                <a:cs typeface="Arial" pitchFamily="34" charset="0"/>
              </a:rPr>
              <a:t>motorneuron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981200" y="4419600"/>
            <a:ext cx="5486400" cy="235577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encrypted-tbn3.gstatic.com/images?q=tbn:ANd9GcT9IabMI4EAyiaQQ4RaE6CXiJDksMihtLBUZJfj93dgGI-GGWmV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98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62000" y="5334000"/>
            <a:ext cx="7788735" cy="141577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Once development has ended, the fonts of growth of the cells, axons and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dendrites dries up irrevocably. In adult centers, the nerve paths are fixed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and immutable: everything may die, nothing may be regenerated. </a:t>
            </a:r>
          </a:p>
          <a:p>
            <a:pPr algn="r"/>
            <a:endParaRPr lang="en-US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es-E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Santiago </a:t>
            </a:r>
            <a:r>
              <a:rPr lang="es-ES" sz="1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Ramon</a:t>
            </a:r>
            <a:r>
              <a:rPr lang="es-E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 Cajal		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New neurons form viable synapses onto downstream neurons</a:t>
            </a:r>
            <a:endParaRPr lang="en-US" sz="2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 cstate="print"/>
          <a:srcRect l="1696"/>
          <a:stretch>
            <a:fillRect/>
          </a:stretch>
        </p:blipFill>
        <p:spPr bwMode="auto">
          <a:xfrm>
            <a:off x="801511" y="1600200"/>
            <a:ext cx="2291094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21691" y="1198602"/>
            <a:ext cx="27687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 smtClean="0">
                <a:latin typeface="Arial" pitchFamily="34" charset="0"/>
                <a:cs typeface="Arial" pitchFamily="34" charset="0"/>
              </a:rPr>
              <a:t>DG → CA3 </a:t>
            </a:r>
          </a:p>
          <a:p>
            <a:r>
              <a:rPr lang="en-US" sz="1200" i="1" dirty="0" smtClean="0">
                <a:latin typeface="Arial" pitchFamily="34" charset="0"/>
                <a:cs typeface="Arial" pitchFamily="34" charset="0"/>
              </a:rPr>
              <a:t>(synapses on spines emerge at 4 </a:t>
            </a:r>
            <a:r>
              <a:rPr lang="en-US" sz="1200" i="1" dirty="0" err="1" smtClean="0">
                <a:latin typeface="Arial" pitchFamily="34" charset="0"/>
                <a:cs typeface="Arial" pitchFamily="34" charset="0"/>
              </a:rPr>
              <a:t>wpi</a:t>
            </a:r>
            <a:r>
              <a:rPr lang="en-US" sz="1200" i="1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12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6491111"/>
            <a:ext cx="16866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>
                <a:latin typeface="Arial" pitchFamily="34" charset="0"/>
                <a:cs typeface="Arial" pitchFamily="34" charset="0"/>
              </a:rPr>
              <a:t>(Faulkner et al., 2008)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1524000"/>
            <a:ext cx="4829175" cy="5051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3581400" y="6400800"/>
            <a:ext cx="32730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Bardy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et al., 2010; see also Toni et al., 2008)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29400" y="50292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33800" y="5105400"/>
            <a:ext cx="304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934200" y="1295400"/>
            <a:ext cx="304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733800" y="1447800"/>
            <a:ext cx="3276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86200" y="1475601"/>
            <a:ext cx="41072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>
                <a:latin typeface="Arial" pitchFamily="34" charset="0"/>
                <a:cs typeface="Arial" pitchFamily="34" charset="0"/>
              </a:rPr>
              <a:t>ChR2 into newly born olfactory bulb neurons (</a:t>
            </a:r>
            <a:r>
              <a:rPr lang="en-US" sz="1200" i="1" dirty="0" err="1" smtClean="0">
                <a:latin typeface="Arial" pitchFamily="34" charset="0"/>
                <a:cs typeface="Arial" pitchFamily="34" charset="0"/>
              </a:rPr>
              <a:t>GABAergic</a:t>
            </a:r>
            <a:r>
              <a:rPr lang="en-US" sz="1200" i="1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 r="36150"/>
          <a:stretch>
            <a:fillRect/>
          </a:stretch>
        </p:blipFill>
        <p:spPr bwMode="auto">
          <a:xfrm>
            <a:off x="1676400" y="1672478"/>
            <a:ext cx="6858000" cy="4042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62899" r="2973"/>
          <a:stretch>
            <a:fillRect/>
          </a:stretch>
        </p:blipFill>
        <p:spPr bwMode="auto">
          <a:xfrm>
            <a:off x="533400" y="3581400"/>
            <a:ext cx="2782711" cy="30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57200" y="3352800"/>
            <a:ext cx="2514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62800" y="1600200"/>
            <a:ext cx="1524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00400" y="4114800"/>
            <a:ext cx="990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latin typeface="Arial" pitchFamily="34" charset="0"/>
                <a:ea typeface="+mj-ea"/>
                <a:cs typeface="Arial" pitchFamily="34" charset="0"/>
              </a:rPr>
              <a:t>Functional incorporation of new neuron into an active circuit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05600" y="6477000"/>
            <a:ext cx="22060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>
                <a:latin typeface="Arial" pitchFamily="34" charset="0"/>
                <a:cs typeface="Arial" pitchFamily="34" charset="0"/>
              </a:rPr>
              <a:t>(Paton and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Nottebohm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, 1984)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485901" y="2133600"/>
            <a:ext cx="2658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Neuron in canary forebrain that was </a:t>
            </a:r>
          </a:p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labeled with </a:t>
            </a:r>
            <a:r>
              <a:rPr lang="en-US" sz="1200" dirty="0" smtClean="0"/>
              <a:t>horseradish </a:t>
            </a:r>
            <a:r>
              <a:rPr lang="en-US" sz="1200" dirty="0" err="1" smtClean="0"/>
              <a:t>peroxidase</a:t>
            </a:r>
            <a:endParaRPr lang="en-US" sz="1200" dirty="0" smtClean="0"/>
          </a:p>
          <a:p>
            <a:pPr algn="ctr"/>
            <a:r>
              <a:rPr lang="en-US" sz="1200" dirty="0" smtClean="0"/>
              <a:t>(intracellular dye) and [</a:t>
            </a:r>
            <a:r>
              <a:rPr lang="en-US" sz="1200" baseline="30000" dirty="0" smtClean="0"/>
              <a:t>3</a:t>
            </a:r>
            <a:r>
              <a:rPr lang="en-US" sz="1200" dirty="0" smtClean="0"/>
              <a:t>H]</a:t>
            </a:r>
            <a:r>
              <a:rPr lang="en-US" sz="1200" dirty="0" err="1" smtClean="0"/>
              <a:t>thymidine</a:t>
            </a:r>
            <a:endParaRPr lang="en-US" sz="1200" dirty="0">
              <a:solidFill>
                <a:srgbClr val="92D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" y="4343400"/>
            <a:ext cx="2460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Synaptic responses following the </a:t>
            </a:r>
          </a:p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Introduction of a noise burst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rial" pitchFamily="34" charset="0"/>
                <a:cs typeface="Arial" pitchFamily="34" charset="0"/>
              </a:rPr>
              <a:t>New neurons are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hyperplastic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828800"/>
            <a:ext cx="4267200" cy="4041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876800" y="5943600"/>
            <a:ext cx="21506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(Schmidt-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heiber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et al., 2004,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see also Wang et al., 2000)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33600" y="167640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67200" y="175260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43400" y="3962400"/>
            <a:ext cx="457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0" y="388620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05200" y="1524000"/>
            <a:ext cx="19030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 smtClean="0">
                <a:latin typeface="Arial" pitchFamily="34" charset="0"/>
                <a:cs typeface="Arial" pitchFamily="34" charset="0"/>
              </a:rPr>
              <a:t>Hippocampal</a:t>
            </a:r>
            <a:r>
              <a:rPr lang="en-US" sz="1200" i="1" dirty="0" smtClean="0">
                <a:latin typeface="Arial" pitchFamily="34" charset="0"/>
                <a:cs typeface="Arial" pitchFamily="34" charset="0"/>
              </a:rPr>
              <a:t> granule cell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581400" y="2057400"/>
            <a:ext cx="9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Mature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67400" y="2057400"/>
            <a:ext cx="75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rial" pitchFamily="34" charset="0"/>
                <a:cs typeface="Arial" pitchFamily="34" charset="0"/>
              </a:rPr>
              <a:t>New neurons are </a:t>
            </a:r>
            <a:r>
              <a:rPr lang="en-US" sz="32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transiently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hyperplastic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3400" y="1524000"/>
            <a:ext cx="7774061" cy="3898863"/>
            <a:chOff x="0" y="1371600"/>
            <a:chExt cx="8840861" cy="4433887"/>
          </a:xfrm>
        </p:grpSpPr>
        <p:pic>
          <p:nvPicPr>
            <p:cNvPr id="522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1371600"/>
              <a:ext cx="8840861" cy="4433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381000" y="1676400"/>
              <a:ext cx="3048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00600" y="1676400"/>
              <a:ext cx="3048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5638800" y="6248400"/>
            <a:ext cx="3307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Nissant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et al., 2009,</a:t>
            </a:r>
          </a:p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for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hippocampal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plasticity see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Ge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et al.,2007)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95600" y="1524000"/>
            <a:ext cx="3485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 smtClean="0">
                <a:latin typeface="Arial" pitchFamily="34" charset="0"/>
                <a:cs typeface="Arial" pitchFamily="34" charset="0"/>
              </a:rPr>
              <a:t>Glutamatergic</a:t>
            </a:r>
            <a:r>
              <a:rPr lang="en-US" sz="1200" i="1" dirty="0" smtClean="0">
                <a:latin typeface="Arial" pitchFamily="34" charset="0"/>
                <a:cs typeface="Arial" pitchFamily="34" charset="0"/>
              </a:rPr>
              <a:t> inputs onto olfactory bulb neurons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Arial" pitchFamily="34" charset="0"/>
                <a:cs typeface="Arial" pitchFamily="34" charset="0"/>
              </a:rPr>
              <a:t>What is the impact of neurogenesis </a:t>
            </a:r>
            <a:br>
              <a:rPr lang="en-US" sz="3600" dirty="0" smtClean="0">
                <a:latin typeface="Arial" pitchFamily="34" charset="0"/>
                <a:cs typeface="Arial" pitchFamily="34" charset="0"/>
              </a:rPr>
            </a:br>
            <a:r>
              <a:rPr lang="en-US" sz="3600" dirty="0" smtClean="0">
                <a:latin typeface="Arial" pitchFamily="34" charset="0"/>
                <a:cs typeface="Arial" pitchFamily="34" charset="0"/>
              </a:rPr>
              <a:t>on behavior?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Neurogenesis allows the CNS to grow/adapt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teleost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fish)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338" name="Picture 2" descr="http://ars.els-cdn.com/content/image/1-s2.0-S0042698902004005-gr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524000"/>
            <a:ext cx="4613256" cy="4225694"/>
          </a:xfrm>
          <a:prstGeom prst="rect">
            <a:avLst/>
          </a:prstGeom>
          <a:noFill/>
        </p:spPr>
      </p:pic>
      <p:pic>
        <p:nvPicPr>
          <p:cNvPr id="14342" name="Picture 6" descr="Full-size image (72 K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057400"/>
            <a:ext cx="3857625" cy="3078753"/>
          </a:xfrm>
          <a:prstGeom prst="rect">
            <a:avLst/>
          </a:prstGeom>
          <a:noFill/>
        </p:spPr>
      </p:pic>
      <p:sp>
        <p:nvSpPr>
          <p:cNvPr id="6" name="Rounded Rectangle 5"/>
          <p:cNvSpPr/>
          <p:nvPr/>
        </p:nvSpPr>
        <p:spPr>
          <a:xfrm>
            <a:off x="4779484" y="1613053"/>
            <a:ext cx="381000" cy="6858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58186" y="5410200"/>
            <a:ext cx="22589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Otteson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and Hitchcock, 2003)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New neurons for newly relevant behavior </a:t>
            </a:r>
            <a:r>
              <a:rPr lang="en-US" sz="2200" b="1" dirty="0" smtClean="0">
                <a:latin typeface="Arial" pitchFamily="34" charset="0"/>
                <a:cs typeface="Arial" pitchFamily="34" charset="0"/>
              </a:rPr>
              <a:t>(seasonal songbirds)</a:t>
            </a:r>
            <a:endParaRPr lang="en-US" sz="2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48400" y="6248400"/>
            <a:ext cx="2666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Kirn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and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Wilbrecht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, 2004;</a:t>
            </a:r>
          </a:p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see Goldman and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Nottebohm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, 1983)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 cstate="print"/>
          <a:srcRect t="18768"/>
          <a:stretch>
            <a:fillRect/>
          </a:stretch>
        </p:blipFill>
        <p:spPr bwMode="auto">
          <a:xfrm>
            <a:off x="304800" y="3533775"/>
            <a:ext cx="8512441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 descr="https://encrypted-tbn2.gstatic.com/images?q=tbn:ANd9GcQcNlK6iUn9N4twAFSCArAEMczFJ_KooZfjmCeONzjE3RG6WdkX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1676400"/>
            <a:ext cx="2200275" cy="206692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402528" y="1371600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 pitchFamily="34" charset="0"/>
                <a:cs typeface="Arial" pitchFamily="34" charset="0"/>
              </a:rPr>
              <a:t>canary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53200" y="137160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 pitchFamily="34" charset="0"/>
                <a:cs typeface="Arial" pitchFamily="34" charset="0"/>
              </a:rPr>
              <a:t>zebra finch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7" name="Picture 5" descr="http://www.birdsville.net.au/wp-content/uploads/2011/07/Zebra-Finc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1676400"/>
            <a:ext cx="2133600" cy="20647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143000"/>
            <a:ext cx="3609975" cy="5217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Adult-born granule cells in hippocampus</a:t>
            </a:r>
            <a:endParaRPr lang="en-US" sz="2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9733" y="990600"/>
            <a:ext cx="4384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Dentate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g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yrus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, pattern separation and anxiety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 descr="New neurons and new memories: how does adult hippocampal neurogenesis affect learning and memory?"/>
          <p:cNvPicPr>
            <a:picLocks noChangeAspect="1" noChangeArrowheads="1"/>
          </p:cNvPicPr>
          <p:nvPr/>
        </p:nvPicPr>
        <p:blipFill>
          <a:blip r:embed="rId3" cstate="print"/>
          <a:srcRect b="7563"/>
          <a:stretch>
            <a:fillRect/>
          </a:stretch>
        </p:blipFill>
        <p:spPr bwMode="auto">
          <a:xfrm>
            <a:off x="533400" y="1600200"/>
            <a:ext cx="4294909" cy="472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Adult-born granule cells in hippocampus</a:t>
            </a:r>
            <a:endParaRPr lang="en-US" sz="2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00200"/>
            <a:ext cx="3701490" cy="380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1524000"/>
            <a:ext cx="571804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3200400"/>
            <a:ext cx="2971800" cy="236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760562" y="6248400"/>
            <a:ext cx="16417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Clelland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et al., 2009)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800" y="1447800"/>
            <a:ext cx="381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9600" y="3276600"/>
            <a:ext cx="381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24200" y="1447800"/>
            <a:ext cx="381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65494" y="1433332"/>
            <a:ext cx="381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042704" y="2122990"/>
            <a:ext cx="149506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3906" y="2483734"/>
            <a:ext cx="381000" cy="166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08544" y="990600"/>
            <a:ext cx="5554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Ablating new neurons leads to deficits in pattern separation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00800" y="3200400"/>
            <a:ext cx="9525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Adult-born granule cells in hippocampus</a:t>
            </a:r>
            <a:endParaRPr lang="en-US" sz="2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55450" y="990600"/>
            <a:ext cx="3833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Increasing new neurons by ablating </a:t>
            </a:r>
            <a:r>
              <a:rPr lang="en-US" sz="1600" i="1" dirty="0" err="1" smtClean="0">
                <a:latin typeface="Arial" pitchFamily="34" charset="0"/>
                <a:cs typeface="Arial" pitchFamily="34" charset="0"/>
              </a:rPr>
              <a:t>Bax</a:t>
            </a:r>
            <a:endParaRPr lang="en-US" sz="16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09800"/>
            <a:ext cx="361950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752600"/>
            <a:ext cx="3529013" cy="415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45221" y="6248400"/>
            <a:ext cx="1513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Sahay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et al., 2011)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rial" pitchFamily="34" charset="0"/>
                <a:cs typeface="Arial" pitchFamily="34" charset="0"/>
              </a:rPr>
              <a:t>Early evidence for neurogenesis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2379345"/>
            <a:ext cx="3505200" cy="2954655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[</a:t>
            </a:r>
            <a:r>
              <a:rPr lang="en-US" sz="2400" baseline="30000" dirty="0" smtClean="0">
                <a:latin typeface="Arial" pitchFamily="34" charset="0"/>
                <a:cs typeface="Arial" pitchFamily="34" charset="0"/>
              </a:rPr>
              <a:t>3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H]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thymidine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(1950s) </a:t>
            </a:r>
          </a:p>
          <a:p>
            <a:pPr algn="ctr"/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Injection into the animal marks actively dividing cells by allowing for incorporation during the DNA synthesis phase of the cell cycle (S-phase).  Allows for effective</a:t>
            </a:r>
          </a:p>
          <a:p>
            <a:pPr algn="ctr"/>
            <a:r>
              <a:rPr lang="en-US" dirty="0" err="1" smtClean="0">
                <a:latin typeface="Arial" pitchFamily="34" charset="0"/>
                <a:cs typeface="Arial" pitchFamily="34" charset="0"/>
              </a:rPr>
              <a:t>birthdating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but ambiguous cell identification.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05400" y="5943600"/>
            <a:ext cx="29209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Arial" pitchFamily="34" charset="0"/>
                <a:cs typeface="Arial" pitchFamily="34" charset="0"/>
              </a:rPr>
              <a:t>(Altman and Das, 1965)</a:t>
            </a:r>
          </a:p>
          <a:p>
            <a:pPr algn="ctr"/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Another early supporter: Michael Kaplan</a:t>
            </a:r>
          </a:p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A major dissenting voice: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Pasko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Rakic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 b="34928"/>
          <a:stretch>
            <a:fillRect/>
          </a:stretch>
        </p:blipFill>
        <p:spPr bwMode="auto">
          <a:xfrm>
            <a:off x="4800600" y="1833265"/>
            <a:ext cx="3505200" cy="410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214546" y="1371600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 err="1" smtClean="0">
                <a:latin typeface="Arial" pitchFamily="34" charset="0"/>
                <a:cs typeface="Arial" pitchFamily="34" charset="0"/>
              </a:rPr>
              <a:t>Autoradiograms</a:t>
            </a:r>
            <a:r>
              <a:rPr lang="en-US" sz="1200" i="1" dirty="0" smtClean="0">
                <a:latin typeface="Arial" pitchFamily="34" charset="0"/>
                <a:cs typeface="Arial" pitchFamily="34" charset="0"/>
              </a:rPr>
              <a:t> from dentate </a:t>
            </a:r>
            <a:r>
              <a:rPr lang="en-US" sz="1200" i="1" dirty="0" err="1" smtClean="0">
                <a:latin typeface="Arial" pitchFamily="34" charset="0"/>
                <a:cs typeface="Arial" pitchFamily="34" charset="0"/>
              </a:rPr>
              <a:t>gyrus</a:t>
            </a:r>
            <a:r>
              <a:rPr lang="en-US" sz="1200" i="1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algn="ctr"/>
            <a:r>
              <a:rPr lang="en-US" sz="1200" i="1" dirty="0" smtClean="0">
                <a:latin typeface="Arial" pitchFamily="34" charset="0"/>
                <a:cs typeface="Arial" pitchFamily="34" charset="0"/>
              </a:rPr>
              <a:t>(hippocampus) of postnatal rat</a:t>
            </a:r>
            <a:endParaRPr lang="en-US" sz="12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Adult-born granule cells in hippocampus</a:t>
            </a:r>
            <a:endParaRPr lang="en-US" sz="2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0" y="990600"/>
            <a:ext cx="6777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Increasing numbers of new neurons leads to improved pattern separation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5629" t="8405" r="43081" b="64928"/>
          <a:stretch>
            <a:fillRect/>
          </a:stretch>
        </p:blipFill>
        <p:spPr bwMode="auto">
          <a:xfrm>
            <a:off x="1828800" y="2057400"/>
            <a:ext cx="5161721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l="6841" t="52319" r="1212" b="3623"/>
          <a:stretch>
            <a:fillRect/>
          </a:stretch>
        </p:blipFill>
        <p:spPr bwMode="auto">
          <a:xfrm>
            <a:off x="1066800" y="3581400"/>
            <a:ext cx="7162800" cy="185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45221" y="6248400"/>
            <a:ext cx="1513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Sahay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et al., 2011)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200" y="3429000"/>
            <a:ext cx="457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Adult-born granule cells in hippocampus</a:t>
            </a:r>
            <a:endParaRPr lang="en-US" sz="2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7538" y="990600"/>
            <a:ext cx="4666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Increasing impact of newly born neurons on CA3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/>
          <a:srcRect t="9259"/>
          <a:stretch>
            <a:fillRect/>
          </a:stretch>
        </p:blipFill>
        <p:spPr bwMode="auto">
          <a:xfrm>
            <a:off x="381000" y="2133600"/>
            <a:ext cx="3657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1905000"/>
            <a:ext cx="3684396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381000" y="1752600"/>
            <a:ext cx="53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9835" y="6248400"/>
            <a:ext cx="12841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Gu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et al., 2012)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5270" y="1828800"/>
            <a:ext cx="8515109" cy="4003821"/>
            <a:chOff x="1219200" y="2209438"/>
            <a:chExt cx="6591300" cy="3099242"/>
          </a:xfrm>
        </p:grpSpPr>
        <p:pic>
          <p:nvPicPr>
            <p:cNvPr id="4915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b="75279"/>
            <a:stretch>
              <a:fillRect/>
            </a:stretch>
          </p:blipFill>
          <p:spPr bwMode="auto">
            <a:xfrm>
              <a:off x="1333500" y="2209438"/>
              <a:ext cx="6477000" cy="1266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5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t="64242"/>
            <a:stretch>
              <a:fillRect/>
            </a:stretch>
          </p:blipFill>
          <p:spPr bwMode="auto">
            <a:xfrm>
              <a:off x="1219200" y="3476263"/>
              <a:ext cx="6477000" cy="18324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6"/>
          <p:cNvSpPr/>
          <p:nvPr/>
        </p:nvSpPr>
        <p:spPr>
          <a:xfrm>
            <a:off x="609600" y="2057400"/>
            <a:ext cx="457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91000" y="2057400"/>
            <a:ext cx="457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Adult-born granule cells in hippocampus</a:t>
            </a:r>
            <a:endParaRPr lang="en-US" sz="2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7249" y="990600"/>
            <a:ext cx="4269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Transient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hyperplasticity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of DG-CA3 synapse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52600" y="3429000"/>
            <a:ext cx="1143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43400" y="3352800"/>
            <a:ext cx="1143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59835" y="6248400"/>
            <a:ext cx="12841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Gu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et al., 2012)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810000" y="1752600"/>
            <a:ext cx="4038600" cy="1247784"/>
            <a:chOff x="1066800" y="1219200"/>
            <a:chExt cx="7067550" cy="2183622"/>
          </a:xfrm>
        </p:grpSpPr>
        <p:pic>
          <p:nvPicPr>
            <p:cNvPr id="5017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66800" y="1219200"/>
              <a:ext cx="3780938" cy="2133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17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9200" y="1219200"/>
              <a:ext cx="3105150" cy="2183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Adult-born granule cells in hippocampus</a:t>
            </a:r>
            <a:endParaRPr lang="en-US" sz="22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33400" y="1856601"/>
            <a:ext cx="2377633" cy="4293151"/>
            <a:chOff x="990600" y="1740963"/>
            <a:chExt cx="1942353" cy="3507192"/>
          </a:xfrm>
        </p:grpSpPr>
        <p:grpSp>
          <p:nvGrpSpPr>
            <p:cNvPr id="9" name="Group 8"/>
            <p:cNvGrpSpPr/>
            <p:nvPr/>
          </p:nvGrpSpPr>
          <p:grpSpPr>
            <a:xfrm>
              <a:off x="990600" y="1905000"/>
              <a:ext cx="1942353" cy="3343155"/>
              <a:chOff x="1187273" y="2971800"/>
              <a:chExt cx="2476500" cy="4262523"/>
            </a:xfrm>
          </p:grpSpPr>
          <p:pic>
            <p:nvPicPr>
              <p:cNvPr id="50181" name="Picture 5" descr="https://homehero-production.s3.amazonaws.com/article-assets/morris-water-maze-alzheimers-research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r="52000"/>
              <a:stretch>
                <a:fillRect/>
              </a:stretch>
            </p:blipFill>
            <p:spPr bwMode="auto">
              <a:xfrm>
                <a:off x="1295400" y="2971800"/>
                <a:ext cx="2286000" cy="2114550"/>
              </a:xfrm>
              <a:prstGeom prst="rect">
                <a:avLst/>
              </a:prstGeom>
              <a:noFill/>
            </p:spPr>
          </p:pic>
          <p:pic>
            <p:nvPicPr>
              <p:cNvPr id="8" name="Picture 5" descr="https://homehero-production.s3.amazonaws.com/article-assets/morris-water-maze-alzheimers-research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8000"/>
              <a:stretch>
                <a:fillRect/>
              </a:stretch>
            </p:blipFill>
            <p:spPr bwMode="auto">
              <a:xfrm>
                <a:off x="1187273" y="5119772"/>
                <a:ext cx="2476500" cy="2114551"/>
              </a:xfrm>
              <a:prstGeom prst="rect">
                <a:avLst/>
              </a:prstGeom>
              <a:noFill/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1402174" y="1740963"/>
              <a:ext cx="1206922" cy="2262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Morris Water Maze</a:t>
              </a:r>
              <a:endParaRPr lang="en-US" sz="12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535032" y="990600"/>
            <a:ext cx="4073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Transient window for behavioral responses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018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0400" y="3124200"/>
            <a:ext cx="2992582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/>
          <p:cNvGrpSpPr/>
          <p:nvPr/>
        </p:nvGrpSpPr>
        <p:grpSpPr>
          <a:xfrm>
            <a:off x="6172200" y="2982259"/>
            <a:ext cx="1725773" cy="3723341"/>
            <a:chOff x="6511334" y="1981200"/>
            <a:chExt cx="2657475" cy="5733481"/>
          </a:xfrm>
        </p:grpSpPr>
        <p:pic>
          <p:nvPicPr>
            <p:cNvPr id="18" name="Picture 9"/>
            <p:cNvPicPr>
              <a:picLocks noChangeAspect="1" noChangeArrowheads="1"/>
            </p:cNvPicPr>
            <p:nvPr/>
          </p:nvPicPr>
          <p:blipFill>
            <a:blip r:embed="rId6" cstate="print"/>
            <a:srcRect r="50635"/>
            <a:stretch>
              <a:fillRect/>
            </a:stretch>
          </p:blipFill>
          <p:spPr bwMode="auto">
            <a:xfrm>
              <a:off x="6553200" y="1981200"/>
              <a:ext cx="2590800" cy="2998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185" name="Picture 9"/>
            <p:cNvPicPr>
              <a:picLocks noChangeAspect="1" noChangeArrowheads="1"/>
            </p:cNvPicPr>
            <p:nvPr/>
          </p:nvPicPr>
          <p:blipFill>
            <a:blip r:embed="rId6" cstate="print"/>
            <a:srcRect l="49365"/>
            <a:stretch>
              <a:fillRect/>
            </a:stretch>
          </p:blipFill>
          <p:spPr bwMode="auto">
            <a:xfrm>
              <a:off x="6511334" y="4716319"/>
              <a:ext cx="2657475" cy="2998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Rectangle 19"/>
          <p:cNvSpPr/>
          <p:nvPr/>
        </p:nvSpPr>
        <p:spPr>
          <a:xfrm>
            <a:off x="6172200" y="472440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96000" y="297180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00400" y="304800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267200" y="34290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4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wpi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59835" y="6248400"/>
            <a:ext cx="12841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Gu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et al., 2012)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b="46434"/>
          <a:stretch>
            <a:fillRect/>
          </a:stretch>
        </p:blipFill>
        <p:spPr bwMode="auto">
          <a:xfrm>
            <a:off x="609600" y="2304706"/>
            <a:ext cx="7629525" cy="785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750577"/>
            <a:ext cx="6629400" cy="120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9600" y="2379345"/>
            <a:ext cx="3505200" cy="2893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Bromodeoxyuridine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BrdU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(1990s) </a:t>
            </a:r>
          </a:p>
          <a:p>
            <a:pPr algn="ctr"/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Exogenous nucleotides incorporated into newly synthesized DNA.  Can be easily processed for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immunohistochemistry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to easily determine cell identity.</a:t>
            </a:r>
          </a:p>
          <a:p>
            <a:pPr algn="ctr"/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29400" y="6047601"/>
            <a:ext cx="14478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>
                <a:latin typeface="Arial" pitchFamily="34" charset="0"/>
                <a:cs typeface="Arial" pitchFamily="34" charset="0"/>
              </a:rPr>
              <a:t>(Kuhn et al., 1996)</a:t>
            </a:r>
            <a:endParaRPr lang="en-US" sz="1200" dirty="0"/>
          </a:p>
        </p:txBody>
      </p:sp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1932801"/>
            <a:ext cx="2614613" cy="4086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562600" y="1475601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 smtClean="0">
                <a:latin typeface="Arial" pitchFamily="34" charset="0"/>
                <a:cs typeface="Arial" pitchFamily="34" charset="0"/>
              </a:rPr>
              <a:t>Cell labeled for neuronal marker </a:t>
            </a:r>
          </a:p>
          <a:p>
            <a:pPr algn="ctr"/>
            <a:r>
              <a:rPr lang="en-US" sz="1200" i="1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1200" i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NeuN</a:t>
            </a:r>
            <a:r>
              <a:rPr lang="en-US" sz="1200" i="1" dirty="0" smtClean="0">
                <a:latin typeface="Arial" pitchFamily="34" charset="0"/>
                <a:cs typeface="Arial" pitchFamily="34" charset="0"/>
              </a:rPr>
              <a:t>) as well as </a:t>
            </a:r>
            <a:r>
              <a:rPr lang="en-US" sz="1200" i="1" dirty="0" err="1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BrdU</a:t>
            </a:r>
            <a:endParaRPr lang="en-US" sz="1200" i="1" dirty="0">
              <a:solidFill>
                <a:srgbClr val="92D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Arial" pitchFamily="34" charset="0"/>
                <a:ea typeface="+mj-ea"/>
                <a:cs typeface="Arial" pitchFamily="34" charset="0"/>
              </a:rPr>
              <a:t>D</a:t>
            </a:r>
            <a:r>
              <a:rPr lang="en-US" sz="3600" noProof="0" dirty="0" err="1" smtClean="0">
                <a:latin typeface="Arial" pitchFamily="34" charset="0"/>
                <a:ea typeface="+mj-ea"/>
                <a:cs typeface="Arial" pitchFamily="34" charset="0"/>
              </a:rPr>
              <a:t>emonstration</a:t>
            </a:r>
            <a:r>
              <a:rPr lang="en-US" sz="3600" noProof="0" dirty="0" smtClean="0">
                <a:latin typeface="Arial" pitchFamily="34" charset="0"/>
                <a:ea typeface="+mj-ea"/>
                <a:cs typeface="Arial" pitchFamily="34" charset="0"/>
              </a:rPr>
              <a:t> of adult </a:t>
            </a:r>
            <a:r>
              <a:rPr lang="en-US" sz="3600" b="1" noProof="0" dirty="0" smtClean="0">
                <a:latin typeface="Arial" pitchFamily="34" charset="0"/>
                <a:ea typeface="+mj-ea"/>
                <a:cs typeface="Arial" pitchFamily="34" charset="0"/>
              </a:rPr>
              <a:t>neuro</a:t>
            </a:r>
            <a:r>
              <a:rPr lang="en-US" sz="3600" noProof="0" dirty="0" smtClean="0">
                <a:latin typeface="Arial" pitchFamily="34" charset="0"/>
                <a:ea typeface="+mj-ea"/>
                <a:cs typeface="Arial" pitchFamily="34" charset="0"/>
              </a:rPr>
              <a:t>genesis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itchFamily="34" charset="0"/>
                <a:cs typeface="Arial" pitchFamily="34" charset="0"/>
              </a:rPr>
              <a:t>How prevalent is adult neurogenesis?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200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→ In addition to invertebrates and a variety of other animals, adult neurogenesis  has been observed in EVERY mammalian species examined, including humans (Eriksson et al.,1998) and nonhuman primates (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Kornack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and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Rakic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1999)</a:t>
            </a:r>
          </a:p>
          <a:p>
            <a:pPr>
              <a:buNone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→ New neurons are generated in large numbers:</a:t>
            </a:r>
          </a:p>
          <a:p>
            <a:pPr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Hippocampus: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9,000 cells/day </a:t>
            </a:r>
          </a:p>
          <a:p>
            <a:pPr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Olfactory bulb: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30,000 cells/day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>
                <a:latin typeface="Arial" pitchFamily="34" charset="0"/>
                <a:cs typeface="Arial" pitchFamily="34" charset="0"/>
              </a:rPr>
              <a:t>Neurogenic</a:t>
            </a:r>
            <a:r>
              <a:rPr lang="en-US" sz="3600" dirty="0" smtClean="0">
                <a:latin typeface="Arial" pitchFamily="34" charset="0"/>
                <a:cs typeface="Arial" pitchFamily="34" charset="0"/>
              </a:rPr>
              <a:t> regions in the adult brain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76200" y="1727787"/>
            <a:ext cx="9220199" cy="5130213"/>
            <a:chOff x="633760" y="2184954"/>
            <a:chExt cx="6577599" cy="3659843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38408" y="2184954"/>
              <a:ext cx="4546389" cy="365984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066800" y="2209800"/>
              <a:ext cx="533400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2438401" y="3181141"/>
              <a:ext cx="967736" cy="857459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374892" y="5083752"/>
              <a:ext cx="1836467" cy="3952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latin typeface="Arial" pitchFamily="34" charset="0"/>
                  <a:cs typeface="Arial" pitchFamily="34" charset="0"/>
                </a:rPr>
                <a:t>subgranular</a:t>
              </a:r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 zone</a:t>
              </a:r>
            </a:p>
            <a:p>
              <a:pPr algn="ctr"/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(to the hippocampus)</a:t>
              </a:r>
              <a:endParaRPr lang="en-US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3760" y="4038600"/>
              <a:ext cx="236475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 smtClean="0">
                  <a:latin typeface="Arial" pitchFamily="34" charset="0"/>
                  <a:cs typeface="Arial" pitchFamily="34" charset="0"/>
                </a:rPr>
                <a:t>subventricular</a:t>
              </a:r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 zone</a:t>
              </a:r>
            </a:p>
            <a:p>
              <a:pPr algn="ctr"/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(to the olfactory bulb)</a:t>
              </a:r>
              <a:endParaRPr lang="en-US" sz="12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4724400" y="5105400"/>
              <a:ext cx="801789" cy="141433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/>
          <p:nvPr/>
        </p:nvSpPr>
        <p:spPr>
          <a:xfrm>
            <a:off x="7239000" y="6400800"/>
            <a:ext cx="1295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40861" y="6504801"/>
            <a:ext cx="2204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Pozniak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and Pleasure</a:t>
            </a:r>
            <a:r>
              <a:rPr lang="en-US" sz="1200" smtClean="0">
                <a:latin typeface="Arial" pitchFamily="34" charset="0"/>
                <a:cs typeface="Arial" pitchFamily="34" charset="0"/>
              </a:rPr>
              <a:t>, 2006)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0"/>
            <a:ext cx="7639382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029200" y="152400"/>
            <a:ext cx="2667000" cy="3124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23499" y="933271"/>
            <a:ext cx="23230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Stages of adult </a:t>
            </a:r>
          </a:p>
          <a:p>
            <a:pPr algn="ctr"/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hippocampal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neurogenesis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06257" y="6400800"/>
            <a:ext cx="17329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>
                <a:latin typeface="Arial" pitchFamily="34" charset="0"/>
                <a:cs typeface="Arial" pitchFamily="34" charset="0"/>
              </a:rPr>
              <a:t>(Ming and Song, 2011)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537456" cy="6467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029200" y="152400"/>
            <a:ext cx="3200400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74200" y="1009471"/>
            <a:ext cx="303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Stages of adult </a:t>
            </a:r>
          </a:p>
          <a:p>
            <a:pPr algn="ctr"/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subventricular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zone</a:t>
            </a:r>
          </a:p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neurogenesis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09800" y="2590800"/>
            <a:ext cx="2010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latin typeface="Arial" pitchFamily="34" charset="0"/>
                <a:cs typeface="Arial" pitchFamily="34" charset="0"/>
              </a:rPr>
              <a:t>Rostral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 migratory stream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06257" y="6400800"/>
            <a:ext cx="17329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>
                <a:latin typeface="Arial" pitchFamily="34" charset="0"/>
                <a:cs typeface="Arial" pitchFamily="34" charset="0"/>
              </a:rPr>
              <a:t>(Ming and Song, 2011)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latin typeface="Arial" pitchFamily="34" charset="0"/>
                <a:cs typeface="Arial" pitchFamily="34" charset="0"/>
              </a:rPr>
              <a:t>What is the fate of the newly born neuron?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→ In non-seasonal songbirds, neurogenesis results in a large net increase in neuron number (Walton et al., 2012) because the accumulation of new neurons is far outpacing the removal of existing cells</a:t>
            </a:r>
          </a:p>
          <a:p>
            <a:pPr>
              <a:buNone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→ In mammals, only a fraction of new neurons survive, but this number can be regulated by various factors, such as environment, stress, exercise, learning, and neurological disease </a:t>
            </a:r>
          </a:p>
          <a:p>
            <a:pPr>
              <a:buNone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→ The number of neurons within the olfactory bulb remains relatively constant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postnatally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suggesting that new neurons may be replacing other cells within that circuit</a:t>
            </a:r>
          </a:p>
          <a:p>
            <a:pPr>
              <a:buNone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3228</TotalTime>
  <Words>1020</Words>
  <Application>Microsoft Office PowerPoint</Application>
  <PresentationFormat>On-screen Show (4:3)</PresentationFormat>
  <Paragraphs>154</Paragraphs>
  <Slides>34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Adult neurogenesis  and behavior</vt:lpstr>
      <vt:lpstr>Slide 2</vt:lpstr>
      <vt:lpstr>Early evidence for neurogenesis</vt:lpstr>
      <vt:lpstr>Slide 4</vt:lpstr>
      <vt:lpstr>How prevalent is adult neurogenesis?</vt:lpstr>
      <vt:lpstr>Neurogenic regions in the adult brain</vt:lpstr>
      <vt:lpstr>Slide 7</vt:lpstr>
      <vt:lpstr>Slide 8</vt:lpstr>
      <vt:lpstr>What is the fate of the newly born neuron?</vt:lpstr>
      <vt:lpstr>Do newly born neurons functionally integrate into established circuits?</vt:lpstr>
      <vt:lpstr>Visualizing/targeting new neurons in living tissue</vt:lpstr>
      <vt:lpstr>New neurons mature upon reaching their target</vt:lpstr>
      <vt:lpstr>Structural maturation of a new hippocampal neuron</vt:lpstr>
      <vt:lpstr>Sequential spine formation in an olfactory bulb neuron</vt:lpstr>
      <vt:lpstr>Maturation of synaptic inputs in the dentate gyrus</vt:lpstr>
      <vt:lpstr>The importance of tonic GABA</vt:lpstr>
      <vt:lpstr>Connectivity of new neurons in hippocampus increases with time</vt:lpstr>
      <vt:lpstr>Sodium channels in newly generated olfactory neurons…</vt:lpstr>
      <vt:lpstr>…but spiking develops relatively late</vt:lpstr>
      <vt:lpstr>New neurons form viable synapses onto downstream neurons</vt:lpstr>
      <vt:lpstr>Slide 21</vt:lpstr>
      <vt:lpstr>New neurons are hyperplastic</vt:lpstr>
      <vt:lpstr>New neurons are transiently hyperplastic</vt:lpstr>
      <vt:lpstr>What is the impact of neurogenesis  on behavior?</vt:lpstr>
      <vt:lpstr>Neurogenesis allows the CNS to grow/adapt (teleost fish)</vt:lpstr>
      <vt:lpstr>New neurons for newly relevant behavior (seasonal songbirds)</vt:lpstr>
      <vt:lpstr>Adult-born granule cells in hippocampus</vt:lpstr>
      <vt:lpstr>Adult-born granule cells in hippocampus</vt:lpstr>
      <vt:lpstr>Adult-born granule cells in hippocampus</vt:lpstr>
      <vt:lpstr>Adult-born granule cells in hippocampus</vt:lpstr>
      <vt:lpstr>Adult-born granule cells in hippocampus</vt:lpstr>
      <vt:lpstr>Adult-born granule cells in hippocampus</vt:lpstr>
      <vt:lpstr>Adult-born granule cells in hippocampus</vt:lpstr>
      <vt:lpstr>Slide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Curtis Cuttlebone</dc:creator>
  <cp:lastModifiedBy>Curtis Cuttlebone</cp:lastModifiedBy>
  <cp:revision>85</cp:revision>
  <dcterms:created xsi:type="dcterms:W3CDTF">2006-08-16T00:00:00Z</dcterms:created>
  <dcterms:modified xsi:type="dcterms:W3CDTF">2016-03-16T20:46:11Z</dcterms:modified>
</cp:coreProperties>
</file>